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add title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11/24/2011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latinLnBrk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latinLnBrk="0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latinLnBrk="0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latinLnBrk="0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latinLnBrk="0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latinLnBrk="0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latinLnBrk="0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latinLnBrk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\Рабочий стол\Почигайло\1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304800"/>
            <a:ext cx="2819400" cy="4197773"/>
          </a:xfrm>
          <a:prstGeom prst="rect">
            <a:avLst/>
          </a:prstGeom>
          <a:noFill/>
        </p:spPr>
      </p:pic>
      <p:pic>
        <p:nvPicPr>
          <p:cNvPr id="1027" name="Picture 3" descr="C:\Documents and Settings\Admin\Рабочий стол\Почигайло\1313053698_95446784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5386" y="2133600"/>
            <a:ext cx="5988614" cy="4495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Почигайло\comp-2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304800"/>
            <a:ext cx="4813300" cy="3609975"/>
          </a:xfrm>
          <a:prstGeom prst="rect">
            <a:avLst/>
          </a:prstGeom>
          <a:noFill/>
        </p:spPr>
      </p:pic>
      <p:pic>
        <p:nvPicPr>
          <p:cNvPr id="2051" name="Picture 3" descr="C:\Documents and Settings\Admin\Рабочий стол\Почигайло\ima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124200"/>
            <a:ext cx="5172808" cy="33623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Documents and Settings\Admin\Рабочий стол\Почигайло\imbv g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66800" y="1066800"/>
            <a:ext cx="6807200" cy="51054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Почигайло\imiopes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4857750" cy="3027541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Рабочий стол\Почигайло\imwweses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2400" y="2590800"/>
            <a:ext cx="4724400" cy="386810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Экран (4:3)</PresentationFormat>
  <Paragraphs>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Office Theme</vt:lpstr>
      <vt:lpstr>Слайд 1</vt:lpstr>
      <vt:lpstr>Слайд 2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1</cp:revision>
  <dcterms:modified xsi:type="dcterms:W3CDTF">2011-11-23T12:05:39Z</dcterms:modified>
</cp:coreProperties>
</file>