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46F16C-9287-4423-BA78-D3FA24A7846E}" type="datetimeFigureOut">
              <a:rPr lang="ru-RU" smtClean="0"/>
              <a:pPr/>
              <a:t>02.12.2011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2C637C-9C3F-4DC1-A17C-760F41DF01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500042"/>
            <a:ext cx="7772400" cy="4536504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b="1" dirty="0">
                <a:ea typeface="Calibri"/>
                <a:cs typeface="Times New Roman"/>
              </a:rPr>
              <a:t>Скарги </a:t>
            </a:r>
            <a:r>
              <a:rPr lang="uk-UA" b="1" dirty="0" smtClean="0">
                <a:ea typeface="Calibri"/>
                <a:cs typeface="Times New Roman"/>
              </a:rPr>
              <a:t>людей які </a:t>
            </a:r>
            <a:r>
              <a:rPr lang="uk-UA" b="1" dirty="0">
                <a:ea typeface="Calibri"/>
                <a:cs typeface="Times New Roman"/>
              </a:rPr>
              <a:t>проводять більшу частину робочого  часу за екраном монітора, можна розділити на </a:t>
            </a:r>
            <a:r>
              <a:rPr lang="uk-UA" b="1" dirty="0"/>
              <a:t>дві групи: "зорові" і "очні"</a:t>
            </a:r>
            <a:r>
              <a:rPr lang="ru-RU" dirty="0">
                <a:ea typeface="Calibri"/>
                <a:cs typeface="Times New Roman"/>
              </a:rPr>
              <a:t/>
            </a:r>
            <a:br>
              <a:rPr lang="ru-RU" dirty="0"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3" name="Picture 27" descr="wunderki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5008" y="3542301"/>
            <a:ext cx="2376474" cy="33156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6954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Зорові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484784"/>
            <a:ext cx="7488832" cy="342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>
                <a:ea typeface="Calibri"/>
                <a:cs typeface="Times New Roman"/>
              </a:rPr>
              <a:t> - Затуманення зору (зниження гостроти  зору); 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>
                <a:ea typeface="Calibri"/>
                <a:cs typeface="Times New Roman"/>
              </a:rPr>
              <a:t> - Уповільнена </a:t>
            </a:r>
            <a:r>
              <a:rPr lang="uk-UA" sz="2800" b="1" dirty="0" err="1">
                <a:ea typeface="Calibri"/>
                <a:cs typeface="Times New Roman"/>
              </a:rPr>
              <a:t>перефокусування</a:t>
            </a:r>
            <a:r>
              <a:rPr lang="uk-UA" sz="2800" b="1" dirty="0">
                <a:ea typeface="Calibri"/>
                <a:cs typeface="Times New Roman"/>
              </a:rPr>
              <a:t> з ближніх  предметів на дальні і назад (порушення  акомодації); 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>
                <a:ea typeface="Calibri"/>
                <a:cs typeface="Times New Roman"/>
              </a:rPr>
              <a:t> - Двоїння предметів; </a:t>
            </a:r>
            <a:endParaRPr lang="ru-RU" sz="28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dirty="0">
                <a:ea typeface="Calibri"/>
                <a:cs typeface="Times New Roman"/>
              </a:rPr>
              <a:t> - Швидке стомлення при читанні. </a:t>
            </a:r>
            <a:endParaRPr lang="ru-RU" sz="2800" dirty="0">
              <a:ea typeface="Calibri"/>
              <a:cs typeface="Times New Roman"/>
            </a:endParaRPr>
          </a:p>
        </p:txBody>
      </p:sp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4357694"/>
            <a:ext cx="2819400" cy="203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46822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Очні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1428736"/>
            <a:ext cx="6547614" cy="2459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ea typeface="Calibri"/>
                <a:cs typeface="Times New Roman"/>
              </a:rPr>
              <a:t> - Печіння в очах</a:t>
            </a:r>
            <a:r>
              <a:rPr lang="uk-UA" sz="2800" b="1" i="1">
                <a:ea typeface="Calibri"/>
                <a:cs typeface="Times New Roman"/>
              </a:rPr>
              <a:t>; </a:t>
            </a:r>
            <a:r>
              <a:rPr lang="uk-UA" sz="2800" b="1" i="1" smtClean="0">
                <a:ea typeface="Calibri"/>
                <a:cs typeface="Times New Roman"/>
              </a:rPr>
              <a:t> </a:t>
            </a:r>
            <a:endParaRPr lang="ru-RU" sz="2800" b="1" i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ea typeface="Calibri"/>
                <a:cs typeface="Times New Roman"/>
              </a:rPr>
              <a:t> - Болі в області очних ямок і лоба; </a:t>
            </a:r>
            <a:endParaRPr lang="ru-RU" sz="2800" b="1" i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ea typeface="Calibri"/>
                <a:cs typeface="Times New Roman"/>
              </a:rPr>
              <a:t> - Болі при русі очей; </a:t>
            </a:r>
            <a:endParaRPr lang="ru-RU" sz="2800" b="1" i="1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800" b="1" i="1" dirty="0">
                <a:ea typeface="Calibri"/>
                <a:cs typeface="Times New Roman"/>
              </a:rPr>
              <a:t> - Почервоніння очних яблук.</a:t>
            </a:r>
            <a:endParaRPr lang="ru-RU" sz="2800" b="1" i="1" dirty="0">
              <a:ea typeface="Calibri"/>
              <a:cs typeface="Times New Roman"/>
            </a:endParaRPr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857628"/>
            <a:ext cx="2819400" cy="218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8958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</TotalTime>
  <Words>92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Скарги людей які проводять більшу частину робочого  часу за екраном монітора, можна розділити на дві групи: "зорові" і "очні" </vt:lpstr>
      <vt:lpstr>Зорові</vt:lpstr>
      <vt:lpstr>Очні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Скарги людей які проводять більшу частину робочого  часу за екраном монітора, можна розділити на дві групи: "зорові" і "очні" </dc:title>
  <dc:creator>Admin</dc:creator>
  <cp:lastModifiedBy>Admin</cp:lastModifiedBy>
  <cp:revision>3</cp:revision>
  <dcterms:created xsi:type="dcterms:W3CDTF">2011-12-02T01:05:42Z</dcterms:created>
  <dcterms:modified xsi:type="dcterms:W3CDTF">2011-12-02T11:11:14Z</dcterms:modified>
</cp:coreProperties>
</file>