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60" r:id="rId4"/>
    <p:sldId id="258" r:id="rId5"/>
    <p:sldId id="259" r:id="rId6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C9CF2-C281-458F-A393-D9BFECF1B686}" type="datetimeFigureOut">
              <a:rPr lang="uk-UA" smtClean="0"/>
              <a:t>02.05.2012</a:t>
            </a:fld>
            <a:endParaRPr lang="uk-UA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6751807A-B15D-4C20-8995-15D033AEFF21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C9CF2-C281-458F-A393-D9BFECF1B686}" type="datetimeFigureOut">
              <a:rPr lang="uk-UA" smtClean="0"/>
              <a:t>02.05.2012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1807A-B15D-4C20-8995-15D033AEFF21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C9CF2-C281-458F-A393-D9BFECF1B686}" type="datetimeFigureOut">
              <a:rPr lang="uk-UA" smtClean="0"/>
              <a:t>02.05.2012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1807A-B15D-4C20-8995-15D033AEFF21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C9CF2-C281-458F-A393-D9BFECF1B686}" type="datetimeFigureOut">
              <a:rPr lang="uk-UA" smtClean="0"/>
              <a:t>02.05.2012</a:t>
            </a:fld>
            <a:endParaRPr lang="uk-UA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uk-UA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6751807A-B15D-4C20-8995-15D033AEFF21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C9CF2-C281-458F-A393-D9BFECF1B686}" type="datetimeFigureOut">
              <a:rPr lang="uk-UA" smtClean="0"/>
              <a:t>02.05.2012</a:t>
            </a:fld>
            <a:endParaRPr lang="uk-UA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1807A-B15D-4C20-8995-15D033AEFF21}" type="slidenum">
              <a:rPr lang="uk-UA" smtClean="0"/>
              <a:t>‹#›</a:t>
            </a:fld>
            <a:endParaRPr lang="uk-UA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C9CF2-C281-458F-A393-D9BFECF1B686}" type="datetimeFigureOut">
              <a:rPr lang="uk-UA" smtClean="0"/>
              <a:t>02.05.2012</a:t>
            </a:fld>
            <a:endParaRPr lang="uk-UA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1807A-B15D-4C20-8995-15D033AEFF21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C9CF2-C281-458F-A393-D9BFECF1B686}" type="datetimeFigureOut">
              <a:rPr lang="uk-UA" smtClean="0"/>
              <a:t>02.05.2012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6751807A-B15D-4C20-8995-15D033AEFF21}" type="slidenum">
              <a:rPr lang="uk-UA" smtClean="0"/>
              <a:t>‹#›</a:t>
            </a:fld>
            <a:endParaRPr lang="uk-UA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C9CF2-C281-458F-A393-D9BFECF1B686}" type="datetimeFigureOut">
              <a:rPr lang="uk-UA" smtClean="0"/>
              <a:t>02.05.2012</a:t>
            </a:fld>
            <a:endParaRPr lang="uk-UA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1807A-B15D-4C20-8995-15D033AEFF21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C9CF2-C281-458F-A393-D9BFECF1B686}" type="datetimeFigureOut">
              <a:rPr lang="uk-UA" smtClean="0"/>
              <a:t>02.05.2012</a:t>
            </a:fld>
            <a:endParaRPr lang="uk-UA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1807A-B15D-4C20-8995-15D033AEFF21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C9CF2-C281-458F-A393-D9BFECF1B686}" type="datetimeFigureOut">
              <a:rPr lang="uk-UA" smtClean="0"/>
              <a:t>02.05.2012</a:t>
            </a:fld>
            <a:endParaRPr lang="uk-UA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1807A-B15D-4C20-8995-15D033AEFF21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C9CF2-C281-458F-A393-D9BFECF1B686}" type="datetimeFigureOut">
              <a:rPr lang="uk-UA" smtClean="0"/>
              <a:t>02.05.2012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1807A-B15D-4C20-8995-15D033AEFF21}" type="slidenum">
              <a:rPr lang="uk-UA" smtClean="0"/>
              <a:t>‹#›</a:t>
            </a:fld>
            <a:endParaRPr lang="uk-UA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FCBC9CF2-C281-458F-A393-D9BFECF1B686}" type="datetimeFigureOut">
              <a:rPr lang="uk-UA" smtClean="0"/>
              <a:t>02.05.2012</a:t>
            </a:fld>
            <a:endParaRPr lang="uk-UA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6751807A-B15D-4C20-8995-15D033AEFF21}" type="slidenum">
              <a:rPr lang="uk-UA" smtClean="0"/>
              <a:t>‹#›</a:t>
            </a:fld>
            <a:endParaRPr lang="uk-UA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 l="27453" t="9766" r="9955" b="12109"/>
          <a:stretch>
            <a:fillRect/>
          </a:stretch>
        </p:blipFill>
        <p:spPr bwMode="auto">
          <a:xfrm>
            <a:off x="642910" y="1428736"/>
            <a:ext cx="6922341" cy="4857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6" name="Прямая со стрелкой 5"/>
          <p:cNvCxnSpPr/>
          <p:nvPr/>
        </p:nvCxnSpPr>
        <p:spPr>
          <a:xfrm rot="5400000">
            <a:off x="6858016" y="857232"/>
            <a:ext cx="857256" cy="42862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7" name="Прямоугольник 6"/>
          <p:cNvSpPr/>
          <p:nvPr/>
        </p:nvSpPr>
        <p:spPr>
          <a:xfrm>
            <a:off x="7429520" y="0"/>
            <a:ext cx="64294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?</a:t>
            </a:r>
            <a:endParaRPr lang="ru-RU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 l="27453" t="9766" r="9955" b="12109"/>
          <a:stretch>
            <a:fillRect/>
          </a:stretch>
        </p:blipFill>
        <p:spPr bwMode="auto">
          <a:xfrm>
            <a:off x="785786" y="1428736"/>
            <a:ext cx="6922341" cy="4857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8" name="Прямая со стрелкой 7"/>
          <p:cNvCxnSpPr/>
          <p:nvPr/>
        </p:nvCxnSpPr>
        <p:spPr>
          <a:xfrm rot="16200000" flipH="1">
            <a:off x="321439" y="821513"/>
            <a:ext cx="1000132" cy="78581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9" name="Прямоугольник 8"/>
          <p:cNvSpPr/>
          <p:nvPr/>
        </p:nvSpPr>
        <p:spPr>
          <a:xfrm>
            <a:off x="214282" y="0"/>
            <a:ext cx="785818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?</a:t>
            </a:r>
            <a:endParaRPr lang="ru-RU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/>
          <a:srcRect l="27453" t="9766" r="9955" b="12109"/>
          <a:stretch>
            <a:fillRect/>
          </a:stretch>
        </p:blipFill>
        <p:spPr bwMode="auto">
          <a:xfrm>
            <a:off x="642910" y="1428736"/>
            <a:ext cx="6922341" cy="4857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Прямоугольник 2"/>
          <p:cNvSpPr/>
          <p:nvPr/>
        </p:nvSpPr>
        <p:spPr>
          <a:xfrm>
            <a:off x="8001024" y="3286124"/>
            <a:ext cx="857256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?</a:t>
            </a:r>
            <a:endParaRPr lang="ru-RU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cxnSp>
        <p:nvCxnSpPr>
          <p:cNvPr id="5" name="Прямая со стрелкой 4"/>
          <p:cNvCxnSpPr/>
          <p:nvPr/>
        </p:nvCxnSpPr>
        <p:spPr>
          <a:xfrm rot="10800000" flipV="1">
            <a:off x="6572264" y="3643314"/>
            <a:ext cx="1714512" cy="128588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/>
          <a:srcRect l="27453" t="9766" r="9955" b="12109"/>
          <a:stretch>
            <a:fillRect/>
          </a:stretch>
        </p:blipFill>
        <p:spPr bwMode="auto">
          <a:xfrm>
            <a:off x="1785918" y="1643050"/>
            <a:ext cx="6922341" cy="4857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Прямоугольник 2"/>
          <p:cNvSpPr/>
          <p:nvPr/>
        </p:nvSpPr>
        <p:spPr>
          <a:xfrm>
            <a:off x="0" y="1714488"/>
            <a:ext cx="64294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?</a:t>
            </a:r>
            <a:endParaRPr lang="ru-RU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cxnSp>
        <p:nvCxnSpPr>
          <p:cNvPr id="5" name="Прямая со стрелкой 4"/>
          <p:cNvCxnSpPr/>
          <p:nvPr/>
        </p:nvCxnSpPr>
        <p:spPr>
          <a:xfrm rot="16200000" flipH="1">
            <a:off x="500034" y="2285992"/>
            <a:ext cx="1571636" cy="157163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/>
          <a:srcRect l="27453" t="9766" r="9955" b="12109"/>
          <a:stretch>
            <a:fillRect/>
          </a:stretch>
        </p:blipFill>
        <p:spPr bwMode="auto">
          <a:xfrm>
            <a:off x="642910" y="1428736"/>
            <a:ext cx="6922341" cy="4857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Прямоугольник 2"/>
          <p:cNvSpPr/>
          <p:nvPr/>
        </p:nvSpPr>
        <p:spPr>
          <a:xfrm>
            <a:off x="8215338" y="5715016"/>
            <a:ext cx="64294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?</a:t>
            </a:r>
            <a:endParaRPr lang="ru-RU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cxnSp>
        <p:nvCxnSpPr>
          <p:cNvPr id="5" name="Прямая со стрелкой 4"/>
          <p:cNvCxnSpPr/>
          <p:nvPr/>
        </p:nvCxnSpPr>
        <p:spPr>
          <a:xfrm rot="10800000">
            <a:off x="3643306" y="6000768"/>
            <a:ext cx="4714908" cy="28575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11</TotalTime>
  <Words>5</Words>
  <Application>Microsoft Office PowerPoint</Application>
  <PresentationFormat>Экран (4:3)</PresentationFormat>
  <Paragraphs>5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Трек</vt:lpstr>
      <vt:lpstr>Слайд 1</vt:lpstr>
      <vt:lpstr>Слайд 2</vt:lpstr>
      <vt:lpstr>Слайд 3</vt:lpstr>
      <vt:lpstr>Слайд 4</vt:lpstr>
      <vt:lpstr>Слайд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2</cp:revision>
  <dcterms:created xsi:type="dcterms:W3CDTF">2012-05-02T03:57:01Z</dcterms:created>
  <dcterms:modified xsi:type="dcterms:W3CDTF">2012-05-02T04:08:46Z</dcterms:modified>
</cp:coreProperties>
</file>