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6D0D96-66E6-4FF2-B5F2-06374AFC8A9B}" type="datetimeFigureOut">
              <a:rPr lang="uk-UA" smtClean="0"/>
              <a:t>03.05.2012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89FCE1-8908-4FC9-8144-1E69C34DE3D9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Поставити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Стрілочки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щоб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утворилася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Правильна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відповідність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3000372"/>
            <a:ext cx="3500462" cy="40011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За кількістю алфавітів</a:t>
            </a:r>
            <a:endParaRPr lang="uk-UA" sz="2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3643314"/>
            <a:ext cx="3500462" cy="40011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За кількістю алфавітів</a:t>
            </a:r>
            <a:endParaRPr lang="uk-UA" sz="2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286256"/>
            <a:ext cx="3500462" cy="40011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За кількістю алфавітів</a:t>
            </a:r>
            <a:endParaRPr lang="uk-UA" sz="20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4929198"/>
            <a:ext cx="3500462" cy="40011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За кількістю алфавітів</a:t>
            </a:r>
            <a:endParaRPr lang="uk-UA" sz="20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2714620"/>
            <a:ext cx="385765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Загального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628" y="3643314"/>
            <a:ext cx="385765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Автономні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29190" y="4500570"/>
            <a:ext cx="385765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Лінійні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86314" y="5357826"/>
            <a:ext cx="407196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Одноалфавітні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714348" y="5857892"/>
            <a:ext cx="1785950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866748" y="6010292"/>
            <a:ext cx="1785950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143240" y="5786454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000364" y="6000744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571480"/>
            <a:ext cx="859517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Правильно </a:t>
            </a:r>
            <a:r>
              <a:rPr lang="ru-RU" sz="4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відновити</a:t>
            </a:r>
            <a:r>
              <a:rPr lang="ru-RU" sz="4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ланцюжок</a:t>
            </a:r>
            <a:endParaRPr lang="ru-R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ятно 2 4"/>
          <p:cNvSpPr/>
          <p:nvPr/>
        </p:nvSpPr>
        <p:spPr>
          <a:xfrm>
            <a:off x="0" y="1571612"/>
            <a:ext cx="3143240" cy="228601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Microsoft office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6" name="Пятно 2 5"/>
          <p:cNvSpPr/>
          <p:nvPr/>
        </p:nvSpPr>
        <p:spPr>
          <a:xfrm>
            <a:off x="3357554" y="1571612"/>
            <a:ext cx="3071834" cy="214314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Пуск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7" name="Пятно 2 6"/>
          <p:cNvSpPr/>
          <p:nvPr/>
        </p:nvSpPr>
        <p:spPr>
          <a:xfrm>
            <a:off x="6572264" y="1571612"/>
            <a:ext cx="2857488" cy="207170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Microsoft Word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8" name="Пятно 2 7"/>
          <p:cNvSpPr/>
          <p:nvPr/>
        </p:nvSpPr>
        <p:spPr>
          <a:xfrm>
            <a:off x="3000364" y="4357694"/>
            <a:ext cx="3071834" cy="207172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Всі програми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714612" y="2571744"/>
            <a:ext cx="785818" cy="35719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право 9"/>
          <p:cNvSpPr/>
          <p:nvPr/>
        </p:nvSpPr>
        <p:spPr>
          <a:xfrm>
            <a:off x="5929322" y="2643182"/>
            <a:ext cx="785818" cy="35719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Выгнутая вправо стрелка 10"/>
          <p:cNvSpPr/>
          <p:nvPr/>
        </p:nvSpPr>
        <p:spPr>
          <a:xfrm rot="1925366">
            <a:off x="6645178" y="3394884"/>
            <a:ext cx="1500198" cy="2857520"/>
          </a:xfrm>
          <a:prstGeom prst="curved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4812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Поставити</a:t>
            </a:r>
            <a:r>
              <a:rPr lang="ru-RU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3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прапорець</a:t>
            </a:r>
            <a:r>
              <a:rPr lang="ru-RU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3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біля</a:t>
            </a:r>
            <a:r>
              <a:rPr lang="ru-RU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3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тої</a:t>
            </a:r>
            <a:r>
              <a:rPr lang="ru-RU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3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команди</a:t>
            </a:r>
            <a:r>
              <a:rPr lang="ru-RU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,</a:t>
            </a:r>
          </a:p>
          <a:p>
            <a:pPr algn="ctr"/>
            <a:r>
              <a:rPr lang="ru-RU" sz="3600" b="1" dirty="0">
                <a:ln w="50800"/>
                <a:solidFill>
                  <a:schemeClr val="bg1">
                    <a:shade val="50000"/>
                  </a:schemeClr>
                </a:solidFill>
              </a:rPr>
              <a:t>я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ка </a:t>
            </a:r>
            <a:r>
              <a:rPr lang="ru-RU" sz="36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належить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до головного меню</a:t>
            </a:r>
          </a:p>
          <a:p>
            <a:pPr algn="ctr"/>
            <a:r>
              <a:rPr lang="ru-RU" sz="3600" b="1" dirty="0" err="1">
                <a:ln w="50800"/>
                <a:solidFill>
                  <a:schemeClr val="bg1">
                    <a:shade val="50000"/>
                  </a:schemeClr>
                </a:solidFill>
              </a:rPr>
              <a:t>п</a:t>
            </a:r>
            <a:r>
              <a:rPr lang="ru-RU" sz="3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рограми</a:t>
            </a:r>
            <a:r>
              <a:rPr lang="ru-RU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Microsoft Word</a:t>
            </a:r>
            <a:endParaRPr lang="ru-RU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571744"/>
            <a:ext cx="312938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Зберегти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2643182"/>
            <a:ext cx="21237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Правка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57950" y="2571744"/>
            <a:ext cx="23687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Таблиця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071942"/>
            <a:ext cx="159210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Файл</a:t>
            </a:r>
            <a:endParaRPr lang="ru-RU" sz="4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86050" y="4071942"/>
            <a:ext cx="148688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err="1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Друк</a:t>
            </a:r>
            <a:endParaRPr lang="ru-RU" sz="4400" b="1" cap="none" spc="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000504"/>
            <a:ext cx="32726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Зберегти</a:t>
            </a:r>
            <a:r>
              <a:rPr lang="ru-RU" sz="44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як</a:t>
            </a:r>
            <a:endParaRPr lang="ru-RU" sz="44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86116" y="5000636"/>
            <a:ext cx="21866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Довідка</a:t>
            </a:r>
            <a:endParaRPr lang="ru-RU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357158" y="1428736"/>
            <a:ext cx="857224" cy="714380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Лента лицом вниз 10"/>
          <p:cNvSpPr/>
          <p:nvPr/>
        </p:nvSpPr>
        <p:spPr>
          <a:xfrm>
            <a:off x="2428860" y="2000240"/>
            <a:ext cx="857224" cy="714380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Лента лицом вниз 11"/>
          <p:cNvSpPr/>
          <p:nvPr/>
        </p:nvSpPr>
        <p:spPr>
          <a:xfrm>
            <a:off x="5072066" y="2071678"/>
            <a:ext cx="857224" cy="714380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Лента лицом вниз 12"/>
          <p:cNvSpPr/>
          <p:nvPr/>
        </p:nvSpPr>
        <p:spPr>
          <a:xfrm>
            <a:off x="7715272" y="1714488"/>
            <a:ext cx="857224" cy="714380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55</Words>
  <Application>Microsoft Office PowerPoint</Application>
  <PresentationFormat>Экран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Апекс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2012-05-03T03:30:03Z</dcterms:created>
  <dcterms:modified xsi:type="dcterms:W3CDTF">2012-05-03T03:55:41Z</dcterms:modified>
</cp:coreProperties>
</file>