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91F1-9A82-45E1-9BAA-14DF5BA124E6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E8B5D-6CB2-402F-86F2-FA83E2D0E39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3608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91F1-9A82-45E1-9BAA-14DF5BA124E6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E8B5D-6CB2-402F-86F2-FA83E2D0E39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37911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91F1-9A82-45E1-9BAA-14DF5BA124E6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E8B5D-6CB2-402F-86F2-FA83E2D0E39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14522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91F1-9A82-45E1-9BAA-14DF5BA124E6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E8B5D-6CB2-402F-86F2-FA83E2D0E39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53152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91F1-9A82-45E1-9BAA-14DF5BA124E6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E8B5D-6CB2-402F-86F2-FA83E2D0E39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0801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91F1-9A82-45E1-9BAA-14DF5BA124E6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E8B5D-6CB2-402F-86F2-FA83E2D0E39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2127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91F1-9A82-45E1-9BAA-14DF5BA124E6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E8B5D-6CB2-402F-86F2-FA83E2D0E39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6576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91F1-9A82-45E1-9BAA-14DF5BA124E6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E8B5D-6CB2-402F-86F2-FA83E2D0E39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67791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91F1-9A82-45E1-9BAA-14DF5BA124E6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E8B5D-6CB2-402F-86F2-FA83E2D0E39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1785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91F1-9A82-45E1-9BAA-14DF5BA124E6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E8B5D-6CB2-402F-86F2-FA83E2D0E39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9921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C91F1-9A82-45E1-9BAA-14DF5BA124E6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6E8B5D-6CB2-402F-86F2-FA83E2D0E39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1924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C91F1-9A82-45E1-9BAA-14DF5BA124E6}" type="datetimeFigureOut">
              <a:rPr lang="ru-RU" smtClean="0"/>
              <a:pPr/>
              <a:t>10.03.2016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6E8B5D-6CB2-402F-86F2-FA83E2D0E397}" type="slidenum">
              <a:rPr lang="ru-RU" smtClean="0"/>
              <a:pPr/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96452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73"/>
            <a:ext cx="12192000" cy="68546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848578" y="2813539"/>
            <a:ext cx="604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,</a:t>
            </a:r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xmlns="" val="230574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xmlns="" val="5572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xmlns="" val="2229614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xmlns="" val="2592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xmlns="" val="85953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7952" cy="6858000"/>
          </a:xfrm>
        </p:spPr>
      </p:pic>
    </p:spTree>
    <p:extLst>
      <p:ext uri="{BB962C8B-B14F-4D97-AF65-F5344CB8AC3E}">
        <p14:creationId xmlns:p14="http://schemas.microsoft.com/office/powerpoint/2010/main" xmlns="" val="183098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4653"/>
          </a:xfrm>
        </p:spPr>
      </p:pic>
    </p:spTree>
    <p:extLst>
      <p:ext uri="{BB962C8B-B14F-4D97-AF65-F5344CB8AC3E}">
        <p14:creationId xmlns:p14="http://schemas.microsoft.com/office/powerpoint/2010/main" xmlns="" val="1303497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7952" cy="6858000"/>
          </a:xfrm>
        </p:spPr>
      </p:pic>
    </p:spTree>
    <p:extLst>
      <p:ext uri="{BB962C8B-B14F-4D97-AF65-F5344CB8AC3E}">
        <p14:creationId xmlns:p14="http://schemas.microsoft.com/office/powerpoint/2010/main" xmlns="" val="396837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4653"/>
          </a:xfrm>
        </p:spPr>
      </p:pic>
    </p:spTree>
    <p:extLst>
      <p:ext uri="{BB962C8B-B14F-4D97-AF65-F5344CB8AC3E}">
        <p14:creationId xmlns:p14="http://schemas.microsoft.com/office/powerpoint/2010/main" xmlns="" val="249567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4653"/>
          </a:xfrm>
        </p:spPr>
      </p:pic>
    </p:spTree>
    <p:extLst>
      <p:ext uri="{BB962C8B-B14F-4D97-AF65-F5344CB8AC3E}">
        <p14:creationId xmlns:p14="http://schemas.microsoft.com/office/powerpoint/2010/main" xmlns="" val="89130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7953" cy="6858000"/>
          </a:xfrm>
        </p:spPr>
      </p:pic>
    </p:spTree>
    <p:extLst>
      <p:ext uri="{BB962C8B-B14F-4D97-AF65-F5344CB8AC3E}">
        <p14:creationId xmlns:p14="http://schemas.microsoft.com/office/powerpoint/2010/main" xmlns="" val="2869397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28597"/>
          </a:xfrm>
        </p:spPr>
      </p:pic>
    </p:spTree>
    <p:extLst>
      <p:ext uri="{BB962C8B-B14F-4D97-AF65-F5344CB8AC3E}">
        <p14:creationId xmlns:p14="http://schemas.microsoft.com/office/powerpoint/2010/main" xmlns="" val="18935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4653"/>
          </a:xfrm>
        </p:spPr>
      </p:pic>
    </p:spTree>
    <p:extLst>
      <p:ext uri="{BB962C8B-B14F-4D97-AF65-F5344CB8AC3E}">
        <p14:creationId xmlns:p14="http://schemas.microsoft.com/office/powerpoint/2010/main" xmlns="" val="921503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65925"/>
          </a:xfrm>
        </p:spPr>
      </p:pic>
    </p:spTree>
    <p:extLst>
      <p:ext uri="{BB962C8B-B14F-4D97-AF65-F5344CB8AC3E}">
        <p14:creationId xmlns:p14="http://schemas.microsoft.com/office/powerpoint/2010/main" xmlns="" val="2302357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xmlns="" val="395097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xmlns="" val="265507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xmlns="" val="105683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1727804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103916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xmlns="" val="187575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</Words>
  <Application>Microsoft Office PowerPoint</Application>
  <PresentationFormat>Довільний</PresentationFormat>
  <Paragraphs>1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4</cp:revision>
  <dcterms:created xsi:type="dcterms:W3CDTF">2016-03-01T14:35:54Z</dcterms:created>
  <dcterms:modified xsi:type="dcterms:W3CDTF">2016-03-10T13:31:50Z</dcterms:modified>
</cp:coreProperties>
</file>