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67" r:id="rId3"/>
    <p:sldId id="264" r:id="rId4"/>
    <p:sldId id="269" r:id="rId5"/>
    <p:sldId id="262" r:id="rId6"/>
    <p:sldId id="258" r:id="rId7"/>
    <p:sldId id="265" r:id="rId8"/>
    <p:sldId id="261" r:id="rId9"/>
    <p:sldId id="270" r:id="rId10"/>
    <p:sldId id="259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2" d="100"/>
          <a:sy n="72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0139C-A9A4-4301-B110-808EAF23C930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</dgm:pt>
    <dgm:pt modelId="{72CBB5BF-63AE-4368-9D94-698E8FF44D90}">
      <dgm:prSet phldrT="[Текст]" phldr="1"/>
      <dgm:spPr/>
      <dgm:t>
        <a:bodyPr/>
        <a:lstStyle/>
        <a:p>
          <a:endParaRPr lang="uk-UA"/>
        </a:p>
      </dgm:t>
    </dgm:pt>
    <dgm:pt modelId="{A4151E30-B1B3-45FC-9963-EFFA6D3052AD}" type="parTrans" cxnId="{3EBE2203-1183-4D83-9284-49E0D356CCB4}">
      <dgm:prSet/>
      <dgm:spPr/>
      <dgm:t>
        <a:bodyPr/>
        <a:lstStyle/>
        <a:p>
          <a:endParaRPr lang="uk-UA"/>
        </a:p>
      </dgm:t>
    </dgm:pt>
    <dgm:pt modelId="{86148D37-36BC-4CD2-B5B8-3DE177880599}" type="sibTrans" cxnId="{3EBE2203-1183-4D83-9284-49E0D356CCB4}">
      <dgm:prSet/>
      <dgm:spPr/>
      <dgm:t>
        <a:bodyPr/>
        <a:lstStyle/>
        <a:p>
          <a:endParaRPr lang="uk-UA"/>
        </a:p>
      </dgm:t>
    </dgm:pt>
    <dgm:pt modelId="{25A6B81C-1A0F-40D8-8915-CA763B12B037}">
      <dgm:prSet phldrT="[Текст]" phldr="1"/>
      <dgm:spPr/>
      <dgm:t>
        <a:bodyPr/>
        <a:lstStyle/>
        <a:p>
          <a:endParaRPr lang="uk-UA"/>
        </a:p>
      </dgm:t>
    </dgm:pt>
    <dgm:pt modelId="{BE6FD7DF-519A-44E8-AC27-DE962B60365E}" type="parTrans" cxnId="{B4735C2F-357B-44E1-B764-B401565CC1C6}">
      <dgm:prSet/>
      <dgm:spPr/>
      <dgm:t>
        <a:bodyPr/>
        <a:lstStyle/>
        <a:p>
          <a:endParaRPr lang="uk-UA"/>
        </a:p>
      </dgm:t>
    </dgm:pt>
    <dgm:pt modelId="{1FD9CA70-DDB9-40C0-B31B-DDFC7134623B}" type="sibTrans" cxnId="{B4735C2F-357B-44E1-B764-B401565CC1C6}">
      <dgm:prSet/>
      <dgm:spPr/>
      <dgm:t>
        <a:bodyPr/>
        <a:lstStyle/>
        <a:p>
          <a:endParaRPr lang="uk-UA"/>
        </a:p>
      </dgm:t>
    </dgm:pt>
    <dgm:pt modelId="{1691CA8C-9A0F-4F5C-9FA1-AF4BB47FAECF}">
      <dgm:prSet phldrT="[Текст]" phldr="1"/>
      <dgm:spPr/>
      <dgm:t>
        <a:bodyPr/>
        <a:lstStyle/>
        <a:p>
          <a:endParaRPr lang="uk-UA"/>
        </a:p>
      </dgm:t>
    </dgm:pt>
    <dgm:pt modelId="{5BD03795-F0FC-40B9-B4E0-45FA5FE004F9}" type="parTrans" cxnId="{3AAF700D-3DF1-4E0D-973B-26F4DD4A2233}">
      <dgm:prSet/>
      <dgm:spPr/>
      <dgm:t>
        <a:bodyPr/>
        <a:lstStyle/>
        <a:p>
          <a:endParaRPr lang="uk-UA"/>
        </a:p>
      </dgm:t>
    </dgm:pt>
    <dgm:pt modelId="{2A08EFF2-50E6-4A92-9DBC-2BD647B17178}" type="sibTrans" cxnId="{3AAF700D-3DF1-4E0D-973B-26F4DD4A2233}">
      <dgm:prSet/>
      <dgm:spPr/>
      <dgm:t>
        <a:bodyPr/>
        <a:lstStyle/>
        <a:p>
          <a:endParaRPr lang="uk-UA"/>
        </a:p>
      </dgm:t>
    </dgm:pt>
    <dgm:pt modelId="{BEC2F3E9-B8D6-44D6-8BA2-09BE6F901D83}">
      <dgm:prSet/>
      <dgm:spPr/>
      <dgm:t>
        <a:bodyPr/>
        <a:lstStyle/>
        <a:p>
          <a:endParaRPr lang="uk-UA"/>
        </a:p>
      </dgm:t>
    </dgm:pt>
    <dgm:pt modelId="{B999CCDE-6A1B-478C-ABCE-32A7F37881F4}" type="parTrans" cxnId="{9DB6CDC7-2ABC-45E7-9457-0C63C4CE90D8}">
      <dgm:prSet/>
      <dgm:spPr/>
      <dgm:t>
        <a:bodyPr/>
        <a:lstStyle/>
        <a:p>
          <a:endParaRPr lang="uk-UA"/>
        </a:p>
      </dgm:t>
    </dgm:pt>
    <dgm:pt modelId="{EB1CC16A-AEBF-43F9-ABC5-73EA9DAF614F}" type="sibTrans" cxnId="{9DB6CDC7-2ABC-45E7-9457-0C63C4CE90D8}">
      <dgm:prSet/>
      <dgm:spPr/>
      <dgm:t>
        <a:bodyPr/>
        <a:lstStyle/>
        <a:p>
          <a:endParaRPr lang="uk-UA"/>
        </a:p>
      </dgm:t>
    </dgm:pt>
    <dgm:pt modelId="{23602772-775C-43BD-9637-D6D159EBD172}">
      <dgm:prSet/>
      <dgm:spPr/>
      <dgm:t>
        <a:bodyPr/>
        <a:lstStyle/>
        <a:p>
          <a:endParaRPr lang="uk-UA"/>
        </a:p>
      </dgm:t>
    </dgm:pt>
    <dgm:pt modelId="{35C09C7E-9744-4752-8C4D-1254A5E58673}" type="parTrans" cxnId="{27E61636-9BC3-41D7-8769-AC6EE5FD6FAB}">
      <dgm:prSet/>
      <dgm:spPr/>
      <dgm:t>
        <a:bodyPr/>
        <a:lstStyle/>
        <a:p>
          <a:endParaRPr lang="uk-UA"/>
        </a:p>
      </dgm:t>
    </dgm:pt>
    <dgm:pt modelId="{AAA08470-F3EC-4E54-ADDC-2D56B2C06FE1}" type="sibTrans" cxnId="{27E61636-9BC3-41D7-8769-AC6EE5FD6FAB}">
      <dgm:prSet/>
      <dgm:spPr/>
      <dgm:t>
        <a:bodyPr/>
        <a:lstStyle/>
        <a:p>
          <a:endParaRPr lang="uk-UA"/>
        </a:p>
      </dgm:t>
    </dgm:pt>
    <dgm:pt modelId="{46D3EDB9-8DB9-4AA4-AE18-63FCF8933603}">
      <dgm:prSet/>
      <dgm:spPr/>
      <dgm:t>
        <a:bodyPr/>
        <a:lstStyle/>
        <a:p>
          <a:endParaRPr lang="uk-UA"/>
        </a:p>
      </dgm:t>
    </dgm:pt>
    <dgm:pt modelId="{68BE67D5-5CFC-47F5-9D08-B521E87948E6}" type="parTrans" cxnId="{7F3A9CC1-3D4A-4A14-8675-2C0A45989D81}">
      <dgm:prSet/>
      <dgm:spPr/>
      <dgm:t>
        <a:bodyPr/>
        <a:lstStyle/>
        <a:p>
          <a:endParaRPr lang="uk-UA"/>
        </a:p>
      </dgm:t>
    </dgm:pt>
    <dgm:pt modelId="{8F71B641-5F34-4F4B-8917-6F37CA4B2CD1}" type="sibTrans" cxnId="{7F3A9CC1-3D4A-4A14-8675-2C0A45989D81}">
      <dgm:prSet/>
      <dgm:spPr/>
      <dgm:t>
        <a:bodyPr/>
        <a:lstStyle/>
        <a:p>
          <a:endParaRPr lang="uk-UA"/>
        </a:p>
      </dgm:t>
    </dgm:pt>
    <dgm:pt modelId="{9F1C8175-4A5F-466B-8166-7550F246212D}">
      <dgm:prSet/>
      <dgm:spPr/>
      <dgm:t>
        <a:bodyPr/>
        <a:lstStyle/>
        <a:p>
          <a:endParaRPr lang="uk-UA"/>
        </a:p>
      </dgm:t>
    </dgm:pt>
    <dgm:pt modelId="{C15B382A-2204-4409-AEE6-A63F1EC9C621}" type="parTrans" cxnId="{879F6CEB-A638-4AAF-9FDC-C92635D92924}">
      <dgm:prSet/>
      <dgm:spPr/>
      <dgm:t>
        <a:bodyPr/>
        <a:lstStyle/>
        <a:p>
          <a:endParaRPr lang="uk-UA"/>
        </a:p>
      </dgm:t>
    </dgm:pt>
    <dgm:pt modelId="{3ECC47F5-EE2E-4FF7-AF38-24C430AD639D}" type="sibTrans" cxnId="{879F6CEB-A638-4AAF-9FDC-C92635D92924}">
      <dgm:prSet/>
      <dgm:spPr/>
      <dgm:t>
        <a:bodyPr/>
        <a:lstStyle/>
        <a:p>
          <a:endParaRPr lang="uk-UA"/>
        </a:p>
      </dgm:t>
    </dgm:pt>
    <dgm:pt modelId="{571CEA43-8A2D-428F-9D85-A505D7C9588E}">
      <dgm:prSet/>
      <dgm:spPr/>
      <dgm:t>
        <a:bodyPr/>
        <a:lstStyle/>
        <a:p>
          <a:endParaRPr lang="uk-UA"/>
        </a:p>
      </dgm:t>
    </dgm:pt>
    <dgm:pt modelId="{8014C649-0D8A-40FF-841D-3D4E24D09280}" type="parTrans" cxnId="{7075DC04-4960-4642-995E-EBAC897352EA}">
      <dgm:prSet/>
      <dgm:spPr/>
      <dgm:t>
        <a:bodyPr/>
        <a:lstStyle/>
        <a:p>
          <a:endParaRPr lang="uk-UA"/>
        </a:p>
      </dgm:t>
    </dgm:pt>
    <dgm:pt modelId="{BB902DAB-8E02-4E55-979C-70A2C1BDC1A3}" type="sibTrans" cxnId="{7075DC04-4960-4642-995E-EBAC897352EA}">
      <dgm:prSet/>
      <dgm:spPr/>
      <dgm:t>
        <a:bodyPr/>
        <a:lstStyle/>
        <a:p>
          <a:endParaRPr lang="uk-UA"/>
        </a:p>
      </dgm:t>
    </dgm:pt>
    <dgm:pt modelId="{1DA63F36-1E53-4F2A-9BD5-8C4A6B03D46C}" type="pres">
      <dgm:prSet presAssocID="{7390139C-A9A4-4301-B110-808EAF23C930}" presName="Name0" presStyleCnt="0">
        <dgm:presLayoutVars>
          <dgm:dir/>
          <dgm:resizeHandles val="exact"/>
        </dgm:presLayoutVars>
      </dgm:prSet>
      <dgm:spPr/>
    </dgm:pt>
    <dgm:pt modelId="{7349E5C0-225B-411C-BCA3-F151B64355E0}" type="pres">
      <dgm:prSet presAssocID="{7390139C-A9A4-4301-B110-808EAF23C930}" presName="fgShape" presStyleLbl="fgShp" presStyleIdx="0" presStyleCnt="1" custLinFactNeighborX="-663" custLinFactNeighborY="4819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42BD63C4-254B-4F4E-9C43-102FD366B48D}" type="pres">
      <dgm:prSet presAssocID="{7390139C-A9A4-4301-B110-808EAF23C930}" presName="linComp" presStyleCnt="0"/>
      <dgm:spPr/>
    </dgm:pt>
    <dgm:pt modelId="{E552BBF2-96ED-42D8-9C4D-FC61EBD2EEEE}" type="pres">
      <dgm:prSet presAssocID="{72CBB5BF-63AE-4368-9D94-698E8FF44D90}" presName="compNode" presStyleCnt="0"/>
      <dgm:spPr/>
    </dgm:pt>
    <dgm:pt modelId="{74DFF616-2019-4B53-B025-F25D6492A8AB}" type="pres">
      <dgm:prSet presAssocID="{72CBB5BF-63AE-4368-9D94-698E8FF44D90}" presName="bkgdShape" presStyleLbl="node1" presStyleIdx="0" presStyleCnt="8"/>
      <dgm:spPr/>
      <dgm:t>
        <a:bodyPr/>
        <a:lstStyle/>
        <a:p>
          <a:endParaRPr lang="uk-UA"/>
        </a:p>
      </dgm:t>
    </dgm:pt>
    <dgm:pt modelId="{BEF90E90-8445-4E51-A687-0C1788439340}" type="pres">
      <dgm:prSet presAssocID="{72CBB5BF-63AE-4368-9D94-698E8FF44D90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121BF5-E812-4E84-852B-F84AC17C0958}" type="pres">
      <dgm:prSet presAssocID="{72CBB5BF-63AE-4368-9D94-698E8FF44D90}" presName="invisiNode" presStyleLbl="node1" presStyleIdx="0" presStyleCnt="8"/>
      <dgm:spPr/>
    </dgm:pt>
    <dgm:pt modelId="{C9E15F2C-5F43-40A4-9BE6-3078661CF366}" type="pres">
      <dgm:prSet presAssocID="{72CBB5BF-63AE-4368-9D94-698E8FF44D90}" presName="imagNode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8D759A-1911-4D1B-AB29-A05B14F0E5E8}" type="pres">
      <dgm:prSet presAssocID="{86148D37-36BC-4CD2-B5B8-3DE17788059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58FB92B-358A-4388-A380-5F8A60CFE5C5}" type="pres">
      <dgm:prSet presAssocID="{25A6B81C-1A0F-40D8-8915-CA763B12B037}" presName="compNode" presStyleCnt="0"/>
      <dgm:spPr/>
    </dgm:pt>
    <dgm:pt modelId="{87D923BE-5F2E-4700-8767-A1EC9E9D37CD}" type="pres">
      <dgm:prSet presAssocID="{25A6B81C-1A0F-40D8-8915-CA763B12B037}" presName="bkgdShape" presStyleLbl="node1" presStyleIdx="1" presStyleCnt="8"/>
      <dgm:spPr/>
      <dgm:t>
        <a:bodyPr/>
        <a:lstStyle/>
        <a:p>
          <a:endParaRPr lang="uk-UA"/>
        </a:p>
      </dgm:t>
    </dgm:pt>
    <dgm:pt modelId="{B83FB3BF-9B4A-4BB9-AC3C-287AAFC36FF1}" type="pres">
      <dgm:prSet presAssocID="{25A6B81C-1A0F-40D8-8915-CA763B12B037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C9EAE7-9106-4866-96D4-D01C9BEA5E45}" type="pres">
      <dgm:prSet presAssocID="{25A6B81C-1A0F-40D8-8915-CA763B12B037}" presName="invisiNode" presStyleLbl="node1" presStyleIdx="1" presStyleCnt="8"/>
      <dgm:spPr/>
    </dgm:pt>
    <dgm:pt modelId="{CC270EF7-5D2C-474A-A944-65CB4D9F3ECA}" type="pres">
      <dgm:prSet presAssocID="{25A6B81C-1A0F-40D8-8915-CA763B12B037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DF633E-D445-4E66-872B-7E883ADA77D5}" type="pres">
      <dgm:prSet presAssocID="{1FD9CA70-DDB9-40C0-B31B-DDFC7134623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3B51B9A-D335-49FF-9530-0325ABBEFFB4}" type="pres">
      <dgm:prSet presAssocID="{1691CA8C-9A0F-4F5C-9FA1-AF4BB47FAECF}" presName="compNode" presStyleCnt="0"/>
      <dgm:spPr/>
    </dgm:pt>
    <dgm:pt modelId="{D412AE83-4E74-41E5-8EC3-D5F3302F9316}" type="pres">
      <dgm:prSet presAssocID="{1691CA8C-9A0F-4F5C-9FA1-AF4BB47FAECF}" presName="bkgdShape" presStyleLbl="node1" presStyleIdx="2" presStyleCnt="8"/>
      <dgm:spPr/>
      <dgm:t>
        <a:bodyPr/>
        <a:lstStyle/>
        <a:p>
          <a:endParaRPr lang="uk-UA"/>
        </a:p>
      </dgm:t>
    </dgm:pt>
    <dgm:pt modelId="{21989891-EB27-4EBE-A9C8-F5954A480601}" type="pres">
      <dgm:prSet presAssocID="{1691CA8C-9A0F-4F5C-9FA1-AF4BB47FAECF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F07C43-DBA2-47FF-8293-79F35DC9A2E7}" type="pres">
      <dgm:prSet presAssocID="{1691CA8C-9A0F-4F5C-9FA1-AF4BB47FAECF}" presName="invisiNode" presStyleLbl="node1" presStyleIdx="2" presStyleCnt="8"/>
      <dgm:spPr/>
    </dgm:pt>
    <dgm:pt modelId="{B7E45399-E5F9-465C-A162-5F4E0A5A526D}" type="pres">
      <dgm:prSet presAssocID="{1691CA8C-9A0F-4F5C-9FA1-AF4BB47FAECF}" presName="imagNod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F89D16-5E35-4F19-A07E-C871C9B66D46}" type="pres">
      <dgm:prSet presAssocID="{2A08EFF2-50E6-4A92-9DBC-2BD647B1717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110AE53-F279-444D-8E46-14AE92A92172}" type="pres">
      <dgm:prSet presAssocID="{BEC2F3E9-B8D6-44D6-8BA2-09BE6F901D83}" presName="compNode" presStyleCnt="0"/>
      <dgm:spPr/>
    </dgm:pt>
    <dgm:pt modelId="{8F8B4A19-B514-4021-AE71-A1278F49D8BA}" type="pres">
      <dgm:prSet presAssocID="{BEC2F3E9-B8D6-44D6-8BA2-09BE6F901D83}" presName="bkgdShape" presStyleLbl="node1" presStyleIdx="3" presStyleCnt="8"/>
      <dgm:spPr/>
      <dgm:t>
        <a:bodyPr/>
        <a:lstStyle/>
        <a:p>
          <a:endParaRPr lang="uk-UA"/>
        </a:p>
      </dgm:t>
    </dgm:pt>
    <dgm:pt modelId="{DA0739A6-9E8F-4ACE-8BBB-4F7C6B470961}" type="pres">
      <dgm:prSet presAssocID="{BEC2F3E9-B8D6-44D6-8BA2-09BE6F901D83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3D8170-008F-4AFF-B2BB-323C6AFFB5A6}" type="pres">
      <dgm:prSet presAssocID="{BEC2F3E9-B8D6-44D6-8BA2-09BE6F901D83}" presName="invisiNode" presStyleLbl="node1" presStyleIdx="3" presStyleCnt="8"/>
      <dgm:spPr/>
    </dgm:pt>
    <dgm:pt modelId="{16FCAB2E-34D0-4F30-8A6B-7F71655D0B22}" type="pres">
      <dgm:prSet presAssocID="{BEC2F3E9-B8D6-44D6-8BA2-09BE6F901D83}" presName="imagNode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BE0FEF-FED4-44AF-8851-794D360005F1}" type="pres">
      <dgm:prSet presAssocID="{EB1CC16A-AEBF-43F9-ABC5-73EA9DAF614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E8A4F14-C660-4B59-BDEE-2B00F246F0FE}" type="pres">
      <dgm:prSet presAssocID="{23602772-775C-43BD-9637-D6D159EBD172}" presName="compNode" presStyleCnt="0"/>
      <dgm:spPr/>
    </dgm:pt>
    <dgm:pt modelId="{679E4A88-0BA1-4A18-BDD4-6BFE81444F8B}" type="pres">
      <dgm:prSet presAssocID="{23602772-775C-43BD-9637-D6D159EBD172}" presName="bkgdShape" presStyleLbl="node1" presStyleIdx="4" presStyleCnt="8"/>
      <dgm:spPr/>
      <dgm:t>
        <a:bodyPr/>
        <a:lstStyle/>
        <a:p>
          <a:endParaRPr lang="uk-UA"/>
        </a:p>
      </dgm:t>
    </dgm:pt>
    <dgm:pt modelId="{30F2E172-87F2-4A37-A0BD-619A02D2D8B2}" type="pres">
      <dgm:prSet presAssocID="{23602772-775C-43BD-9637-D6D159EBD172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70B3B6-8771-4E00-AEE4-98F6236BF25E}" type="pres">
      <dgm:prSet presAssocID="{23602772-775C-43BD-9637-D6D159EBD172}" presName="invisiNode" presStyleLbl="node1" presStyleIdx="4" presStyleCnt="8"/>
      <dgm:spPr/>
    </dgm:pt>
    <dgm:pt modelId="{0488A93F-2657-4A9A-833C-63437C5A8D32}" type="pres">
      <dgm:prSet presAssocID="{23602772-775C-43BD-9637-D6D159EBD172}" presName="imagNod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45A1C0D-8EA0-4869-974D-4C3715FC0932}" type="pres">
      <dgm:prSet presAssocID="{AAA08470-F3EC-4E54-ADDC-2D56B2C06FE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3E34B29-3152-46D4-BE26-9C9CEBB22C69}" type="pres">
      <dgm:prSet presAssocID="{46D3EDB9-8DB9-4AA4-AE18-63FCF8933603}" presName="compNode" presStyleCnt="0"/>
      <dgm:spPr/>
    </dgm:pt>
    <dgm:pt modelId="{E1AEDD62-7617-47BB-957C-D9707F5B53B3}" type="pres">
      <dgm:prSet presAssocID="{46D3EDB9-8DB9-4AA4-AE18-63FCF8933603}" presName="bkgdShape" presStyleLbl="node1" presStyleIdx="5" presStyleCnt="8"/>
      <dgm:spPr/>
      <dgm:t>
        <a:bodyPr/>
        <a:lstStyle/>
        <a:p>
          <a:endParaRPr lang="uk-UA"/>
        </a:p>
      </dgm:t>
    </dgm:pt>
    <dgm:pt modelId="{B498828F-1F59-44BF-A40C-E0D5E88BAED8}" type="pres">
      <dgm:prSet presAssocID="{46D3EDB9-8DB9-4AA4-AE18-63FCF893360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04862D-5A02-44A9-9BCF-FD8721BB3587}" type="pres">
      <dgm:prSet presAssocID="{46D3EDB9-8DB9-4AA4-AE18-63FCF8933603}" presName="invisiNode" presStyleLbl="node1" presStyleIdx="5" presStyleCnt="8"/>
      <dgm:spPr/>
    </dgm:pt>
    <dgm:pt modelId="{E6F27C2A-D829-4AC1-8DD7-E97775F5539C}" type="pres">
      <dgm:prSet presAssocID="{46D3EDB9-8DB9-4AA4-AE18-63FCF8933603}" presName="imagNode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2D13A1D-8A53-450D-9CD4-82016BCBB36C}" type="pres">
      <dgm:prSet presAssocID="{8F71B641-5F34-4F4B-8917-6F37CA4B2CD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D0F8026-467C-4DD6-9D5D-2B1E3ACFB230}" type="pres">
      <dgm:prSet presAssocID="{9F1C8175-4A5F-466B-8166-7550F246212D}" presName="compNode" presStyleCnt="0"/>
      <dgm:spPr/>
    </dgm:pt>
    <dgm:pt modelId="{8881B456-4414-4737-BC95-5981CE40BA2D}" type="pres">
      <dgm:prSet presAssocID="{9F1C8175-4A5F-466B-8166-7550F246212D}" presName="bkgdShape" presStyleLbl="node1" presStyleIdx="6" presStyleCnt="8"/>
      <dgm:spPr/>
      <dgm:t>
        <a:bodyPr/>
        <a:lstStyle/>
        <a:p>
          <a:endParaRPr lang="uk-UA"/>
        </a:p>
      </dgm:t>
    </dgm:pt>
    <dgm:pt modelId="{A474C704-E1F2-4F5F-A74F-C1CFAEFDD994}" type="pres">
      <dgm:prSet presAssocID="{9F1C8175-4A5F-466B-8166-7550F246212D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25F0B4-00F6-48E9-9C6B-C792538DE58B}" type="pres">
      <dgm:prSet presAssocID="{9F1C8175-4A5F-466B-8166-7550F246212D}" presName="invisiNode" presStyleLbl="node1" presStyleIdx="6" presStyleCnt="8"/>
      <dgm:spPr/>
    </dgm:pt>
    <dgm:pt modelId="{9644E1DF-53C6-4DC4-B795-5C039C89C3EE}" type="pres">
      <dgm:prSet presAssocID="{9F1C8175-4A5F-466B-8166-7550F246212D}" presName="imagNode" presStyleLbl="fgImgPlace1" presStyleIdx="6" presStyleCnt="8" custScaleY="8828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C6CB029-B88A-4AF9-A4C5-79D93A2A88C1}" type="pres">
      <dgm:prSet presAssocID="{3ECC47F5-EE2E-4FF7-AF38-24C430AD639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EABF41E-4AD1-45F5-836A-CC499D0C065A}" type="pres">
      <dgm:prSet presAssocID="{571CEA43-8A2D-428F-9D85-A505D7C9588E}" presName="compNode" presStyleCnt="0"/>
      <dgm:spPr/>
    </dgm:pt>
    <dgm:pt modelId="{2264225F-13D4-4779-B3BC-8691D4ABFE9E}" type="pres">
      <dgm:prSet presAssocID="{571CEA43-8A2D-428F-9D85-A505D7C9588E}" presName="bkgdShape" presStyleLbl="node1" presStyleIdx="7" presStyleCnt="8"/>
      <dgm:spPr/>
      <dgm:t>
        <a:bodyPr/>
        <a:lstStyle/>
        <a:p>
          <a:endParaRPr lang="uk-UA"/>
        </a:p>
      </dgm:t>
    </dgm:pt>
    <dgm:pt modelId="{E39B7239-FC9A-46BD-9CB0-EEDB1CD7372D}" type="pres">
      <dgm:prSet presAssocID="{571CEA43-8A2D-428F-9D85-A505D7C9588E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A4D24-48CE-45EC-94CB-CB3332C9FDCC}" type="pres">
      <dgm:prSet presAssocID="{571CEA43-8A2D-428F-9D85-A505D7C9588E}" presName="invisiNode" presStyleLbl="node1" presStyleIdx="7" presStyleCnt="8"/>
      <dgm:spPr/>
    </dgm:pt>
    <dgm:pt modelId="{1DD874B5-F6E5-457C-999C-FBE278DDB22D}" type="pres">
      <dgm:prSet presAssocID="{571CEA43-8A2D-428F-9D85-A505D7C9588E}" presName="imagNod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91050FB3-7C00-4D78-86BF-75F842B425E2}" type="presOf" srcId="{9F1C8175-4A5F-466B-8166-7550F246212D}" destId="{A474C704-E1F2-4F5F-A74F-C1CFAEFDD994}" srcOrd="1" destOrd="0" presId="urn:microsoft.com/office/officeart/2005/8/layout/hList7"/>
    <dgm:cxn modelId="{5068145B-5162-4D47-B2BF-FA9AEDC7040C}" type="presOf" srcId="{1691CA8C-9A0F-4F5C-9FA1-AF4BB47FAECF}" destId="{D412AE83-4E74-41E5-8EC3-D5F3302F9316}" srcOrd="0" destOrd="0" presId="urn:microsoft.com/office/officeart/2005/8/layout/hList7"/>
    <dgm:cxn modelId="{19507DDF-DFFF-4230-A35A-A1CE4ED0C2D1}" type="presOf" srcId="{46D3EDB9-8DB9-4AA4-AE18-63FCF8933603}" destId="{B498828F-1F59-44BF-A40C-E0D5E88BAED8}" srcOrd="1" destOrd="0" presId="urn:microsoft.com/office/officeart/2005/8/layout/hList7"/>
    <dgm:cxn modelId="{04FCF250-C817-47D9-BE3B-CA59D6320E9E}" type="presOf" srcId="{46D3EDB9-8DB9-4AA4-AE18-63FCF8933603}" destId="{E1AEDD62-7617-47BB-957C-D9707F5B53B3}" srcOrd="0" destOrd="0" presId="urn:microsoft.com/office/officeart/2005/8/layout/hList7"/>
    <dgm:cxn modelId="{27E61636-9BC3-41D7-8769-AC6EE5FD6FAB}" srcId="{7390139C-A9A4-4301-B110-808EAF23C930}" destId="{23602772-775C-43BD-9637-D6D159EBD172}" srcOrd="4" destOrd="0" parTransId="{35C09C7E-9744-4752-8C4D-1254A5E58673}" sibTransId="{AAA08470-F3EC-4E54-ADDC-2D56B2C06FE1}"/>
    <dgm:cxn modelId="{B2068653-FE62-48BF-A22B-459589BE441E}" type="presOf" srcId="{571CEA43-8A2D-428F-9D85-A505D7C9588E}" destId="{E39B7239-FC9A-46BD-9CB0-EEDB1CD7372D}" srcOrd="1" destOrd="0" presId="urn:microsoft.com/office/officeart/2005/8/layout/hList7"/>
    <dgm:cxn modelId="{F28F2C0B-64A7-466E-9C09-A582690C1D36}" type="presOf" srcId="{7390139C-A9A4-4301-B110-808EAF23C930}" destId="{1DA63F36-1E53-4F2A-9BD5-8C4A6B03D46C}" srcOrd="0" destOrd="0" presId="urn:microsoft.com/office/officeart/2005/8/layout/hList7"/>
    <dgm:cxn modelId="{B4735C2F-357B-44E1-B764-B401565CC1C6}" srcId="{7390139C-A9A4-4301-B110-808EAF23C930}" destId="{25A6B81C-1A0F-40D8-8915-CA763B12B037}" srcOrd="1" destOrd="0" parTransId="{BE6FD7DF-519A-44E8-AC27-DE962B60365E}" sibTransId="{1FD9CA70-DDB9-40C0-B31B-DDFC7134623B}"/>
    <dgm:cxn modelId="{221C9220-5DBB-483B-87BD-BA67EC876C4B}" type="presOf" srcId="{9F1C8175-4A5F-466B-8166-7550F246212D}" destId="{8881B456-4414-4737-BC95-5981CE40BA2D}" srcOrd="0" destOrd="0" presId="urn:microsoft.com/office/officeart/2005/8/layout/hList7"/>
    <dgm:cxn modelId="{FBFC90D9-42C5-4BC6-AB31-DFBDD6587954}" type="presOf" srcId="{BEC2F3E9-B8D6-44D6-8BA2-09BE6F901D83}" destId="{8F8B4A19-B514-4021-AE71-A1278F49D8BA}" srcOrd="0" destOrd="0" presId="urn:microsoft.com/office/officeart/2005/8/layout/hList7"/>
    <dgm:cxn modelId="{3EBE2203-1183-4D83-9284-49E0D356CCB4}" srcId="{7390139C-A9A4-4301-B110-808EAF23C930}" destId="{72CBB5BF-63AE-4368-9D94-698E8FF44D90}" srcOrd="0" destOrd="0" parTransId="{A4151E30-B1B3-45FC-9963-EFFA6D3052AD}" sibTransId="{86148D37-36BC-4CD2-B5B8-3DE177880599}"/>
    <dgm:cxn modelId="{7CAD1A35-05A8-4103-A757-D82102D7F0F6}" type="presOf" srcId="{23602772-775C-43BD-9637-D6D159EBD172}" destId="{30F2E172-87F2-4A37-A0BD-619A02D2D8B2}" srcOrd="1" destOrd="0" presId="urn:microsoft.com/office/officeart/2005/8/layout/hList7"/>
    <dgm:cxn modelId="{7F3A9CC1-3D4A-4A14-8675-2C0A45989D81}" srcId="{7390139C-A9A4-4301-B110-808EAF23C930}" destId="{46D3EDB9-8DB9-4AA4-AE18-63FCF8933603}" srcOrd="5" destOrd="0" parTransId="{68BE67D5-5CFC-47F5-9D08-B521E87948E6}" sibTransId="{8F71B641-5F34-4F4B-8917-6F37CA4B2CD1}"/>
    <dgm:cxn modelId="{3AAF700D-3DF1-4E0D-973B-26F4DD4A2233}" srcId="{7390139C-A9A4-4301-B110-808EAF23C930}" destId="{1691CA8C-9A0F-4F5C-9FA1-AF4BB47FAECF}" srcOrd="2" destOrd="0" parTransId="{5BD03795-F0FC-40B9-B4E0-45FA5FE004F9}" sibTransId="{2A08EFF2-50E6-4A92-9DBC-2BD647B17178}"/>
    <dgm:cxn modelId="{879F6CEB-A638-4AAF-9FDC-C92635D92924}" srcId="{7390139C-A9A4-4301-B110-808EAF23C930}" destId="{9F1C8175-4A5F-466B-8166-7550F246212D}" srcOrd="6" destOrd="0" parTransId="{C15B382A-2204-4409-AEE6-A63F1EC9C621}" sibTransId="{3ECC47F5-EE2E-4FF7-AF38-24C430AD639D}"/>
    <dgm:cxn modelId="{58579319-348E-449C-A319-DEA5A7289C6D}" type="presOf" srcId="{25A6B81C-1A0F-40D8-8915-CA763B12B037}" destId="{B83FB3BF-9B4A-4BB9-AC3C-287AAFC36FF1}" srcOrd="1" destOrd="0" presId="urn:microsoft.com/office/officeart/2005/8/layout/hList7"/>
    <dgm:cxn modelId="{4501A5CF-D84A-4C27-9FF2-1BCB2A6D7077}" type="presOf" srcId="{571CEA43-8A2D-428F-9D85-A505D7C9588E}" destId="{2264225F-13D4-4779-B3BC-8691D4ABFE9E}" srcOrd="0" destOrd="0" presId="urn:microsoft.com/office/officeart/2005/8/layout/hList7"/>
    <dgm:cxn modelId="{9475DBCC-3744-4FAB-830A-15C785878552}" type="presOf" srcId="{EB1CC16A-AEBF-43F9-ABC5-73EA9DAF614F}" destId="{1ABE0FEF-FED4-44AF-8851-794D360005F1}" srcOrd="0" destOrd="0" presId="urn:microsoft.com/office/officeart/2005/8/layout/hList7"/>
    <dgm:cxn modelId="{9DB6CDC7-2ABC-45E7-9457-0C63C4CE90D8}" srcId="{7390139C-A9A4-4301-B110-808EAF23C930}" destId="{BEC2F3E9-B8D6-44D6-8BA2-09BE6F901D83}" srcOrd="3" destOrd="0" parTransId="{B999CCDE-6A1B-478C-ABCE-32A7F37881F4}" sibTransId="{EB1CC16A-AEBF-43F9-ABC5-73EA9DAF614F}"/>
    <dgm:cxn modelId="{593DA7CD-FB3F-4F8D-824C-153628506CEA}" type="presOf" srcId="{72CBB5BF-63AE-4368-9D94-698E8FF44D90}" destId="{74DFF616-2019-4B53-B025-F25D6492A8AB}" srcOrd="0" destOrd="0" presId="urn:microsoft.com/office/officeart/2005/8/layout/hList7"/>
    <dgm:cxn modelId="{7075DC04-4960-4642-995E-EBAC897352EA}" srcId="{7390139C-A9A4-4301-B110-808EAF23C930}" destId="{571CEA43-8A2D-428F-9D85-A505D7C9588E}" srcOrd="7" destOrd="0" parTransId="{8014C649-0D8A-40FF-841D-3D4E24D09280}" sibTransId="{BB902DAB-8E02-4E55-979C-70A2C1BDC1A3}"/>
    <dgm:cxn modelId="{2228CA74-B66C-4AA5-9714-4ACED8C4F994}" type="presOf" srcId="{AAA08470-F3EC-4E54-ADDC-2D56B2C06FE1}" destId="{F45A1C0D-8EA0-4869-974D-4C3715FC0932}" srcOrd="0" destOrd="0" presId="urn:microsoft.com/office/officeart/2005/8/layout/hList7"/>
    <dgm:cxn modelId="{D0E7987E-8D78-4FEF-BE8A-4E49DB741241}" type="presOf" srcId="{1FD9CA70-DDB9-40C0-B31B-DDFC7134623B}" destId="{BDDF633E-D445-4E66-872B-7E883ADA77D5}" srcOrd="0" destOrd="0" presId="urn:microsoft.com/office/officeart/2005/8/layout/hList7"/>
    <dgm:cxn modelId="{3F14510F-667D-4500-B159-E42A69F73D96}" type="presOf" srcId="{72CBB5BF-63AE-4368-9D94-698E8FF44D90}" destId="{BEF90E90-8445-4E51-A687-0C1788439340}" srcOrd="1" destOrd="0" presId="urn:microsoft.com/office/officeart/2005/8/layout/hList7"/>
    <dgm:cxn modelId="{A33B71EF-2751-48FB-9282-24282C23A51A}" type="presOf" srcId="{8F71B641-5F34-4F4B-8917-6F37CA4B2CD1}" destId="{82D13A1D-8A53-450D-9CD4-82016BCBB36C}" srcOrd="0" destOrd="0" presId="urn:microsoft.com/office/officeart/2005/8/layout/hList7"/>
    <dgm:cxn modelId="{51C966B2-9E1D-46DC-89FC-C5AFD5FCAB8C}" type="presOf" srcId="{1691CA8C-9A0F-4F5C-9FA1-AF4BB47FAECF}" destId="{21989891-EB27-4EBE-A9C8-F5954A480601}" srcOrd="1" destOrd="0" presId="urn:microsoft.com/office/officeart/2005/8/layout/hList7"/>
    <dgm:cxn modelId="{7DAF44A3-A5CA-41A7-A5E7-C1CCC2DB3C0C}" type="presOf" srcId="{86148D37-36BC-4CD2-B5B8-3DE177880599}" destId="{788D759A-1911-4D1B-AB29-A05B14F0E5E8}" srcOrd="0" destOrd="0" presId="urn:microsoft.com/office/officeart/2005/8/layout/hList7"/>
    <dgm:cxn modelId="{F013D25C-29A5-482F-B085-B3983958A4F9}" type="presOf" srcId="{BEC2F3E9-B8D6-44D6-8BA2-09BE6F901D83}" destId="{DA0739A6-9E8F-4ACE-8BBB-4F7C6B470961}" srcOrd="1" destOrd="0" presId="urn:microsoft.com/office/officeart/2005/8/layout/hList7"/>
    <dgm:cxn modelId="{2318935A-DE90-4AB9-B868-AEDE9D0C4785}" type="presOf" srcId="{3ECC47F5-EE2E-4FF7-AF38-24C430AD639D}" destId="{CC6CB029-B88A-4AF9-A4C5-79D93A2A88C1}" srcOrd="0" destOrd="0" presId="urn:microsoft.com/office/officeart/2005/8/layout/hList7"/>
    <dgm:cxn modelId="{B4B97D71-7854-4B57-8EB6-219F8D6509C5}" type="presOf" srcId="{2A08EFF2-50E6-4A92-9DBC-2BD647B17178}" destId="{DCF89D16-5E35-4F19-A07E-C871C9B66D46}" srcOrd="0" destOrd="0" presId="urn:microsoft.com/office/officeart/2005/8/layout/hList7"/>
    <dgm:cxn modelId="{DA4D9CFF-7FDB-4EB6-9108-BC3D69FEBC01}" type="presOf" srcId="{23602772-775C-43BD-9637-D6D159EBD172}" destId="{679E4A88-0BA1-4A18-BDD4-6BFE81444F8B}" srcOrd="0" destOrd="0" presId="urn:microsoft.com/office/officeart/2005/8/layout/hList7"/>
    <dgm:cxn modelId="{7FB69CB6-B2DA-436C-826E-EB1C86689538}" type="presOf" srcId="{25A6B81C-1A0F-40D8-8915-CA763B12B037}" destId="{87D923BE-5F2E-4700-8767-A1EC9E9D37CD}" srcOrd="0" destOrd="0" presId="urn:microsoft.com/office/officeart/2005/8/layout/hList7"/>
    <dgm:cxn modelId="{AB5E65A3-CDD5-4701-A449-3E5C5A8BC129}" type="presParOf" srcId="{1DA63F36-1E53-4F2A-9BD5-8C4A6B03D46C}" destId="{7349E5C0-225B-411C-BCA3-F151B64355E0}" srcOrd="0" destOrd="0" presId="urn:microsoft.com/office/officeart/2005/8/layout/hList7"/>
    <dgm:cxn modelId="{A6D69867-6BB8-4042-9AF9-C29F690C9182}" type="presParOf" srcId="{1DA63F36-1E53-4F2A-9BD5-8C4A6B03D46C}" destId="{42BD63C4-254B-4F4E-9C43-102FD366B48D}" srcOrd="1" destOrd="0" presId="urn:microsoft.com/office/officeart/2005/8/layout/hList7"/>
    <dgm:cxn modelId="{72E1FBD0-9AA7-48D6-A935-34B362D70529}" type="presParOf" srcId="{42BD63C4-254B-4F4E-9C43-102FD366B48D}" destId="{E552BBF2-96ED-42D8-9C4D-FC61EBD2EEEE}" srcOrd="0" destOrd="0" presId="urn:microsoft.com/office/officeart/2005/8/layout/hList7"/>
    <dgm:cxn modelId="{D660ACAB-B949-402D-9668-B54C9064D986}" type="presParOf" srcId="{E552BBF2-96ED-42D8-9C4D-FC61EBD2EEEE}" destId="{74DFF616-2019-4B53-B025-F25D6492A8AB}" srcOrd="0" destOrd="0" presId="urn:microsoft.com/office/officeart/2005/8/layout/hList7"/>
    <dgm:cxn modelId="{50A5C144-7CB4-4C1F-9789-7E0BF22375A4}" type="presParOf" srcId="{E552BBF2-96ED-42D8-9C4D-FC61EBD2EEEE}" destId="{BEF90E90-8445-4E51-A687-0C1788439340}" srcOrd="1" destOrd="0" presId="urn:microsoft.com/office/officeart/2005/8/layout/hList7"/>
    <dgm:cxn modelId="{AB8AE1C3-6F0E-4A11-957D-6C92446A26E1}" type="presParOf" srcId="{E552BBF2-96ED-42D8-9C4D-FC61EBD2EEEE}" destId="{95121BF5-E812-4E84-852B-F84AC17C0958}" srcOrd="2" destOrd="0" presId="urn:microsoft.com/office/officeart/2005/8/layout/hList7"/>
    <dgm:cxn modelId="{C7105FFB-3A8C-4F1D-AB08-3CC40914CBD9}" type="presParOf" srcId="{E552BBF2-96ED-42D8-9C4D-FC61EBD2EEEE}" destId="{C9E15F2C-5F43-40A4-9BE6-3078661CF366}" srcOrd="3" destOrd="0" presId="urn:microsoft.com/office/officeart/2005/8/layout/hList7"/>
    <dgm:cxn modelId="{7FF64B88-3C24-4A56-AB19-0CE866465099}" type="presParOf" srcId="{42BD63C4-254B-4F4E-9C43-102FD366B48D}" destId="{788D759A-1911-4D1B-AB29-A05B14F0E5E8}" srcOrd="1" destOrd="0" presId="urn:microsoft.com/office/officeart/2005/8/layout/hList7"/>
    <dgm:cxn modelId="{A38B621D-A6E1-40D9-ACCA-327EA419FD44}" type="presParOf" srcId="{42BD63C4-254B-4F4E-9C43-102FD366B48D}" destId="{858FB92B-358A-4388-A380-5F8A60CFE5C5}" srcOrd="2" destOrd="0" presId="urn:microsoft.com/office/officeart/2005/8/layout/hList7"/>
    <dgm:cxn modelId="{4CDF3532-B042-460C-BA4D-36037148545F}" type="presParOf" srcId="{858FB92B-358A-4388-A380-5F8A60CFE5C5}" destId="{87D923BE-5F2E-4700-8767-A1EC9E9D37CD}" srcOrd="0" destOrd="0" presId="urn:microsoft.com/office/officeart/2005/8/layout/hList7"/>
    <dgm:cxn modelId="{3269C0F3-2D23-4119-8AE1-73EC176EF9F0}" type="presParOf" srcId="{858FB92B-358A-4388-A380-5F8A60CFE5C5}" destId="{B83FB3BF-9B4A-4BB9-AC3C-287AAFC36FF1}" srcOrd="1" destOrd="0" presId="urn:microsoft.com/office/officeart/2005/8/layout/hList7"/>
    <dgm:cxn modelId="{367EC0B1-9FEF-485D-AE50-7E8A5C3BDF8D}" type="presParOf" srcId="{858FB92B-358A-4388-A380-5F8A60CFE5C5}" destId="{F1C9EAE7-9106-4866-96D4-D01C9BEA5E45}" srcOrd="2" destOrd="0" presId="urn:microsoft.com/office/officeart/2005/8/layout/hList7"/>
    <dgm:cxn modelId="{979CB17E-549B-46E0-B8B5-DCED7292AEF5}" type="presParOf" srcId="{858FB92B-358A-4388-A380-5F8A60CFE5C5}" destId="{CC270EF7-5D2C-474A-A944-65CB4D9F3ECA}" srcOrd="3" destOrd="0" presId="urn:microsoft.com/office/officeart/2005/8/layout/hList7"/>
    <dgm:cxn modelId="{29F7D0C9-F2E8-4064-849C-39E8CBA588DB}" type="presParOf" srcId="{42BD63C4-254B-4F4E-9C43-102FD366B48D}" destId="{BDDF633E-D445-4E66-872B-7E883ADA77D5}" srcOrd="3" destOrd="0" presId="urn:microsoft.com/office/officeart/2005/8/layout/hList7"/>
    <dgm:cxn modelId="{D34CF3C3-E97A-4730-BA49-F60858F660A4}" type="presParOf" srcId="{42BD63C4-254B-4F4E-9C43-102FD366B48D}" destId="{13B51B9A-D335-49FF-9530-0325ABBEFFB4}" srcOrd="4" destOrd="0" presId="urn:microsoft.com/office/officeart/2005/8/layout/hList7"/>
    <dgm:cxn modelId="{EB04809A-362E-4D96-BA37-DC942BF3556C}" type="presParOf" srcId="{13B51B9A-D335-49FF-9530-0325ABBEFFB4}" destId="{D412AE83-4E74-41E5-8EC3-D5F3302F9316}" srcOrd="0" destOrd="0" presId="urn:microsoft.com/office/officeart/2005/8/layout/hList7"/>
    <dgm:cxn modelId="{B2778A62-6FF9-455E-91CD-14DB43B40690}" type="presParOf" srcId="{13B51B9A-D335-49FF-9530-0325ABBEFFB4}" destId="{21989891-EB27-4EBE-A9C8-F5954A480601}" srcOrd="1" destOrd="0" presId="urn:microsoft.com/office/officeart/2005/8/layout/hList7"/>
    <dgm:cxn modelId="{417F08A6-9D8A-4360-9ADC-36450666FA53}" type="presParOf" srcId="{13B51B9A-D335-49FF-9530-0325ABBEFFB4}" destId="{99F07C43-DBA2-47FF-8293-79F35DC9A2E7}" srcOrd="2" destOrd="0" presId="urn:microsoft.com/office/officeart/2005/8/layout/hList7"/>
    <dgm:cxn modelId="{EEB6563F-7BD3-4946-910B-73AAFBEDAB71}" type="presParOf" srcId="{13B51B9A-D335-49FF-9530-0325ABBEFFB4}" destId="{B7E45399-E5F9-465C-A162-5F4E0A5A526D}" srcOrd="3" destOrd="0" presId="urn:microsoft.com/office/officeart/2005/8/layout/hList7"/>
    <dgm:cxn modelId="{AE1D4C53-0395-4A8B-9940-0A5E0AB64552}" type="presParOf" srcId="{42BD63C4-254B-4F4E-9C43-102FD366B48D}" destId="{DCF89D16-5E35-4F19-A07E-C871C9B66D46}" srcOrd="5" destOrd="0" presId="urn:microsoft.com/office/officeart/2005/8/layout/hList7"/>
    <dgm:cxn modelId="{AE483974-6F3B-46C3-B635-427CAF4DBB7E}" type="presParOf" srcId="{42BD63C4-254B-4F4E-9C43-102FD366B48D}" destId="{7110AE53-F279-444D-8E46-14AE92A92172}" srcOrd="6" destOrd="0" presId="urn:microsoft.com/office/officeart/2005/8/layout/hList7"/>
    <dgm:cxn modelId="{2D7201B1-3A3F-4978-B398-8F2661DE31E0}" type="presParOf" srcId="{7110AE53-F279-444D-8E46-14AE92A92172}" destId="{8F8B4A19-B514-4021-AE71-A1278F49D8BA}" srcOrd="0" destOrd="0" presId="urn:microsoft.com/office/officeart/2005/8/layout/hList7"/>
    <dgm:cxn modelId="{FB7660A8-2293-437B-9A0E-A4C3C477141A}" type="presParOf" srcId="{7110AE53-F279-444D-8E46-14AE92A92172}" destId="{DA0739A6-9E8F-4ACE-8BBB-4F7C6B470961}" srcOrd="1" destOrd="0" presId="urn:microsoft.com/office/officeart/2005/8/layout/hList7"/>
    <dgm:cxn modelId="{414AE7DB-0CFB-4481-A56D-E290977F513F}" type="presParOf" srcId="{7110AE53-F279-444D-8E46-14AE92A92172}" destId="{AE3D8170-008F-4AFF-B2BB-323C6AFFB5A6}" srcOrd="2" destOrd="0" presId="urn:microsoft.com/office/officeart/2005/8/layout/hList7"/>
    <dgm:cxn modelId="{78FFE47F-409F-4E15-92E1-841DC5B2A9B7}" type="presParOf" srcId="{7110AE53-F279-444D-8E46-14AE92A92172}" destId="{16FCAB2E-34D0-4F30-8A6B-7F71655D0B22}" srcOrd="3" destOrd="0" presId="urn:microsoft.com/office/officeart/2005/8/layout/hList7"/>
    <dgm:cxn modelId="{F38F283B-B86A-4472-BD3C-22BECEB79A21}" type="presParOf" srcId="{42BD63C4-254B-4F4E-9C43-102FD366B48D}" destId="{1ABE0FEF-FED4-44AF-8851-794D360005F1}" srcOrd="7" destOrd="0" presId="urn:microsoft.com/office/officeart/2005/8/layout/hList7"/>
    <dgm:cxn modelId="{63452FC3-AE2C-4F78-9572-08FB50C9FA5B}" type="presParOf" srcId="{42BD63C4-254B-4F4E-9C43-102FD366B48D}" destId="{AE8A4F14-C660-4B59-BDEE-2B00F246F0FE}" srcOrd="8" destOrd="0" presId="urn:microsoft.com/office/officeart/2005/8/layout/hList7"/>
    <dgm:cxn modelId="{82717A03-3EA3-4134-9002-16A4706B9DDE}" type="presParOf" srcId="{AE8A4F14-C660-4B59-BDEE-2B00F246F0FE}" destId="{679E4A88-0BA1-4A18-BDD4-6BFE81444F8B}" srcOrd="0" destOrd="0" presId="urn:microsoft.com/office/officeart/2005/8/layout/hList7"/>
    <dgm:cxn modelId="{16FE0B3A-BF86-4643-80A4-A55D6B14CEE2}" type="presParOf" srcId="{AE8A4F14-C660-4B59-BDEE-2B00F246F0FE}" destId="{30F2E172-87F2-4A37-A0BD-619A02D2D8B2}" srcOrd="1" destOrd="0" presId="urn:microsoft.com/office/officeart/2005/8/layout/hList7"/>
    <dgm:cxn modelId="{F4415065-E36D-4E17-A8C8-E4CB6406B3CF}" type="presParOf" srcId="{AE8A4F14-C660-4B59-BDEE-2B00F246F0FE}" destId="{A470B3B6-8771-4E00-AEE4-98F6236BF25E}" srcOrd="2" destOrd="0" presId="urn:microsoft.com/office/officeart/2005/8/layout/hList7"/>
    <dgm:cxn modelId="{B16AED78-431E-46E0-AF46-E5152DFEA31D}" type="presParOf" srcId="{AE8A4F14-C660-4B59-BDEE-2B00F246F0FE}" destId="{0488A93F-2657-4A9A-833C-63437C5A8D32}" srcOrd="3" destOrd="0" presId="urn:microsoft.com/office/officeart/2005/8/layout/hList7"/>
    <dgm:cxn modelId="{1AC33496-AFFB-4F77-B81C-F7E998C8F44E}" type="presParOf" srcId="{42BD63C4-254B-4F4E-9C43-102FD366B48D}" destId="{F45A1C0D-8EA0-4869-974D-4C3715FC0932}" srcOrd="9" destOrd="0" presId="urn:microsoft.com/office/officeart/2005/8/layout/hList7"/>
    <dgm:cxn modelId="{E12D77EB-8F03-4C22-A5C3-A587342FE8F7}" type="presParOf" srcId="{42BD63C4-254B-4F4E-9C43-102FD366B48D}" destId="{63E34B29-3152-46D4-BE26-9C9CEBB22C69}" srcOrd="10" destOrd="0" presId="urn:microsoft.com/office/officeart/2005/8/layout/hList7"/>
    <dgm:cxn modelId="{85E35855-87DC-4C95-9594-3859BE0EFF29}" type="presParOf" srcId="{63E34B29-3152-46D4-BE26-9C9CEBB22C69}" destId="{E1AEDD62-7617-47BB-957C-D9707F5B53B3}" srcOrd="0" destOrd="0" presId="urn:microsoft.com/office/officeart/2005/8/layout/hList7"/>
    <dgm:cxn modelId="{24DC9F9F-AF42-4D41-95B0-89A54B109A21}" type="presParOf" srcId="{63E34B29-3152-46D4-BE26-9C9CEBB22C69}" destId="{B498828F-1F59-44BF-A40C-E0D5E88BAED8}" srcOrd="1" destOrd="0" presId="urn:microsoft.com/office/officeart/2005/8/layout/hList7"/>
    <dgm:cxn modelId="{BD672DCE-FD87-40FC-AF92-5C63D1EF1F08}" type="presParOf" srcId="{63E34B29-3152-46D4-BE26-9C9CEBB22C69}" destId="{A004862D-5A02-44A9-9BCF-FD8721BB3587}" srcOrd="2" destOrd="0" presId="urn:microsoft.com/office/officeart/2005/8/layout/hList7"/>
    <dgm:cxn modelId="{CB78BF60-3C15-450B-A788-76D9E1F1A5CC}" type="presParOf" srcId="{63E34B29-3152-46D4-BE26-9C9CEBB22C69}" destId="{E6F27C2A-D829-4AC1-8DD7-E97775F5539C}" srcOrd="3" destOrd="0" presId="urn:microsoft.com/office/officeart/2005/8/layout/hList7"/>
    <dgm:cxn modelId="{28516F6B-0503-41FD-8268-01E0690190DC}" type="presParOf" srcId="{42BD63C4-254B-4F4E-9C43-102FD366B48D}" destId="{82D13A1D-8A53-450D-9CD4-82016BCBB36C}" srcOrd="11" destOrd="0" presId="urn:microsoft.com/office/officeart/2005/8/layout/hList7"/>
    <dgm:cxn modelId="{827F1D18-FA10-4C58-98B0-AFDC4EC42DC8}" type="presParOf" srcId="{42BD63C4-254B-4F4E-9C43-102FD366B48D}" destId="{8D0F8026-467C-4DD6-9D5D-2B1E3ACFB230}" srcOrd="12" destOrd="0" presId="urn:microsoft.com/office/officeart/2005/8/layout/hList7"/>
    <dgm:cxn modelId="{E0A3A035-59FA-48D4-823F-1C8EFA822F2D}" type="presParOf" srcId="{8D0F8026-467C-4DD6-9D5D-2B1E3ACFB230}" destId="{8881B456-4414-4737-BC95-5981CE40BA2D}" srcOrd="0" destOrd="0" presId="urn:microsoft.com/office/officeart/2005/8/layout/hList7"/>
    <dgm:cxn modelId="{B78D498E-564F-4C05-BC19-46459A915BA5}" type="presParOf" srcId="{8D0F8026-467C-4DD6-9D5D-2B1E3ACFB230}" destId="{A474C704-E1F2-4F5F-A74F-C1CFAEFDD994}" srcOrd="1" destOrd="0" presId="urn:microsoft.com/office/officeart/2005/8/layout/hList7"/>
    <dgm:cxn modelId="{8DE9FDDD-25CC-41DF-AEC0-1F19B51D3727}" type="presParOf" srcId="{8D0F8026-467C-4DD6-9D5D-2B1E3ACFB230}" destId="{D725F0B4-00F6-48E9-9C6B-C792538DE58B}" srcOrd="2" destOrd="0" presId="urn:microsoft.com/office/officeart/2005/8/layout/hList7"/>
    <dgm:cxn modelId="{4D65665C-9704-412A-BF9A-AA8B6EA15F15}" type="presParOf" srcId="{8D0F8026-467C-4DD6-9D5D-2B1E3ACFB230}" destId="{9644E1DF-53C6-4DC4-B795-5C039C89C3EE}" srcOrd="3" destOrd="0" presId="urn:microsoft.com/office/officeart/2005/8/layout/hList7"/>
    <dgm:cxn modelId="{E5ECBD5A-EC79-4B57-9112-DB1C6F351398}" type="presParOf" srcId="{42BD63C4-254B-4F4E-9C43-102FD366B48D}" destId="{CC6CB029-B88A-4AF9-A4C5-79D93A2A88C1}" srcOrd="13" destOrd="0" presId="urn:microsoft.com/office/officeart/2005/8/layout/hList7"/>
    <dgm:cxn modelId="{937F4565-0D40-4D75-9CC3-0795DD693813}" type="presParOf" srcId="{42BD63C4-254B-4F4E-9C43-102FD366B48D}" destId="{4EABF41E-4AD1-45F5-836A-CC499D0C065A}" srcOrd="14" destOrd="0" presId="urn:microsoft.com/office/officeart/2005/8/layout/hList7"/>
    <dgm:cxn modelId="{B89299BC-7C7C-4B10-B8A2-EA1E5F81C8AC}" type="presParOf" srcId="{4EABF41E-4AD1-45F5-836A-CC499D0C065A}" destId="{2264225F-13D4-4779-B3BC-8691D4ABFE9E}" srcOrd="0" destOrd="0" presId="urn:microsoft.com/office/officeart/2005/8/layout/hList7"/>
    <dgm:cxn modelId="{2DF8B05E-DC7E-4AAE-AEBE-A5FFA70E4C7E}" type="presParOf" srcId="{4EABF41E-4AD1-45F5-836A-CC499D0C065A}" destId="{E39B7239-FC9A-46BD-9CB0-EEDB1CD7372D}" srcOrd="1" destOrd="0" presId="urn:microsoft.com/office/officeart/2005/8/layout/hList7"/>
    <dgm:cxn modelId="{82763172-8430-4B8E-A10E-0A5DC158A541}" type="presParOf" srcId="{4EABF41E-4AD1-45F5-836A-CC499D0C065A}" destId="{162A4D24-48CE-45EC-94CB-CB3332C9FDCC}" srcOrd="2" destOrd="0" presId="urn:microsoft.com/office/officeart/2005/8/layout/hList7"/>
    <dgm:cxn modelId="{1B3464BB-A311-4D25-BEAC-840F82BC2D37}" type="presParOf" srcId="{4EABF41E-4AD1-45F5-836A-CC499D0C065A}" destId="{1DD874B5-F6E5-457C-999C-FBE278DDB22D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02.03.2010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Український</a:t>
            </a:r>
            <a:r>
              <a:rPr lang="ru-RU" sz="3200" b="1" dirty="0" smtClean="0"/>
              <a:t> </a:t>
            </a:r>
            <a:r>
              <a:rPr lang="ru-RU" sz="3200" b="1" dirty="0" smtClean="0"/>
              <a:t>костюм</a:t>
            </a:r>
            <a:endParaRPr lang="ru-RU" sz="3200" b="1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1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1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20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21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22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85786" y="285728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It" charset="-52"/>
              </a:rPr>
              <a:t>Декоративно - </a:t>
            </a:r>
            <a:r>
              <a:rPr kumimoji="0" lang="uk-UA" b="1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житкове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 мистецтво. </a:t>
            </a:r>
            <a:r>
              <a:rPr lang="uk-UA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MyriadPro-It" charset="-52"/>
              </a:rPr>
              <a:t>Р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ізновиди: вишивка, ткацтво, килимарство,</a:t>
            </a:r>
            <a:r>
              <a:rPr kumimoji="0" lang="uk-UA" b="1" u="none" strike="noStrike" cap="none" normalizeH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 художня обробка дерева, шкіри. </a:t>
            </a:r>
            <a:endParaRPr kumimoji="0" lang="uk-UA" sz="14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ea typeface="Calibri" pitchFamily="34" charset="0"/>
              <a:cs typeface="MyriadPro-It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013238" cy="42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6" grpId="0" animBg="1"/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Гончарство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— це традиційне ремесло, виробництво глиняного посуду, а також інших глиняних виробів (кахлів, іграшок, скульптур).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Сьогодні найстарішими гончарними</a:t>
            </a:r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виробами є глиняні глечики з острова Хонсю (Японія), що були виготовлені 13 тисяч років тому. Пізніші</a:t>
            </a:r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знахідки — кераміка з Ірану, що датується ІХ століттям до н.е.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4144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3038469" cy="34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5348666" y="5572140"/>
            <a:ext cx="3795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Тетяна</a:t>
            </a:r>
            <a:r>
              <a:rPr lang="ru-RU" sz="2000" b="1" dirty="0" smtClean="0">
                <a:solidFill>
                  <a:schemeClr val="bg1"/>
                </a:solidFill>
              </a:rPr>
              <a:t> Шпак </a:t>
            </a:r>
            <a:r>
              <a:rPr lang="ru-RU" sz="2000" b="1" dirty="0" err="1" smtClean="0">
                <a:solidFill>
                  <a:schemeClr val="bg1"/>
                </a:solidFill>
              </a:rPr>
              <a:t>зі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своїми</a:t>
            </a:r>
            <a:r>
              <a:rPr lang="ru-RU" sz="2000" b="1" dirty="0" smtClean="0">
                <a:solidFill>
                  <a:schemeClr val="bg1"/>
                </a:solidFill>
              </a:rPr>
              <a:t> роботами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572140"/>
            <a:ext cx="50006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Н.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Набешима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 «Три чаплі». Таріль.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Японія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4097" grpId="0"/>
      <p:bldP spid="163" grpId="0"/>
      <p:bldP spid="4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Творче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Лялька –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мотанка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створена 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власними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руками, 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слугуватиме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вам оберегом</a:t>
            </a:r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</p:sp>
      <p:sp>
        <p:nvSpPr>
          <p:cNvPr id="157" name="Вертикальный свиток 156"/>
          <p:cNvSpPr/>
          <p:nvPr/>
        </p:nvSpPr>
        <p:spPr>
          <a:xfrm>
            <a:off x="214282" y="1071546"/>
            <a:ext cx="5000660" cy="421484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Виготовлення народної іграшки</a:t>
            </a:r>
          </a:p>
          <a:p>
            <a:pPr algn="ctr"/>
            <a:r>
              <a:rPr lang="uk-UA" dirty="0" smtClean="0"/>
              <a:t> </a:t>
            </a:r>
            <a:r>
              <a:rPr lang="uk-UA" sz="2000" dirty="0" smtClean="0"/>
              <a:t>(з костюмами, прикрасами)</a:t>
            </a:r>
          </a:p>
          <a:p>
            <a:pPr algn="ctr"/>
            <a:r>
              <a:rPr lang="uk-UA" sz="2000" dirty="0" smtClean="0"/>
              <a:t>Робота в групах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2050" name="Рисунок 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305608" cy="414340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декоративно -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ужиткового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вам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душі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85776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  <p:bldP spid="19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 rot="5400000">
            <a:off x="-3107529" y="3107529"/>
            <a:ext cx="6858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2071702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</a:t>
            </a:r>
            <a:r>
              <a:rPr lang="uk-UA" sz="2400" dirty="0" smtClean="0"/>
              <a:t> Стимулювати в учнів інтерес до мистецтва свого краю.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відродженню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. </a:t>
            </a:r>
            <a:r>
              <a:rPr lang="uk-UA" sz="2400" dirty="0" smtClean="0"/>
              <a:t>Розвивати художню уяву, шляхом зростання майстерності власної творчості.</a:t>
            </a:r>
            <a:br>
              <a:rPr lang="uk-UA" sz="24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 </a:t>
            </a:r>
            <a:endParaRPr lang="ru-RU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8043874" cy="221457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6D1311"/>
                </a:solidFill>
              </a:rPr>
              <a:t>Декоративно-ужиткове мистецтво </a:t>
            </a:r>
            <a:r>
              <a:rPr lang="uk-UA" sz="1800" b="1" dirty="0" smtClean="0">
                <a:solidFill>
                  <a:srgbClr val="6D1311"/>
                </a:solidFill>
              </a:rPr>
              <a:t>— один із видів художньої діяльності людини, твори якого поєднують естетичні та практичні якості. </a:t>
            </a:r>
            <a:r>
              <a:rPr lang="uk-UA" sz="1800" b="1" u="sng" dirty="0" smtClean="0">
                <a:solidFill>
                  <a:srgbClr val="6D1311"/>
                </a:solidFill>
              </a:rPr>
              <a:t>Декоративне</a:t>
            </a:r>
            <a:r>
              <a:rPr lang="uk-UA" sz="1800" b="1" dirty="0" smtClean="0">
                <a:solidFill>
                  <a:srgbClr val="6D1311"/>
                </a:solidFill>
              </a:rPr>
              <a:t> означає «прикрашальне». </a:t>
            </a:r>
            <a:r>
              <a:rPr lang="uk-UA" sz="1800" b="1" u="sng" dirty="0" smtClean="0">
                <a:solidFill>
                  <a:srgbClr val="6D1311"/>
                </a:solidFill>
              </a:rPr>
              <a:t>Ужиткове </a:t>
            </a:r>
            <a:r>
              <a:rPr lang="uk-UA" sz="1800" b="1" dirty="0" smtClean="0">
                <a:solidFill>
                  <a:srgbClr val="6D1311"/>
                </a:solidFill>
              </a:rPr>
              <a:t>ж означає, що речі  мають практичний ужиток, а не лише є предметом естетичної насолоди.</a:t>
            </a:r>
          </a:p>
          <a:p>
            <a:r>
              <a:rPr lang="uk-UA" sz="1800" b="1" u="sng" dirty="0" smtClean="0">
                <a:solidFill>
                  <a:srgbClr val="6D1311"/>
                </a:solidFill>
              </a:rPr>
              <a:t>Головне завдання </a:t>
            </a:r>
            <a:r>
              <a:rPr lang="uk-UA" sz="1800" b="1" dirty="0" smtClean="0">
                <a:solidFill>
                  <a:srgbClr val="6D1311"/>
                </a:solidFill>
              </a:rPr>
              <a:t>декоративно-ужиткового мистецтва — зробити гарним речове середовище людини, її побут.</a:t>
            </a:r>
            <a:endParaRPr lang="uk-UA" sz="2000" b="1" dirty="0" smtClean="0">
              <a:solidFill>
                <a:srgbClr val="6D1311"/>
              </a:solidFill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думаєте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приводу </a:t>
            </a:r>
            <a:r>
              <a:rPr lang="ru-RU" sz="3200" b="1" dirty="0" err="1" smtClean="0"/>
              <a:t>цієї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тези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85786" y="285728"/>
            <a:ext cx="75724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Ужиткове мистецтво — національне</a:t>
            </a:r>
            <a:r>
              <a:rPr lang="uk-UA" sz="1600" b="1" dirty="0" smtClean="0">
                <a:solidFill>
                  <a:srgbClr val="6D13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за самою своєю природою,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воно народжується зі звичаїв, вірувань народу...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ea typeface="Calibri" pitchFamily="34" charset="0"/>
              <a:cs typeface="MyriadPro-It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Ю. </a:t>
            </a:r>
            <a:r>
              <a:rPr kumimoji="0" lang="uk-UA" sz="1600" b="1" u="none" strike="noStrike" cap="none" normalizeH="0" baseline="0" dirty="0" err="1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Борєв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It" charset="-52"/>
              </a:rPr>
              <a:t>, російський філософ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786214" cy="42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Прямоугольник 150"/>
          <p:cNvSpPr/>
          <p:nvPr/>
        </p:nvSpPr>
        <p:spPr>
          <a:xfrm>
            <a:off x="6500826" y="5500702"/>
            <a:ext cx="1846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/>
              <a:t>Зразок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кахлі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6" grpId="0" animBg="1"/>
      <p:bldP spid="9218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Фаянсове</a:t>
            </a:r>
            <a:r>
              <a:rPr lang="ru-RU" sz="2400" b="1" dirty="0" smtClean="0">
                <a:solidFill>
                  <a:schemeClr val="tx1"/>
                </a:solidFill>
              </a:rPr>
              <a:t> панно </a:t>
            </a:r>
            <a:r>
              <a:rPr lang="ru-RU" sz="2400" b="1" dirty="0" err="1" smtClean="0">
                <a:solidFill>
                  <a:schemeClr val="tx1"/>
                </a:solidFill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розписом</a:t>
            </a:r>
            <a:r>
              <a:rPr lang="ru-RU" sz="2400" b="1" dirty="0" smtClean="0">
                <a:solidFill>
                  <a:schemeClr val="tx1"/>
                </a:solidFill>
              </a:rPr>
              <a:t> , </a:t>
            </a:r>
            <a:r>
              <a:rPr lang="ru-RU" sz="2400" b="1" dirty="0" err="1" smtClean="0">
                <a:solidFill>
                  <a:schemeClr val="tx1"/>
                </a:solidFill>
              </a:rPr>
              <a:t>Люксембурзький</a:t>
            </a:r>
            <a:r>
              <a:rPr lang="ru-RU" sz="2400" b="1" dirty="0" smtClean="0">
                <a:solidFill>
                  <a:schemeClr val="tx1"/>
                </a:solidFill>
              </a:rPr>
              <a:t> палац. Париж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Знати ремесло - не значить бути </a:t>
            </a:r>
            <a:r>
              <a:rPr lang="ru-RU" sz="2000" b="1" dirty="0" err="1" smtClean="0"/>
              <a:t>ремісником</a:t>
            </a:r>
            <a:r>
              <a:rPr lang="ru-RU" sz="2000" b="1" dirty="0" smtClean="0"/>
              <a:t>. Ремесло 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перший шлях до </a:t>
            </a:r>
            <a:r>
              <a:rPr lang="ru-RU" sz="2000" b="1" dirty="0" err="1" smtClean="0"/>
              <a:t>успіху</a:t>
            </a:r>
            <a:r>
              <a:rPr lang="ru-RU" sz="2000" b="1" dirty="0" smtClean="0"/>
              <a:t>. Дальше нас </a:t>
            </a:r>
            <a:r>
              <a:rPr lang="ru-RU" sz="2000" b="1" dirty="0" err="1" smtClean="0"/>
              <a:t>вчить</a:t>
            </a:r>
            <a:r>
              <a:rPr lang="ru-RU" sz="2000" b="1" dirty="0" smtClean="0"/>
              <a:t> природа - великий художник.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виплетеному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побачити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витвір</a:t>
            </a:r>
            <a:r>
              <a:rPr lang="ru-RU" sz="2000" b="1" dirty="0" smtClean="0"/>
              <a:t>, тому до </a:t>
            </a:r>
            <a:r>
              <a:rPr lang="ru-RU" sz="2000" b="1" dirty="0" err="1" smtClean="0"/>
              <a:t>творчості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спішити</a:t>
            </a:r>
            <a:r>
              <a:rPr lang="ru-RU" sz="2000" b="1" dirty="0" smtClean="0"/>
              <a:t> не треба</a:t>
            </a:r>
            <a:r>
              <a:rPr lang="ru-RU" sz="2800" dirty="0" smtClean="0"/>
              <a:t>.</a:t>
            </a:r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786478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90" grpId="0" animBg="1"/>
      <p:bldP spid="1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307183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endParaRPr lang="ru-RU" b="1" dirty="0" smtClean="0">
              <a:solidFill>
                <a:srgbClr val="6D1311"/>
              </a:solidFill>
            </a:endParaRPr>
          </a:p>
          <a:p>
            <a:endParaRPr lang="ru-RU" b="1" dirty="0" smtClean="0">
              <a:solidFill>
                <a:srgbClr val="6D1311"/>
              </a:solidFill>
            </a:endParaRPr>
          </a:p>
          <a:p>
            <a:endParaRPr lang="ru-RU" b="1" dirty="0" smtClean="0">
              <a:solidFill>
                <a:srgbClr val="6D1311"/>
              </a:solidFill>
            </a:endParaRPr>
          </a:p>
          <a:p>
            <a:endParaRPr lang="ru-RU" b="1" dirty="0" smtClean="0">
              <a:solidFill>
                <a:srgbClr val="6D1311"/>
              </a:solidFill>
            </a:endParaRPr>
          </a:p>
          <a:p>
            <a:endParaRPr lang="ru-RU" b="1" dirty="0" smtClean="0">
              <a:solidFill>
                <a:srgbClr val="6D1311"/>
              </a:solidFill>
            </a:endParaRPr>
          </a:p>
          <a:p>
            <a:endParaRPr lang="ru-RU" b="1" dirty="0" smtClean="0">
              <a:solidFill>
                <a:srgbClr val="6D1311"/>
              </a:solidFill>
            </a:endParaRPr>
          </a:p>
          <a:p>
            <a:r>
              <a:rPr lang="ru-RU" b="1" dirty="0" err="1" smtClean="0">
                <a:solidFill>
                  <a:srgbClr val="6D1311"/>
                </a:solidFill>
              </a:rPr>
              <a:t>Поділ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декоративно-ужиткового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мистецтва</a:t>
            </a:r>
            <a:r>
              <a:rPr lang="ru-RU" b="1" dirty="0" smtClean="0">
                <a:solidFill>
                  <a:srgbClr val="6D1311"/>
                </a:solidFill>
              </a:rPr>
              <a:t> на </a:t>
            </a:r>
            <a:r>
              <a:rPr lang="ru-RU" b="1" dirty="0" err="1" smtClean="0">
                <a:solidFill>
                  <a:srgbClr val="6D1311"/>
                </a:solidFill>
              </a:rPr>
              <a:t>жанри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здійснюється</a:t>
            </a:r>
            <a:r>
              <a:rPr lang="ru-RU" b="1" dirty="0" smtClean="0">
                <a:solidFill>
                  <a:srgbClr val="6D131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u="sng" dirty="0" smtClean="0">
                <a:solidFill>
                  <a:srgbClr val="6D1311"/>
                </a:solidFill>
              </a:rPr>
              <a:t>за </a:t>
            </a:r>
            <a:r>
              <a:rPr lang="ru-RU" b="1" u="sng" dirty="0" err="1" smtClean="0">
                <a:solidFill>
                  <a:srgbClr val="6D1311"/>
                </a:solidFill>
              </a:rPr>
              <a:t>призначенням</a:t>
            </a:r>
            <a:r>
              <a:rPr lang="ru-RU" b="1" u="sng" dirty="0" smtClean="0">
                <a:solidFill>
                  <a:srgbClr val="6D1311"/>
                </a:solidFill>
              </a:rPr>
              <a:t> предмета </a:t>
            </a:r>
            <a:r>
              <a:rPr lang="ru-RU" b="1" dirty="0" smtClean="0">
                <a:solidFill>
                  <a:srgbClr val="6D1311"/>
                </a:solidFill>
              </a:rPr>
              <a:t>- </a:t>
            </a:r>
            <a:r>
              <a:rPr lang="ru-RU" b="1" dirty="0" err="1" smtClean="0">
                <a:solidFill>
                  <a:srgbClr val="6D1311"/>
                </a:solidFill>
              </a:rPr>
              <a:t>меблі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одяг</a:t>
            </a:r>
            <a:r>
              <a:rPr lang="ru-RU" b="1" dirty="0" smtClean="0">
                <a:solidFill>
                  <a:srgbClr val="6D1311"/>
                </a:solidFill>
              </a:rPr>
              <a:t>, посуд </a:t>
            </a:r>
            <a:r>
              <a:rPr lang="ru-RU" b="1" dirty="0" err="1" smtClean="0">
                <a:solidFill>
                  <a:srgbClr val="6D1311"/>
                </a:solidFill>
              </a:rPr>
              <a:t>тощо</a:t>
            </a:r>
            <a:r>
              <a:rPr lang="ru-RU" b="1" dirty="0" smtClean="0">
                <a:solidFill>
                  <a:srgbClr val="6D131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u="sng" dirty="0" smtClean="0">
                <a:solidFill>
                  <a:srgbClr val="6D1311"/>
                </a:solidFill>
              </a:rPr>
              <a:t>за </a:t>
            </a:r>
            <a:r>
              <a:rPr lang="ru-RU" b="1" u="sng" dirty="0" err="1" smtClean="0">
                <a:solidFill>
                  <a:srgbClr val="6D1311"/>
                </a:solidFill>
              </a:rPr>
              <a:t>технікою</a:t>
            </a:r>
            <a:r>
              <a:rPr lang="ru-RU" b="1" u="sng" dirty="0" smtClean="0">
                <a:solidFill>
                  <a:srgbClr val="6D1311"/>
                </a:solidFill>
              </a:rPr>
              <a:t> </a:t>
            </a:r>
            <a:r>
              <a:rPr lang="ru-RU" b="1" u="sng" dirty="0" err="1" smtClean="0">
                <a:solidFill>
                  <a:srgbClr val="6D1311"/>
                </a:solidFill>
              </a:rPr>
              <a:t>виконання</a:t>
            </a:r>
            <a:r>
              <a:rPr lang="ru-RU" b="1" u="sng" dirty="0" smtClean="0">
                <a:solidFill>
                  <a:srgbClr val="6D1311"/>
                </a:solidFill>
              </a:rPr>
              <a:t> </a:t>
            </a:r>
            <a:r>
              <a:rPr lang="ru-RU" b="1" dirty="0" smtClean="0">
                <a:solidFill>
                  <a:srgbClr val="6D1311"/>
                </a:solidFill>
              </a:rPr>
              <a:t>- </a:t>
            </a:r>
            <a:r>
              <a:rPr lang="ru-RU" b="1" dirty="0" err="1" smtClean="0">
                <a:solidFill>
                  <a:srgbClr val="6D1311"/>
                </a:solidFill>
              </a:rPr>
              <a:t>різьблення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ткацтво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розпис</a:t>
            </a:r>
            <a:r>
              <a:rPr lang="ru-RU" b="1" dirty="0" smtClean="0">
                <a:solidFill>
                  <a:srgbClr val="6D131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u="sng" dirty="0" smtClean="0">
                <a:solidFill>
                  <a:srgbClr val="6D1311"/>
                </a:solidFill>
              </a:rPr>
              <a:t>за </a:t>
            </a:r>
            <a:r>
              <a:rPr lang="ru-RU" b="1" u="sng" dirty="0" err="1" smtClean="0">
                <a:solidFill>
                  <a:srgbClr val="6D1311"/>
                </a:solidFill>
              </a:rPr>
              <a:t>матеріалом</a:t>
            </a:r>
            <a:r>
              <a:rPr lang="ru-RU" b="1" u="sng" dirty="0" smtClean="0">
                <a:solidFill>
                  <a:srgbClr val="6D1311"/>
                </a:solidFill>
              </a:rPr>
              <a:t> </a:t>
            </a:r>
            <a:r>
              <a:rPr lang="ru-RU" b="1" dirty="0" smtClean="0">
                <a:solidFill>
                  <a:srgbClr val="6D1311"/>
                </a:solidFill>
              </a:rPr>
              <a:t>- дерево, </a:t>
            </a:r>
            <a:r>
              <a:rPr lang="ru-RU" b="1" dirty="0" err="1" smtClean="0">
                <a:solidFill>
                  <a:srgbClr val="6D1311"/>
                </a:solidFill>
              </a:rPr>
              <a:t>кераміка</a:t>
            </a:r>
            <a:r>
              <a:rPr lang="ru-RU" b="1" dirty="0" smtClean="0">
                <a:solidFill>
                  <a:srgbClr val="6D1311"/>
                </a:solidFill>
              </a:rPr>
              <a:t>, текстиль, </a:t>
            </a:r>
            <a:r>
              <a:rPr lang="ru-RU" b="1" dirty="0" err="1" smtClean="0">
                <a:solidFill>
                  <a:srgbClr val="6D1311"/>
                </a:solidFill>
              </a:rPr>
              <a:t>камінь</a:t>
            </a:r>
            <a:r>
              <a:rPr lang="ru-RU" b="1" dirty="0" smtClean="0">
                <a:solidFill>
                  <a:srgbClr val="6D1311"/>
                </a:solidFill>
              </a:rPr>
              <a:t>, лоза, </a:t>
            </a:r>
            <a:r>
              <a:rPr lang="ru-RU" b="1" dirty="0" err="1" smtClean="0">
                <a:solidFill>
                  <a:srgbClr val="6D1311"/>
                </a:solidFill>
              </a:rPr>
              <a:t>тобто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використання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природних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матеріалів</a:t>
            </a:r>
            <a:r>
              <a:rPr lang="ru-RU" b="1" dirty="0" smtClean="0">
                <a:solidFill>
                  <a:srgbClr val="6D1311"/>
                </a:solidFill>
              </a:rPr>
              <a:t>; метали та </a:t>
            </a:r>
            <a:r>
              <a:rPr lang="ru-RU" b="1" dirty="0" err="1" smtClean="0">
                <a:solidFill>
                  <a:srgbClr val="6D1311"/>
                </a:solidFill>
              </a:rPr>
              <a:t>їх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сплави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пластмаси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скло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порцеляна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папір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та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ін.,тобто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використання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штучних</a:t>
            </a:r>
            <a:r>
              <a:rPr lang="ru-RU" b="1" dirty="0" smtClean="0">
                <a:solidFill>
                  <a:srgbClr val="6D1311"/>
                </a:solidFill>
              </a:rPr>
              <a:t>, </a:t>
            </a:r>
            <a:r>
              <a:rPr lang="ru-RU" b="1" dirty="0" err="1" smtClean="0">
                <a:solidFill>
                  <a:srgbClr val="6D1311"/>
                </a:solidFill>
              </a:rPr>
              <a:t>винайдених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людиною</a:t>
            </a:r>
            <a:r>
              <a:rPr lang="ru-RU" b="1" dirty="0" smtClean="0">
                <a:solidFill>
                  <a:srgbClr val="6D1311"/>
                </a:solidFill>
              </a:rPr>
              <a:t> </a:t>
            </a:r>
            <a:r>
              <a:rPr lang="ru-RU" b="1" dirty="0" err="1" smtClean="0">
                <a:solidFill>
                  <a:srgbClr val="6D1311"/>
                </a:solidFill>
              </a:rPr>
              <a:t>матеріалів</a:t>
            </a:r>
            <a:r>
              <a:rPr lang="ru-RU" b="1" dirty="0" smtClean="0">
                <a:solidFill>
                  <a:srgbClr val="6D1311"/>
                </a:solidFill>
              </a:rPr>
              <a:t>.</a:t>
            </a:r>
            <a:endParaRPr lang="ru-RU" sz="1400" b="1" dirty="0">
              <a:solidFill>
                <a:srgbClr val="6D131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28596" y="4357694"/>
            <a:ext cx="842968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Протягом життя людину оточує безліч корисних і потрібних їй речей. Річ несе в собі величезний заряд історичних, культурних, притаманних лише певній особистості реалій. Речі живуть, радіють, плачуть, вдивляються одне в другого як люди. Як і люди, речі покидають цей світ. Але речі набагато подовжують життя людини, крізь сторіччя доносять людські характери, вдачі, звичаї, звички і прив’язаності. Речі, ніби природні знаки людського життя, втілені у грудку глини чи у вишитій скатертині.</a:t>
            </a:r>
            <a:endParaRPr lang="uk-UA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7" grpId="1" build="p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57" name="Схема 156"/>
          <p:cNvGraphicFramePr/>
          <p:nvPr/>
        </p:nvGraphicFramePr>
        <p:xfrm>
          <a:off x="357158" y="428604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" name="Стрелка вниз 162"/>
          <p:cNvSpPr/>
          <p:nvPr/>
        </p:nvSpPr>
        <p:spPr>
          <a:xfrm>
            <a:off x="714348" y="2643182"/>
            <a:ext cx="48463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</a:t>
            </a:r>
            <a:r>
              <a:rPr lang="uk-UA" sz="1400" b="1" dirty="0" smtClean="0"/>
              <a:t>зоплетінн</a:t>
            </a:r>
            <a:r>
              <a:rPr lang="uk-UA" dirty="0" smtClean="0"/>
              <a:t>я</a:t>
            </a:r>
            <a:endParaRPr lang="uk-UA" dirty="0"/>
          </a:p>
        </p:txBody>
      </p:sp>
      <p:sp>
        <p:nvSpPr>
          <p:cNvPr id="169" name="Стрелка вниз 168"/>
          <p:cNvSpPr/>
          <p:nvPr/>
        </p:nvSpPr>
        <p:spPr>
          <a:xfrm>
            <a:off x="1714480" y="2714620"/>
            <a:ext cx="48463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endParaRPr lang="uk-UA" dirty="0"/>
          </a:p>
        </p:txBody>
      </p:sp>
      <p:sp>
        <p:nvSpPr>
          <p:cNvPr id="179" name="Стрелка вниз 178"/>
          <p:cNvSpPr/>
          <p:nvPr/>
        </p:nvSpPr>
        <p:spPr>
          <a:xfrm>
            <a:off x="2714612" y="2714620"/>
            <a:ext cx="484632" cy="257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Вишивка</a:t>
            </a:r>
            <a:endParaRPr lang="uk-UA" dirty="0"/>
          </a:p>
        </p:txBody>
      </p:sp>
      <p:sp>
        <p:nvSpPr>
          <p:cNvPr id="180" name="Стрелка вниз 179"/>
          <p:cNvSpPr/>
          <p:nvPr/>
        </p:nvSpPr>
        <p:spPr>
          <a:xfrm>
            <a:off x="3786182" y="2643182"/>
            <a:ext cx="484632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різьба</a:t>
            </a:r>
            <a:endParaRPr lang="uk-UA" dirty="0"/>
          </a:p>
        </p:txBody>
      </p:sp>
      <p:sp>
        <p:nvSpPr>
          <p:cNvPr id="183" name="Стрелка вниз 182"/>
          <p:cNvSpPr/>
          <p:nvPr/>
        </p:nvSpPr>
        <p:spPr>
          <a:xfrm>
            <a:off x="4857752" y="2643182"/>
            <a:ext cx="48463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Гончарство</a:t>
            </a:r>
            <a:endParaRPr lang="uk-UA" sz="1600" b="1" dirty="0"/>
          </a:p>
        </p:txBody>
      </p:sp>
      <p:sp>
        <p:nvSpPr>
          <p:cNvPr id="185" name="Стрелка вниз 184"/>
          <p:cNvSpPr/>
          <p:nvPr/>
        </p:nvSpPr>
        <p:spPr>
          <a:xfrm>
            <a:off x="5929322" y="2643182"/>
            <a:ext cx="48463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Ковальство</a:t>
            </a:r>
            <a:endParaRPr lang="uk-UA" sz="1600" b="1" dirty="0"/>
          </a:p>
        </p:txBody>
      </p:sp>
      <p:sp>
        <p:nvSpPr>
          <p:cNvPr id="186" name="Стрелка вниз 185"/>
          <p:cNvSpPr/>
          <p:nvPr/>
        </p:nvSpPr>
        <p:spPr>
          <a:xfrm>
            <a:off x="7000892" y="2571744"/>
            <a:ext cx="484632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Писанкарств</a:t>
            </a:r>
            <a:r>
              <a:rPr lang="uk-UA" dirty="0" smtClean="0"/>
              <a:t>о</a:t>
            </a:r>
            <a:endParaRPr lang="uk-UA" dirty="0"/>
          </a:p>
        </p:txBody>
      </p:sp>
      <p:sp>
        <p:nvSpPr>
          <p:cNvPr id="187" name="Стрелка вниз 186"/>
          <p:cNvSpPr/>
          <p:nvPr/>
        </p:nvSpPr>
        <p:spPr>
          <a:xfrm>
            <a:off x="8072462" y="2643182"/>
            <a:ext cx="48463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Килимарств</a:t>
            </a:r>
            <a:r>
              <a:rPr lang="uk-UA" dirty="0" smtClean="0"/>
              <a:t>о</a:t>
            </a:r>
            <a:endParaRPr lang="uk-UA" dirty="0"/>
          </a:p>
        </p:txBody>
      </p:sp>
      <p:sp>
        <p:nvSpPr>
          <p:cNvPr id="188" name="TextBox 187"/>
          <p:cNvSpPr txBox="1"/>
          <p:nvPr/>
        </p:nvSpPr>
        <p:spPr>
          <a:xfrm>
            <a:off x="1785918" y="535782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Декоративно – ужиткове мистецтво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Прийом :Мікрофон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1000100" y="371475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думаєте, чому так важливо знати культуру свого народу?</a:t>
            </a:r>
          </a:p>
          <a:p>
            <a:pPr lvl="0" algn="ctr"/>
            <a:endParaRPr lang="uk-UA" b="1" dirty="0" smtClean="0">
              <a:solidFill>
                <a:schemeClr val="bg1"/>
              </a:solidFill>
            </a:endParaRPr>
          </a:p>
          <a:p>
            <a:pPr lvl="0" algn="ctr"/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214282" y="100010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" charset="-5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latin typeface="Arial" pitchFamily="34" charset="0"/>
              <a:ea typeface="Calibri" pitchFamily="34" charset="0"/>
              <a:cs typeface="SchoolBookC" charset="-5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На Сході дім починається там, де лежить килим,</a:t>
            </a:r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навіть якщо навколо обпалена пустеля або суворі гори.</a:t>
            </a:r>
            <a:r>
              <a:rPr lang="uk-U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Коли з’явився килим — невідомо. Дата його виникнення прихована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у глибині віків. Але, за свідченнями істориків та вчених, найдавнішим килимом є персидський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143250" cy="4095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1439" y="2393149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D1311"/>
                </a:solidFill>
              </a:rPr>
              <a:t>Проведи </a:t>
            </a:r>
            <a:r>
              <a:rPr lang="ru-RU" sz="2000" b="1" dirty="0" err="1" smtClean="0">
                <a:solidFill>
                  <a:srgbClr val="6D1311"/>
                </a:solidFill>
              </a:rPr>
              <a:t>паралелі</a:t>
            </a:r>
            <a:r>
              <a:rPr lang="ru-RU" sz="2000" b="1" dirty="0" smtClean="0">
                <a:solidFill>
                  <a:srgbClr val="6D1311"/>
                </a:solidFill>
              </a:rPr>
              <a:t> </a:t>
            </a:r>
            <a:r>
              <a:rPr lang="ru-RU" sz="2000" b="1" dirty="0" err="1" smtClean="0">
                <a:solidFill>
                  <a:srgbClr val="6D1311"/>
                </a:solidFill>
              </a:rPr>
              <a:t>між</a:t>
            </a:r>
            <a:r>
              <a:rPr lang="ru-RU" sz="2000" b="1" dirty="0" smtClean="0">
                <a:solidFill>
                  <a:srgbClr val="6D1311"/>
                </a:solidFill>
              </a:rPr>
              <a:t> </a:t>
            </a:r>
            <a:r>
              <a:rPr lang="ru-RU" sz="2000" b="1" dirty="0" err="1" smtClean="0">
                <a:solidFill>
                  <a:srgbClr val="6D1311"/>
                </a:solidFill>
              </a:rPr>
              <a:t>двома</a:t>
            </a:r>
            <a:r>
              <a:rPr lang="ru-RU" sz="2000" b="1" dirty="0" smtClean="0">
                <a:solidFill>
                  <a:srgbClr val="6D1311"/>
                </a:solidFill>
              </a:rPr>
              <a:t> </a:t>
            </a:r>
            <a:r>
              <a:rPr lang="ru-RU" sz="2000" b="1" dirty="0" err="1" smtClean="0">
                <a:solidFill>
                  <a:srgbClr val="6D1311"/>
                </a:solidFill>
              </a:rPr>
              <a:t>витворами</a:t>
            </a:r>
            <a:r>
              <a:rPr lang="ru-RU" sz="2000" b="1" dirty="0" smtClean="0">
                <a:solidFill>
                  <a:srgbClr val="6D1311"/>
                </a:solidFill>
              </a:rPr>
              <a:t> декоративного </a:t>
            </a:r>
            <a:r>
              <a:rPr lang="ru-RU" sz="2000" b="1" dirty="0" err="1" smtClean="0">
                <a:solidFill>
                  <a:srgbClr val="6D1311"/>
                </a:solidFill>
              </a:rPr>
              <a:t>мистецтва</a:t>
            </a:r>
            <a:r>
              <a:rPr lang="ru-RU" sz="2000" b="1" dirty="0" smtClean="0">
                <a:solidFill>
                  <a:srgbClr val="6D1311"/>
                </a:solidFill>
              </a:rPr>
              <a:t> – </a:t>
            </a:r>
            <a:r>
              <a:rPr lang="ru-RU" sz="2000" b="1" dirty="0" err="1" smtClean="0">
                <a:solidFill>
                  <a:srgbClr val="6D1311"/>
                </a:solidFill>
              </a:rPr>
              <a:t>гуцульського</a:t>
            </a:r>
            <a:r>
              <a:rPr lang="ru-RU" sz="2000" b="1" dirty="0" smtClean="0">
                <a:solidFill>
                  <a:srgbClr val="6D1311"/>
                </a:solidFill>
              </a:rPr>
              <a:t> та </a:t>
            </a:r>
            <a:r>
              <a:rPr lang="ru-RU" sz="2000" b="1" dirty="0" err="1" smtClean="0">
                <a:solidFill>
                  <a:srgbClr val="6D1311"/>
                </a:solidFill>
              </a:rPr>
              <a:t>персидського</a:t>
            </a:r>
            <a:endParaRPr lang="ru-RU" sz="2000" b="1" dirty="0">
              <a:solidFill>
                <a:srgbClr val="6D131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Решетилівка</a:t>
            </a:r>
            <a:r>
              <a:rPr lang="uk-UA" sz="3200" b="1" dirty="0" smtClean="0">
                <a:solidFill>
                  <a:schemeClr val="bg1"/>
                </a:solidFill>
              </a:rPr>
              <a:t> Полтавської області – колиска народних промислів</a:t>
            </a:r>
            <a:endParaRPr lang="ru-RU" sz="32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8929718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9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MyriadPro-Regular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MyriadPro-Regular"/>
              </a:rPr>
              <a:t>Тут виготовляються унікальні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MyriadPro-Regular"/>
              </a:rPr>
              <a:t>килими-гобелени ручної роботи. Серед виробів цієї майстерні можна також зустріти славнозвісні полтавсько-решетилівські рушники,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MyriadPro-Regular"/>
              </a:rPr>
              <a:t>скатертини, покривала, доріжки, серветки, національні жіночі й чоловічі сорочки з витонченою ручною вишивкою та ін. Усі ці речі стають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MyriadPro-Regular"/>
              </a:rPr>
              <a:t>прикрасою нашого побуту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MyriadPro-Regular"/>
              </a:rPr>
              <a:t>.</a:t>
            </a:r>
            <a:endParaRPr kumimoji="0" lang="uk-UA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67012" y="747546"/>
            <a:ext cx="3195660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3074" grpId="0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912</TotalTime>
  <Words>543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</vt:lpstr>
      <vt:lpstr> </vt:lpstr>
      <vt:lpstr>  МЕТА: Стимулювати в учнів інтерес до мистецтва свого краю. Сприяти пізнанню самобутньої української культури та відродженню народних традицій. Розвивати художню уяву, шляхом зростання майстерності власної творчості.  </vt:lpstr>
      <vt:lpstr> </vt:lpstr>
      <vt:lpstr>Слайд 4</vt:lpstr>
      <vt:lpstr>Слайд 5</vt:lpstr>
      <vt:lpstr> </vt:lpstr>
      <vt:lpstr>Прийом :Мікрофон</vt:lpstr>
      <vt:lpstr>Слайд 8</vt:lpstr>
      <vt:lpstr>Решетилівка Полтавської області – колиска народних промислів</vt:lpstr>
      <vt:lpstr>Слайд 10</vt:lpstr>
      <vt:lpstr>Лялька – мотанка, створена власними руками, слугуватиме вам оберегом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13</cp:revision>
  <dcterms:created xsi:type="dcterms:W3CDTF">2010-02-22T18:54:57Z</dcterms:created>
  <dcterms:modified xsi:type="dcterms:W3CDTF">2010-03-02T20:17:44Z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