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9" r:id="rId4"/>
    <p:sldId id="269" r:id="rId5"/>
    <p:sldId id="264" r:id="rId6"/>
    <p:sldId id="262" r:id="rId7"/>
    <p:sldId id="258" r:id="rId8"/>
    <p:sldId id="265" r:id="rId9"/>
    <p:sldId id="270" r:id="rId10"/>
    <p:sldId id="260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1311"/>
    <a:srgbClr val="FFFF99"/>
    <a:srgbClr val="FEE9E2"/>
    <a:srgbClr val="FFFF66"/>
    <a:srgbClr val="E4643C"/>
    <a:srgbClr val="E79379"/>
    <a:srgbClr val="EBB075"/>
    <a:srgbClr val="694B15"/>
    <a:srgbClr val="D6AE4A"/>
    <a:srgbClr val="E8C3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991" autoAdjust="0"/>
  </p:normalViewPr>
  <p:slideViewPr>
    <p:cSldViewPr>
      <p:cViewPr varScale="1">
        <p:scale>
          <a:sx n="70" d="100"/>
          <a:sy n="70" d="100"/>
        </p:scale>
        <p:origin x="-1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E02E62-9111-4E1D-8A87-95F482D2F7AC}" type="doc">
      <dgm:prSet loTypeId="urn:microsoft.com/office/officeart/2005/8/layout/hierarchy1" loCatId="hierarchy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81A0C7A1-488D-4B1F-8B8D-D21C6583A7D9}">
      <dgm:prSet phldrT="[Текст]" custT="1"/>
      <dgm:spPr/>
      <dgm:t>
        <a:bodyPr/>
        <a:lstStyle/>
        <a:p>
          <a:r>
            <a:rPr lang="uk-UA" sz="2000" b="1" dirty="0" smtClean="0"/>
            <a:t>Музична творчість</a:t>
          </a:r>
          <a:endParaRPr lang="uk-UA" sz="2000" b="1" dirty="0"/>
        </a:p>
      </dgm:t>
    </dgm:pt>
    <dgm:pt modelId="{CE6CC586-76AA-47DB-A66A-8BAE9B9FD273}" type="parTrans" cxnId="{5B495D19-46DC-4EC8-8C29-6D4572A42C46}">
      <dgm:prSet/>
      <dgm:spPr/>
      <dgm:t>
        <a:bodyPr/>
        <a:lstStyle/>
        <a:p>
          <a:endParaRPr lang="uk-UA"/>
        </a:p>
      </dgm:t>
    </dgm:pt>
    <dgm:pt modelId="{2B7244FE-00C0-4FAD-8451-BDDB6B364ABD}" type="sibTrans" cxnId="{5B495D19-46DC-4EC8-8C29-6D4572A42C46}">
      <dgm:prSet/>
      <dgm:spPr/>
      <dgm:t>
        <a:bodyPr/>
        <a:lstStyle/>
        <a:p>
          <a:endParaRPr lang="uk-UA"/>
        </a:p>
      </dgm:t>
    </dgm:pt>
    <dgm:pt modelId="{33D2B579-42E5-4266-92F1-7696258AA446}">
      <dgm:prSet phldrT="[Текст]" custT="1"/>
      <dgm:spPr/>
      <dgm:t>
        <a:bodyPr/>
        <a:lstStyle/>
        <a:p>
          <a:r>
            <a:rPr lang="uk-UA" sz="1800" b="1" dirty="0" smtClean="0"/>
            <a:t>Компонувальна</a:t>
          </a:r>
          <a:endParaRPr lang="uk-UA" sz="1800" b="1" dirty="0"/>
        </a:p>
      </dgm:t>
    </dgm:pt>
    <dgm:pt modelId="{6680579F-CD56-439C-ABB6-D889699B74DD}" type="parTrans" cxnId="{F98463EB-CC41-44BC-8C55-DC804DADDD3D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9BC5AB48-D651-46AE-9CD5-96598028CD57}" type="sibTrans" cxnId="{F98463EB-CC41-44BC-8C55-DC804DADDD3D}">
      <dgm:prSet/>
      <dgm:spPr/>
      <dgm:t>
        <a:bodyPr/>
        <a:lstStyle/>
        <a:p>
          <a:endParaRPr lang="uk-UA"/>
        </a:p>
      </dgm:t>
    </dgm:pt>
    <dgm:pt modelId="{DB7D482E-D01D-41F5-AF61-F1B89BAB341D}">
      <dgm:prSet phldrT="[Текст]" custT="1"/>
      <dgm:spPr/>
      <dgm:t>
        <a:bodyPr/>
        <a:lstStyle/>
        <a:p>
          <a:r>
            <a:rPr lang="uk-UA" sz="1800" b="1" dirty="0" smtClean="0"/>
            <a:t>Виконавча</a:t>
          </a:r>
          <a:endParaRPr lang="uk-UA" sz="1800" b="1" dirty="0"/>
        </a:p>
      </dgm:t>
    </dgm:pt>
    <dgm:pt modelId="{3C58FE80-5019-430F-812D-EB56B49A6452}" type="parTrans" cxnId="{468E89DC-2611-4418-9899-4B98785564A6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08703A45-CD6E-4BA3-A843-C65F14E219FB}" type="sibTrans" cxnId="{468E89DC-2611-4418-9899-4B98785564A6}">
      <dgm:prSet/>
      <dgm:spPr/>
      <dgm:t>
        <a:bodyPr/>
        <a:lstStyle/>
        <a:p>
          <a:endParaRPr lang="uk-UA"/>
        </a:p>
      </dgm:t>
    </dgm:pt>
    <dgm:pt modelId="{6ED035C8-70F3-432C-B414-BEBD2E3EDE7A}">
      <dgm:prSet custT="1"/>
      <dgm:spPr/>
      <dgm:t>
        <a:bodyPr/>
        <a:lstStyle/>
        <a:p>
          <a:r>
            <a:rPr lang="uk-UA" sz="1600" b="1" dirty="0" smtClean="0"/>
            <a:t>Вокальна</a:t>
          </a:r>
          <a:endParaRPr lang="uk-UA" sz="1600" b="1" dirty="0"/>
        </a:p>
      </dgm:t>
    </dgm:pt>
    <dgm:pt modelId="{26E746D9-0397-4E47-AB45-31F09161AFE4}" type="parTrans" cxnId="{2CB88076-FC10-4E2F-85BD-95590296CC89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F61ACFF3-3B8D-4E28-B948-F08FF3FEC626}" type="sibTrans" cxnId="{2CB88076-FC10-4E2F-85BD-95590296CC89}">
      <dgm:prSet/>
      <dgm:spPr/>
      <dgm:t>
        <a:bodyPr/>
        <a:lstStyle/>
        <a:p>
          <a:endParaRPr lang="uk-UA"/>
        </a:p>
      </dgm:t>
    </dgm:pt>
    <dgm:pt modelId="{737CC17D-885E-4946-9D1F-3BA7A382C34A}">
      <dgm:prSet custT="1"/>
      <dgm:spPr/>
      <dgm:t>
        <a:bodyPr/>
        <a:lstStyle/>
        <a:p>
          <a:r>
            <a:rPr lang="uk-UA" sz="1600" b="1" dirty="0" smtClean="0"/>
            <a:t>Інструментальна</a:t>
          </a:r>
          <a:endParaRPr lang="uk-UA" sz="1600" b="1" dirty="0"/>
        </a:p>
      </dgm:t>
    </dgm:pt>
    <dgm:pt modelId="{188D7156-20AA-4717-9F50-0FAFAB34A307}" type="parTrans" cxnId="{9CFC6FF8-5CF9-42C4-95B0-4CD63C7DB10E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593411F1-1F05-4D51-BC09-67ED1F08D4C7}" type="sibTrans" cxnId="{9CFC6FF8-5CF9-42C4-95B0-4CD63C7DB10E}">
      <dgm:prSet/>
      <dgm:spPr/>
      <dgm:t>
        <a:bodyPr/>
        <a:lstStyle/>
        <a:p>
          <a:endParaRPr lang="uk-UA"/>
        </a:p>
      </dgm:t>
    </dgm:pt>
    <dgm:pt modelId="{F2EFC91E-0540-4670-9353-0D37D1CCDBE7}">
      <dgm:prSet custT="1"/>
      <dgm:spPr/>
      <dgm:t>
        <a:bodyPr/>
        <a:lstStyle/>
        <a:p>
          <a:r>
            <a:rPr lang="uk-UA" sz="1600" b="1" dirty="0" smtClean="0"/>
            <a:t>Композиторська</a:t>
          </a:r>
          <a:endParaRPr lang="uk-UA" sz="1600" b="1" dirty="0"/>
        </a:p>
      </dgm:t>
    </dgm:pt>
    <dgm:pt modelId="{D38C32E6-D096-48B5-80F4-284517D61E5B}" type="parTrans" cxnId="{A8A36AC8-1130-479C-8709-93A4B3450079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23BEFA69-EC01-4B96-B68F-8F6ADB2E3D57}" type="sibTrans" cxnId="{A8A36AC8-1130-479C-8709-93A4B3450079}">
      <dgm:prSet/>
      <dgm:spPr/>
      <dgm:t>
        <a:bodyPr/>
        <a:lstStyle/>
        <a:p>
          <a:endParaRPr lang="uk-UA"/>
        </a:p>
      </dgm:t>
    </dgm:pt>
    <dgm:pt modelId="{8075D1BA-4B44-4698-B6F7-17A739D56E06}">
      <dgm:prSet/>
      <dgm:spPr/>
      <dgm:t>
        <a:bodyPr/>
        <a:lstStyle/>
        <a:p>
          <a:r>
            <a:rPr lang="uk-UA" dirty="0" smtClean="0"/>
            <a:t>Гімн</a:t>
          </a:r>
          <a:endParaRPr lang="uk-UA" dirty="0"/>
        </a:p>
      </dgm:t>
    </dgm:pt>
    <dgm:pt modelId="{CF26AB4C-EC1E-4E51-8DA3-7AB5FB107242}" type="parTrans" cxnId="{EEB420DA-F37C-4313-8FE3-C6FEF7546433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FBD1DEAA-FDE2-46A6-993C-A9D066FA127F}" type="sibTrans" cxnId="{EEB420DA-F37C-4313-8FE3-C6FEF7546433}">
      <dgm:prSet/>
      <dgm:spPr/>
      <dgm:t>
        <a:bodyPr/>
        <a:lstStyle/>
        <a:p>
          <a:endParaRPr lang="uk-UA"/>
        </a:p>
      </dgm:t>
    </dgm:pt>
    <dgm:pt modelId="{744BE310-7EA7-4340-ABE3-B5CEAC89E0BB}">
      <dgm:prSet/>
      <dgm:spPr/>
      <dgm:t>
        <a:bodyPr/>
        <a:lstStyle/>
        <a:p>
          <a:r>
            <a:rPr lang="uk-UA" dirty="0" smtClean="0"/>
            <a:t>Пісня</a:t>
          </a:r>
          <a:endParaRPr lang="uk-UA" dirty="0"/>
        </a:p>
      </dgm:t>
    </dgm:pt>
    <dgm:pt modelId="{A9A99EBB-20CC-44BB-B530-16147C5E974A}" type="parTrans" cxnId="{A80B9547-2080-41D4-99EE-955AD12A5DDD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/>
        </a:p>
      </dgm:t>
    </dgm:pt>
    <dgm:pt modelId="{0B14DDCF-E431-43A8-BBD6-89206405FE69}" type="sibTrans" cxnId="{A80B9547-2080-41D4-99EE-955AD12A5DDD}">
      <dgm:prSet/>
      <dgm:spPr/>
      <dgm:t>
        <a:bodyPr/>
        <a:lstStyle/>
        <a:p>
          <a:endParaRPr lang="uk-UA"/>
        </a:p>
      </dgm:t>
    </dgm:pt>
    <dgm:pt modelId="{ED4019CD-AE05-4AC3-8F25-0AB3CCD7615A}">
      <dgm:prSet/>
      <dgm:spPr/>
      <dgm:t>
        <a:bodyPr/>
        <a:lstStyle/>
        <a:p>
          <a:r>
            <a:rPr lang="uk-UA" dirty="0" smtClean="0"/>
            <a:t>Романс</a:t>
          </a:r>
          <a:endParaRPr lang="uk-UA" dirty="0"/>
        </a:p>
      </dgm:t>
    </dgm:pt>
    <dgm:pt modelId="{698ACE74-266C-48A6-8E81-8033A5707C66}" type="parTrans" cxnId="{E90A76CB-22E6-4A76-958F-A100FE355D08}">
      <dgm:prSet/>
      <dgm:spPr/>
      <dgm:t>
        <a:bodyPr/>
        <a:lstStyle/>
        <a:p>
          <a:endParaRPr lang="uk-UA"/>
        </a:p>
      </dgm:t>
    </dgm:pt>
    <dgm:pt modelId="{761A5194-EA2B-446E-B4CA-9B24CB22DDB6}" type="sibTrans" cxnId="{E90A76CB-22E6-4A76-958F-A100FE355D08}">
      <dgm:prSet/>
      <dgm:spPr/>
      <dgm:t>
        <a:bodyPr/>
        <a:lstStyle/>
        <a:p>
          <a:endParaRPr lang="uk-UA"/>
        </a:p>
      </dgm:t>
    </dgm:pt>
    <dgm:pt modelId="{10D24C67-2EB7-4104-ADF2-BD702B49C569}" type="pres">
      <dgm:prSet presAssocID="{DDE02E62-9111-4E1D-8A87-95F482D2F7A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193BB20E-4B6F-4B71-BF18-98650C11BC24}" type="pres">
      <dgm:prSet presAssocID="{81A0C7A1-488D-4B1F-8B8D-D21C6583A7D9}" presName="hierRoot1" presStyleCnt="0"/>
      <dgm:spPr/>
    </dgm:pt>
    <dgm:pt modelId="{EDA35DD6-EF0A-40CD-8FD0-4762DD4BD5CF}" type="pres">
      <dgm:prSet presAssocID="{81A0C7A1-488D-4B1F-8B8D-D21C6583A7D9}" presName="composite" presStyleCnt="0"/>
      <dgm:spPr/>
    </dgm:pt>
    <dgm:pt modelId="{A64BB96F-95C7-417B-8585-5259BB2B0B81}" type="pres">
      <dgm:prSet presAssocID="{81A0C7A1-488D-4B1F-8B8D-D21C6583A7D9}" presName="background" presStyleLbl="node0" presStyleIdx="0" presStyleCnt="1"/>
      <dgm:spPr/>
    </dgm:pt>
    <dgm:pt modelId="{A8101564-019E-442E-AF24-0CC89F9B9D52}" type="pres">
      <dgm:prSet presAssocID="{81A0C7A1-488D-4B1F-8B8D-D21C6583A7D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A840F3F-EA10-40E9-8FC9-DB67DAFE5CF7}" type="pres">
      <dgm:prSet presAssocID="{81A0C7A1-488D-4B1F-8B8D-D21C6583A7D9}" presName="hierChild2" presStyleCnt="0"/>
      <dgm:spPr/>
    </dgm:pt>
    <dgm:pt modelId="{B33276AB-EC94-4071-B4EA-AC98DF0F5053}" type="pres">
      <dgm:prSet presAssocID="{6680579F-CD56-439C-ABB6-D889699B74DD}" presName="Name10" presStyleLbl="parChTrans1D2" presStyleIdx="0" presStyleCnt="2"/>
      <dgm:spPr/>
      <dgm:t>
        <a:bodyPr/>
        <a:lstStyle/>
        <a:p>
          <a:endParaRPr lang="uk-UA"/>
        </a:p>
      </dgm:t>
    </dgm:pt>
    <dgm:pt modelId="{699329FC-52ED-4E02-B891-98ED12090F39}" type="pres">
      <dgm:prSet presAssocID="{33D2B579-42E5-4266-92F1-7696258AA446}" presName="hierRoot2" presStyleCnt="0"/>
      <dgm:spPr/>
    </dgm:pt>
    <dgm:pt modelId="{35D899E8-1AE4-4FD0-B894-F75224576DCC}" type="pres">
      <dgm:prSet presAssocID="{33D2B579-42E5-4266-92F1-7696258AA446}" presName="composite2" presStyleCnt="0"/>
      <dgm:spPr/>
    </dgm:pt>
    <dgm:pt modelId="{07E16EAE-B6EE-4602-BA7C-F6EC53D8DA08}" type="pres">
      <dgm:prSet presAssocID="{33D2B579-42E5-4266-92F1-7696258AA446}" presName="background2" presStyleLbl="node2" presStyleIdx="0" presStyleCnt="2"/>
      <dgm:spPr/>
    </dgm:pt>
    <dgm:pt modelId="{C37D2479-C945-4A77-9AB1-A790635079DE}" type="pres">
      <dgm:prSet presAssocID="{33D2B579-42E5-4266-92F1-7696258AA446}" presName="text2" presStyleLbl="fgAcc2" presStyleIdx="0" presStyleCnt="2" custScaleX="15361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E3C8B94-227E-4ECC-8660-E5E81746B8DA}" type="pres">
      <dgm:prSet presAssocID="{33D2B579-42E5-4266-92F1-7696258AA446}" presName="hierChild3" presStyleCnt="0"/>
      <dgm:spPr/>
    </dgm:pt>
    <dgm:pt modelId="{60A811ED-ABAF-4916-BDED-F4873A287CD8}" type="pres">
      <dgm:prSet presAssocID="{D38C32E6-D096-48B5-80F4-284517D61E5B}" presName="Name17" presStyleLbl="parChTrans1D3" presStyleIdx="0" presStyleCnt="3"/>
      <dgm:spPr/>
      <dgm:t>
        <a:bodyPr/>
        <a:lstStyle/>
        <a:p>
          <a:endParaRPr lang="uk-UA"/>
        </a:p>
      </dgm:t>
    </dgm:pt>
    <dgm:pt modelId="{B04BE217-544E-4B9D-AF16-E0BA93A58F7E}" type="pres">
      <dgm:prSet presAssocID="{F2EFC91E-0540-4670-9353-0D37D1CCDBE7}" presName="hierRoot3" presStyleCnt="0"/>
      <dgm:spPr/>
    </dgm:pt>
    <dgm:pt modelId="{DFCBD5D6-E06F-434A-811D-E48371519B6B}" type="pres">
      <dgm:prSet presAssocID="{F2EFC91E-0540-4670-9353-0D37D1CCDBE7}" presName="composite3" presStyleCnt="0"/>
      <dgm:spPr/>
    </dgm:pt>
    <dgm:pt modelId="{0A4585E7-A861-4D77-B407-AAA0CAE6FC46}" type="pres">
      <dgm:prSet presAssocID="{F2EFC91E-0540-4670-9353-0D37D1CCDBE7}" presName="background3" presStyleLbl="node3" presStyleIdx="0" presStyleCnt="3"/>
      <dgm:spPr/>
    </dgm:pt>
    <dgm:pt modelId="{80C4C853-31AA-4970-AA05-E805BF1CF34D}" type="pres">
      <dgm:prSet presAssocID="{F2EFC91E-0540-4670-9353-0D37D1CCDBE7}" presName="text3" presStyleLbl="fgAcc3" presStyleIdx="0" presStyleCnt="3" custScaleX="15136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BA2BFBF-94F0-4421-BB9F-695369299FBF}" type="pres">
      <dgm:prSet presAssocID="{F2EFC91E-0540-4670-9353-0D37D1CCDBE7}" presName="hierChild4" presStyleCnt="0"/>
      <dgm:spPr/>
    </dgm:pt>
    <dgm:pt modelId="{A04DA5B9-72EE-4160-A395-725453498285}" type="pres">
      <dgm:prSet presAssocID="{3C58FE80-5019-430F-812D-EB56B49A6452}" presName="Name10" presStyleLbl="parChTrans1D2" presStyleIdx="1" presStyleCnt="2"/>
      <dgm:spPr/>
      <dgm:t>
        <a:bodyPr/>
        <a:lstStyle/>
        <a:p>
          <a:endParaRPr lang="uk-UA"/>
        </a:p>
      </dgm:t>
    </dgm:pt>
    <dgm:pt modelId="{5CF2C30E-80F4-4B7C-9999-B3C0845988B7}" type="pres">
      <dgm:prSet presAssocID="{DB7D482E-D01D-41F5-AF61-F1B89BAB341D}" presName="hierRoot2" presStyleCnt="0"/>
      <dgm:spPr/>
    </dgm:pt>
    <dgm:pt modelId="{736900A4-31FD-4C36-8AD7-7794F0F9331A}" type="pres">
      <dgm:prSet presAssocID="{DB7D482E-D01D-41F5-AF61-F1B89BAB341D}" presName="composite2" presStyleCnt="0"/>
      <dgm:spPr/>
    </dgm:pt>
    <dgm:pt modelId="{B64206E1-59E5-4FEB-AE0E-E6F8239FCB4D}" type="pres">
      <dgm:prSet presAssocID="{DB7D482E-D01D-41F5-AF61-F1B89BAB341D}" presName="background2" presStyleLbl="node2" presStyleIdx="1" presStyleCnt="2"/>
      <dgm:spPr/>
    </dgm:pt>
    <dgm:pt modelId="{3C2AA902-E82D-4A8D-A0F4-A9362537E6A8}" type="pres">
      <dgm:prSet presAssocID="{DB7D482E-D01D-41F5-AF61-F1B89BAB341D}" presName="text2" presStyleLbl="fgAcc2" presStyleIdx="1" presStyleCnt="2" custScaleX="13062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61EFF69-92CF-44FA-97E7-DC311F2AB28E}" type="pres">
      <dgm:prSet presAssocID="{DB7D482E-D01D-41F5-AF61-F1B89BAB341D}" presName="hierChild3" presStyleCnt="0"/>
      <dgm:spPr/>
    </dgm:pt>
    <dgm:pt modelId="{E23A3FFA-B22B-49CE-B3A4-FEFAB163205D}" type="pres">
      <dgm:prSet presAssocID="{26E746D9-0397-4E47-AB45-31F09161AFE4}" presName="Name17" presStyleLbl="parChTrans1D3" presStyleIdx="1" presStyleCnt="3"/>
      <dgm:spPr/>
      <dgm:t>
        <a:bodyPr/>
        <a:lstStyle/>
        <a:p>
          <a:endParaRPr lang="uk-UA"/>
        </a:p>
      </dgm:t>
    </dgm:pt>
    <dgm:pt modelId="{9B13FFAD-DF45-46E5-833D-B3DC4CD9C87E}" type="pres">
      <dgm:prSet presAssocID="{6ED035C8-70F3-432C-B414-BEBD2E3EDE7A}" presName="hierRoot3" presStyleCnt="0"/>
      <dgm:spPr/>
    </dgm:pt>
    <dgm:pt modelId="{9B811EDB-3814-47A4-AE96-DC3D8B1F46F5}" type="pres">
      <dgm:prSet presAssocID="{6ED035C8-70F3-432C-B414-BEBD2E3EDE7A}" presName="composite3" presStyleCnt="0"/>
      <dgm:spPr/>
    </dgm:pt>
    <dgm:pt modelId="{FC8AAD13-20B6-4BE6-8A8E-C3CBB8D60183}" type="pres">
      <dgm:prSet presAssocID="{6ED035C8-70F3-432C-B414-BEBD2E3EDE7A}" presName="background3" presStyleLbl="node3" presStyleIdx="1" presStyleCnt="3"/>
      <dgm:spPr/>
    </dgm:pt>
    <dgm:pt modelId="{8108C6FE-6AD4-4069-930D-EC540C1F9AA7}" type="pres">
      <dgm:prSet presAssocID="{6ED035C8-70F3-432C-B414-BEBD2E3EDE7A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BCB481A-B3D7-40F9-A4AA-100A57910E13}" type="pres">
      <dgm:prSet presAssocID="{6ED035C8-70F3-432C-B414-BEBD2E3EDE7A}" presName="hierChild4" presStyleCnt="0"/>
      <dgm:spPr/>
    </dgm:pt>
    <dgm:pt modelId="{560BB660-F284-43BC-8690-574878FEBFD5}" type="pres">
      <dgm:prSet presAssocID="{A9A99EBB-20CC-44BB-B530-16147C5E974A}" presName="Name23" presStyleLbl="parChTrans1D4" presStyleIdx="0" presStyleCnt="3"/>
      <dgm:spPr/>
      <dgm:t>
        <a:bodyPr/>
        <a:lstStyle/>
        <a:p>
          <a:endParaRPr lang="uk-UA"/>
        </a:p>
      </dgm:t>
    </dgm:pt>
    <dgm:pt modelId="{99BB889A-0F58-4B82-B005-D106E64CD28F}" type="pres">
      <dgm:prSet presAssocID="{744BE310-7EA7-4340-ABE3-B5CEAC89E0BB}" presName="hierRoot4" presStyleCnt="0"/>
      <dgm:spPr/>
    </dgm:pt>
    <dgm:pt modelId="{D888FE81-5807-40C3-AC2E-8D6EC0065BDD}" type="pres">
      <dgm:prSet presAssocID="{744BE310-7EA7-4340-ABE3-B5CEAC89E0BB}" presName="composite4" presStyleCnt="0"/>
      <dgm:spPr/>
    </dgm:pt>
    <dgm:pt modelId="{B3976C0E-3603-48C7-9779-AA3139C200BA}" type="pres">
      <dgm:prSet presAssocID="{744BE310-7EA7-4340-ABE3-B5CEAC89E0BB}" presName="background4" presStyleLbl="node4" presStyleIdx="0" presStyleCnt="3"/>
      <dgm:spPr/>
    </dgm:pt>
    <dgm:pt modelId="{4179EAEA-C5C7-4185-B934-C81BF1658172}" type="pres">
      <dgm:prSet presAssocID="{744BE310-7EA7-4340-ABE3-B5CEAC89E0BB}" presName="text4" presStyleLbl="fgAcc4" presStyleIdx="0" presStyleCnt="3">
        <dgm:presLayoutVars>
          <dgm:chPref val="3"/>
        </dgm:presLayoutVars>
      </dgm:prSet>
      <dgm:spPr/>
    </dgm:pt>
    <dgm:pt modelId="{44F85762-0A87-4283-A36A-792B3BD6D469}" type="pres">
      <dgm:prSet presAssocID="{744BE310-7EA7-4340-ABE3-B5CEAC89E0BB}" presName="hierChild5" presStyleCnt="0"/>
      <dgm:spPr/>
    </dgm:pt>
    <dgm:pt modelId="{1F33AD7D-371C-4D57-A2C0-3399B2654773}" type="pres">
      <dgm:prSet presAssocID="{698ACE74-266C-48A6-8E81-8033A5707C66}" presName="Name23" presStyleLbl="parChTrans1D4" presStyleIdx="1" presStyleCnt="3"/>
      <dgm:spPr/>
    </dgm:pt>
    <dgm:pt modelId="{56FA6B33-3723-4BCD-99D2-7309C592B485}" type="pres">
      <dgm:prSet presAssocID="{ED4019CD-AE05-4AC3-8F25-0AB3CCD7615A}" presName="hierRoot4" presStyleCnt="0"/>
      <dgm:spPr/>
    </dgm:pt>
    <dgm:pt modelId="{7D8EE537-D063-4C5F-B0E6-36697ACFAF45}" type="pres">
      <dgm:prSet presAssocID="{ED4019CD-AE05-4AC3-8F25-0AB3CCD7615A}" presName="composite4" presStyleCnt="0"/>
      <dgm:spPr/>
    </dgm:pt>
    <dgm:pt modelId="{84376AEC-E892-462B-835A-F36EAC7C2330}" type="pres">
      <dgm:prSet presAssocID="{ED4019CD-AE05-4AC3-8F25-0AB3CCD7615A}" presName="background4" presStyleLbl="node4" presStyleIdx="1" presStyleCnt="3"/>
      <dgm:spPr/>
    </dgm:pt>
    <dgm:pt modelId="{D728BCB3-361D-4E7F-98EA-BD5E0C61DFFB}" type="pres">
      <dgm:prSet presAssocID="{ED4019CD-AE05-4AC3-8F25-0AB3CCD7615A}" presName="text4" presStyleLbl="fgAcc4" presStyleIdx="1" presStyleCnt="3">
        <dgm:presLayoutVars>
          <dgm:chPref val="3"/>
        </dgm:presLayoutVars>
      </dgm:prSet>
      <dgm:spPr/>
    </dgm:pt>
    <dgm:pt modelId="{8BE68FCB-F2FA-4C33-B71F-26C6326DD44C}" type="pres">
      <dgm:prSet presAssocID="{ED4019CD-AE05-4AC3-8F25-0AB3CCD7615A}" presName="hierChild5" presStyleCnt="0"/>
      <dgm:spPr/>
    </dgm:pt>
    <dgm:pt modelId="{7EAFE094-9C99-4674-8A32-5E1208401BC4}" type="pres">
      <dgm:prSet presAssocID="{CF26AB4C-EC1E-4E51-8DA3-7AB5FB107242}" presName="Name23" presStyleLbl="parChTrans1D4" presStyleIdx="2" presStyleCnt="3"/>
      <dgm:spPr/>
      <dgm:t>
        <a:bodyPr/>
        <a:lstStyle/>
        <a:p>
          <a:endParaRPr lang="uk-UA"/>
        </a:p>
      </dgm:t>
    </dgm:pt>
    <dgm:pt modelId="{7C071275-A4AF-49E2-8D04-9ED86DB4020C}" type="pres">
      <dgm:prSet presAssocID="{8075D1BA-4B44-4698-B6F7-17A739D56E06}" presName="hierRoot4" presStyleCnt="0"/>
      <dgm:spPr/>
    </dgm:pt>
    <dgm:pt modelId="{87A4F811-3332-4DCF-9E29-4739DDE3A118}" type="pres">
      <dgm:prSet presAssocID="{8075D1BA-4B44-4698-B6F7-17A739D56E06}" presName="composite4" presStyleCnt="0"/>
      <dgm:spPr/>
    </dgm:pt>
    <dgm:pt modelId="{C372899E-C5AB-4125-ABFB-E921DF0F722D}" type="pres">
      <dgm:prSet presAssocID="{8075D1BA-4B44-4698-B6F7-17A739D56E06}" presName="background4" presStyleLbl="node4" presStyleIdx="2" presStyleCnt="3"/>
      <dgm:spPr/>
    </dgm:pt>
    <dgm:pt modelId="{9644588E-C7CC-4144-A65A-CED677CE6A19}" type="pres">
      <dgm:prSet presAssocID="{8075D1BA-4B44-4698-B6F7-17A739D56E06}" presName="text4" presStyleLbl="fgAcc4" presStyleIdx="2" presStyleCnt="3">
        <dgm:presLayoutVars>
          <dgm:chPref val="3"/>
        </dgm:presLayoutVars>
      </dgm:prSet>
      <dgm:spPr/>
    </dgm:pt>
    <dgm:pt modelId="{58CF2CA3-6B90-49BB-952F-7D9F3CFFCB4A}" type="pres">
      <dgm:prSet presAssocID="{8075D1BA-4B44-4698-B6F7-17A739D56E06}" presName="hierChild5" presStyleCnt="0"/>
      <dgm:spPr/>
    </dgm:pt>
    <dgm:pt modelId="{BA0AF4F6-AD6C-44FC-AB72-660C1E0C3739}" type="pres">
      <dgm:prSet presAssocID="{188D7156-20AA-4717-9F50-0FAFAB34A307}" presName="Name17" presStyleLbl="parChTrans1D3" presStyleIdx="2" presStyleCnt="3"/>
      <dgm:spPr/>
      <dgm:t>
        <a:bodyPr/>
        <a:lstStyle/>
        <a:p>
          <a:endParaRPr lang="uk-UA"/>
        </a:p>
      </dgm:t>
    </dgm:pt>
    <dgm:pt modelId="{9673E5BA-752A-4826-91FD-DF00288ABC3D}" type="pres">
      <dgm:prSet presAssocID="{737CC17D-885E-4946-9D1F-3BA7A382C34A}" presName="hierRoot3" presStyleCnt="0"/>
      <dgm:spPr/>
    </dgm:pt>
    <dgm:pt modelId="{7D52CCC6-94E0-4E98-852C-44140B3AFF55}" type="pres">
      <dgm:prSet presAssocID="{737CC17D-885E-4946-9D1F-3BA7A382C34A}" presName="composite3" presStyleCnt="0"/>
      <dgm:spPr/>
    </dgm:pt>
    <dgm:pt modelId="{2CB4C013-7BE4-470F-9D8E-F54AC9925B7A}" type="pres">
      <dgm:prSet presAssocID="{737CC17D-885E-4946-9D1F-3BA7A382C34A}" presName="background3" presStyleLbl="node3" presStyleIdx="2" presStyleCnt="3"/>
      <dgm:spPr/>
    </dgm:pt>
    <dgm:pt modelId="{BF1DD99C-8C7F-4E71-94DB-F6337BEE8FB4}" type="pres">
      <dgm:prSet presAssocID="{737CC17D-885E-4946-9D1F-3BA7A382C34A}" presName="text3" presStyleLbl="fgAcc3" presStyleIdx="2" presStyleCnt="3" custScaleX="154240" custLinFactNeighborX="10848" custLinFactNeighborY="41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16791C8-3069-4390-B60E-83E241EC8F5A}" type="pres">
      <dgm:prSet presAssocID="{737CC17D-885E-4946-9D1F-3BA7A382C34A}" presName="hierChild4" presStyleCnt="0"/>
      <dgm:spPr/>
    </dgm:pt>
  </dgm:ptLst>
  <dgm:cxnLst>
    <dgm:cxn modelId="{A8A36AC8-1130-479C-8709-93A4B3450079}" srcId="{33D2B579-42E5-4266-92F1-7696258AA446}" destId="{F2EFC91E-0540-4670-9353-0D37D1CCDBE7}" srcOrd="0" destOrd="0" parTransId="{D38C32E6-D096-48B5-80F4-284517D61E5B}" sibTransId="{23BEFA69-EC01-4B96-B68F-8F6ADB2E3D57}"/>
    <dgm:cxn modelId="{6D9463B6-BFAA-4A55-98B4-D72AF1ECE276}" type="presOf" srcId="{D38C32E6-D096-48B5-80F4-284517D61E5B}" destId="{60A811ED-ABAF-4916-BDED-F4873A287CD8}" srcOrd="0" destOrd="0" presId="urn:microsoft.com/office/officeart/2005/8/layout/hierarchy1"/>
    <dgm:cxn modelId="{5B495D19-46DC-4EC8-8C29-6D4572A42C46}" srcId="{DDE02E62-9111-4E1D-8A87-95F482D2F7AC}" destId="{81A0C7A1-488D-4B1F-8B8D-D21C6583A7D9}" srcOrd="0" destOrd="0" parTransId="{CE6CC586-76AA-47DB-A66A-8BAE9B9FD273}" sibTransId="{2B7244FE-00C0-4FAD-8451-BDDB6B364ABD}"/>
    <dgm:cxn modelId="{8AEA22A9-3DC3-4007-A7FD-D0DA6AC946CA}" type="presOf" srcId="{F2EFC91E-0540-4670-9353-0D37D1CCDBE7}" destId="{80C4C853-31AA-4970-AA05-E805BF1CF34D}" srcOrd="0" destOrd="0" presId="urn:microsoft.com/office/officeart/2005/8/layout/hierarchy1"/>
    <dgm:cxn modelId="{B01CC68C-5FEB-4A5A-9E3C-08C7FE060E85}" type="presOf" srcId="{188D7156-20AA-4717-9F50-0FAFAB34A307}" destId="{BA0AF4F6-AD6C-44FC-AB72-660C1E0C3739}" srcOrd="0" destOrd="0" presId="urn:microsoft.com/office/officeart/2005/8/layout/hierarchy1"/>
    <dgm:cxn modelId="{075FBACA-6583-4B51-9E40-1013794BED69}" type="presOf" srcId="{26E746D9-0397-4E47-AB45-31F09161AFE4}" destId="{E23A3FFA-B22B-49CE-B3A4-FEFAB163205D}" srcOrd="0" destOrd="0" presId="urn:microsoft.com/office/officeart/2005/8/layout/hierarchy1"/>
    <dgm:cxn modelId="{FF7C23B9-B351-409A-BB25-B59B99CC5534}" type="presOf" srcId="{3C58FE80-5019-430F-812D-EB56B49A6452}" destId="{A04DA5B9-72EE-4160-A395-725453498285}" srcOrd="0" destOrd="0" presId="urn:microsoft.com/office/officeart/2005/8/layout/hierarchy1"/>
    <dgm:cxn modelId="{468E89DC-2611-4418-9899-4B98785564A6}" srcId="{81A0C7A1-488D-4B1F-8B8D-D21C6583A7D9}" destId="{DB7D482E-D01D-41F5-AF61-F1B89BAB341D}" srcOrd="1" destOrd="0" parTransId="{3C58FE80-5019-430F-812D-EB56B49A6452}" sibTransId="{08703A45-CD6E-4BA3-A843-C65F14E219FB}"/>
    <dgm:cxn modelId="{A80B9547-2080-41D4-99EE-955AD12A5DDD}" srcId="{6ED035C8-70F3-432C-B414-BEBD2E3EDE7A}" destId="{744BE310-7EA7-4340-ABE3-B5CEAC89E0BB}" srcOrd="0" destOrd="0" parTransId="{A9A99EBB-20CC-44BB-B530-16147C5E974A}" sibTransId="{0B14DDCF-E431-43A8-BBD6-89206405FE69}"/>
    <dgm:cxn modelId="{7915813A-F149-4270-80E6-6FD20167A1EC}" type="presOf" srcId="{CF26AB4C-EC1E-4E51-8DA3-7AB5FB107242}" destId="{7EAFE094-9C99-4674-8A32-5E1208401BC4}" srcOrd="0" destOrd="0" presId="urn:microsoft.com/office/officeart/2005/8/layout/hierarchy1"/>
    <dgm:cxn modelId="{2CB88076-FC10-4E2F-85BD-95590296CC89}" srcId="{DB7D482E-D01D-41F5-AF61-F1B89BAB341D}" destId="{6ED035C8-70F3-432C-B414-BEBD2E3EDE7A}" srcOrd="0" destOrd="0" parTransId="{26E746D9-0397-4E47-AB45-31F09161AFE4}" sibTransId="{F61ACFF3-3B8D-4E28-B948-F08FF3FEC626}"/>
    <dgm:cxn modelId="{70DD0152-BC8B-466B-BB89-A99E45A81365}" type="presOf" srcId="{698ACE74-266C-48A6-8E81-8033A5707C66}" destId="{1F33AD7D-371C-4D57-A2C0-3399B2654773}" srcOrd="0" destOrd="0" presId="urn:microsoft.com/office/officeart/2005/8/layout/hierarchy1"/>
    <dgm:cxn modelId="{295D5247-3BE8-45E6-A771-7E3BA2A4BC64}" type="presOf" srcId="{A9A99EBB-20CC-44BB-B530-16147C5E974A}" destId="{560BB660-F284-43BC-8690-574878FEBFD5}" srcOrd="0" destOrd="0" presId="urn:microsoft.com/office/officeart/2005/8/layout/hierarchy1"/>
    <dgm:cxn modelId="{E90A76CB-22E6-4A76-958F-A100FE355D08}" srcId="{6ED035C8-70F3-432C-B414-BEBD2E3EDE7A}" destId="{ED4019CD-AE05-4AC3-8F25-0AB3CCD7615A}" srcOrd="1" destOrd="0" parTransId="{698ACE74-266C-48A6-8E81-8033A5707C66}" sibTransId="{761A5194-EA2B-446E-B4CA-9B24CB22DDB6}"/>
    <dgm:cxn modelId="{DF39505E-5734-40E8-A608-09AE4A698FA9}" type="presOf" srcId="{6680579F-CD56-439C-ABB6-D889699B74DD}" destId="{B33276AB-EC94-4071-B4EA-AC98DF0F5053}" srcOrd="0" destOrd="0" presId="urn:microsoft.com/office/officeart/2005/8/layout/hierarchy1"/>
    <dgm:cxn modelId="{708C3313-20F6-4EB2-817F-28BA2ACD95BB}" type="presOf" srcId="{DDE02E62-9111-4E1D-8A87-95F482D2F7AC}" destId="{10D24C67-2EB7-4104-ADF2-BD702B49C569}" srcOrd="0" destOrd="0" presId="urn:microsoft.com/office/officeart/2005/8/layout/hierarchy1"/>
    <dgm:cxn modelId="{685F4D14-12FB-4706-975A-5267F1F5F784}" type="presOf" srcId="{6ED035C8-70F3-432C-B414-BEBD2E3EDE7A}" destId="{8108C6FE-6AD4-4069-930D-EC540C1F9AA7}" srcOrd="0" destOrd="0" presId="urn:microsoft.com/office/officeart/2005/8/layout/hierarchy1"/>
    <dgm:cxn modelId="{5AEF8AA5-4867-4D4C-8427-1CF7642FACBD}" type="presOf" srcId="{8075D1BA-4B44-4698-B6F7-17A739D56E06}" destId="{9644588E-C7CC-4144-A65A-CED677CE6A19}" srcOrd="0" destOrd="0" presId="urn:microsoft.com/office/officeart/2005/8/layout/hierarchy1"/>
    <dgm:cxn modelId="{0E01D739-59E2-4299-A7DA-ACDCDCEAC6BF}" type="presOf" srcId="{33D2B579-42E5-4266-92F1-7696258AA446}" destId="{C37D2479-C945-4A77-9AB1-A790635079DE}" srcOrd="0" destOrd="0" presId="urn:microsoft.com/office/officeart/2005/8/layout/hierarchy1"/>
    <dgm:cxn modelId="{6987FA0B-92DE-4F5F-918E-543BECCCE57D}" type="presOf" srcId="{81A0C7A1-488D-4B1F-8B8D-D21C6583A7D9}" destId="{A8101564-019E-442E-AF24-0CC89F9B9D52}" srcOrd="0" destOrd="0" presId="urn:microsoft.com/office/officeart/2005/8/layout/hierarchy1"/>
    <dgm:cxn modelId="{EF2EE9D6-87CC-4A55-82FC-BFBF7C32E9AF}" type="presOf" srcId="{DB7D482E-D01D-41F5-AF61-F1B89BAB341D}" destId="{3C2AA902-E82D-4A8D-A0F4-A9362537E6A8}" srcOrd="0" destOrd="0" presId="urn:microsoft.com/office/officeart/2005/8/layout/hierarchy1"/>
    <dgm:cxn modelId="{AACC2130-9438-4DB4-81F4-01E6C7E48C4D}" type="presOf" srcId="{744BE310-7EA7-4340-ABE3-B5CEAC89E0BB}" destId="{4179EAEA-C5C7-4185-B934-C81BF1658172}" srcOrd="0" destOrd="0" presId="urn:microsoft.com/office/officeart/2005/8/layout/hierarchy1"/>
    <dgm:cxn modelId="{BBB312CB-B4C5-4BB2-804C-D349B354EEC9}" type="presOf" srcId="{ED4019CD-AE05-4AC3-8F25-0AB3CCD7615A}" destId="{D728BCB3-361D-4E7F-98EA-BD5E0C61DFFB}" srcOrd="0" destOrd="0" presId="urn:microsoft.com/office/officeart/2005/8/layout/hierarchy1"/>
    <dgm:cxn modelId="{9CFC6FF8-5CF9-42C4-95B0-4CD63C7DB10E}" srcId="{DB7D482E-D01D-41F5-AF61-F1B89BAB341D}" destId="{737CC17D-885E-4946-9D1F-3BA7A382C34A}" srcOrd="1" destOrd="0" parTransId="{188D7156-20AA-4717-9F50-0FAFAB34A307}" sibTransId="{593411F1-1F05-4D51-BC09-67ED1F08D4C7}"/>
    <dgm:cxn modelId="{EEB420DA-F37C-4313-8FE3-C6FEF7546433}" srcId="{6ED035C8-70F3-432C-B414-BEBD2E3EDE7A}" destId="{8075D1BA-4B44-4698-B6F7-17A739D56E06}" srcOrd="2" destOrd="0" parTransId="{CF26AB4C-EC1E-4E51-8DA3-7AB5FB107242}" sibTransId="{FBD1DEAA-FDE2-46A6-993C-A9D066FA127F}"/>
    <dgm:cxn modelId="{8D307C82-E926-4B58-88FC-880239ED716D}" type="presOf" srcId="{737CC17D-885E-4946-9D1F-3BA7A382C34A}" destId="{BF1DD99C-8C7F-4E71-94DB-F6337BEE8FB4}" srcOrd="0" destOrd="0" presId="urn:microsoft.com/office/officeart/2005/8/layout/hierarchy1"/>
    <dgm:cxn modelId="{F98463EB-CC41-44BC-8C55-DC804DADDD3D}" srcId="{81A0C7A1-488D-4B1F-8B8D-D21C6583A7D9}" destId="{33D2B579-42E5-4266-92F1-7696258AA446}" srcOrd="0" destOrd="0" parTransId="{6680579F-CD56-439C-ABB6-D889699B74DD}" sibTransId="{9BC5AB48-D651-46AE-9CD5-96598028CD57}"/>
    <dgm:cxn modelId="{463FE20B-3452-4340-B241-345652CFCD6B}" type="presParOf" srcId="{10D24C67-2EB7-4104-ADF2-BD702B49C569}" destId="{193BB20E-4B6F-4B71-BF18-98650C11BC24}" srcOrd="0" destOrd="0" presId="urn:microsoft.com/office/officeart/2005/8/layout/hierarchy1"/>
    <dgm:cxn modelId="{D4809D0C-45ED-443E-8357-141D01E74BD7}" type="presParOf" srcId="{193BB20E-4B6F-4B71-BF18-98650C11BC24}" destId="{EDA35DD6-EF0A-40CD-8FD0-4762DD4BD5CF}" srcOrd="0" destOrd="0" presId="urn:microsoft.com/office/officeart/2005/8/layout/hierarchy1"/>
    <dgm:cxn modelId="{0C0693D1-BD6B-4B9A-8964-2181C2E76928}" type="presParOf" srcId="{EDA35DD6-EF0A-40CD-8FD0-4762DD4BD5CF}" destId="{A64BB96F-95C7-417B-8585-5259BB2B0B81}" srcOrd="0" destOrd="0" presId="urn:microsoft.com/office/officeart/2005/8/layout/hierarchy1"/>
    <dgm:cxn modelId="{0D2EF0BF-778A-4541-9E36-BE7C321D5855}" type="presParOf" srcId="{EDA35DD6-EF0A-40CD-8FD0-4762DD4BD5CF}" destId="{A8101564-019E-442E-AF24-0CC89F9B9D52}" srcOrd="1" destOrd="0" presId="urn:microsoft.com/office/officeart/2005/8/layout/hierarchy1"/>
    <dgm:cxn modelId="{99BF8F28-BEC5-4846-AD2C-D8E614C5BE20}" type="presParOf" srcId="{193BB20E-4B6F-4B71-BF18-98650C11BC24}" destId="{CA840F3F-EA10-40E9-8FC9-DB67DAFE5CF7}" srcOrd="1" destOrd="0" presId="urn:microsoft.com/office/officeart/2005/8/layout/hierarchy1"/>
    <dgm:cxn modelId="{69406300-23CC-4460-A3D1-EF011F411878}" type="presParOf" srcId="{CA840F3F-EA10-40E9-8FC9-DB67DAFE5CF7}" destId="{B33276AB-EC94-4071-B4EA-AC98DF0F5053}" srcOrd="0" destOrd="0" presId="urn:microsoft.com/office/officeart/2005/8/layout/hierarchy1"/>
    <dgm:cxn modelId="{2F6F6209-B1EA-429A-8B5E-90B66E7DEDE6}" type="presParOf" srcId="{CA840F3F-EA10-40E9-8FC9-DB67DAFE5CF7}" destId="{699329FC-52ED-4E02-B891-98ED12090F39}" srcOrd="1" destOrd="0" presId="urn:microsoft.com/office/officeart/2005/8/layout/hierarchy1"/>
    <dgm:cxn modelId="{D5A40BC0-FC4B-48E9-A958-A1E26A784905}" type="presParOf" srcId="{699329FC-52ED-4E02-B891-98ED12090F39}" destId="{35D899E8-1AE4-4FD0-B894-F75224576DCC}" srcOrd="0" destOrd="0" presId="urn:microsoft.com/office/officeart/2005/8/layout/hierarchy1"/>
    <dgm:cxn modelId="{7652E59D-A05E-49FA-A416-FD5499F4CF3A}" type="presParOf" srcId="{35D899E8-1AE4-4FD0-B894-F75224576DCC}" destId="{07E16EAE-B6EE-4602-BA7C-F6EC53D8DA08}" srcOrd="0" destOrd="0" presId="urn:microsoft.com/office/officeart/2005/8/layout/hierarchy1"/>
    <dgm:cxn modelId="{2A46EC8C-11B7-471C-B33E-A52F3384B044}" type="presParOf" srcId="{35D899E8-1AE4-4FD0-B894-F75224576DCC}" destId="{C37D2479-C945-4A77-9AB1-A790635079DE}" srcOrd="1" destOrd="0" presId="urn:microsoft.com/office/officeart/2005/8/layout/hierarchy1"/>
    <dgm:cxn modelId="{8D0552B0-31A2-4067-BD19-9EF1C9371815}" type="presParOf" srcId="{699329FC-52ED-4E02-B891-98ED12090F39}" destId="{9E3C8B94-227E-4ECC-8660-E5E81746B8DA}" srcOrd="1" destOrd="0" presId="urn:microsoft.com/office/officeart/2005/8/layout/hierarchy1"/>
    <dgm:cxn modelId="{5AA12023-F2A6-4F5A-9BCA-B603318DFDBB}" type="presParOf" srcId="{9E3C8B94-227E-4ECC-8660-E5E81746B8DA}" destId="{60A811ED-ABAF-4916-BDED-F4873A287CD8}" srcOrd="0" destOrd="0" presId="urn:microsoft.com/office/officeart/2005/8/layout/hierarchy1"/>
    <dgm:cxn modelId="{3D536F12-FC6D-451B-933D-021737425A51}" type="presParOf" srcId="{9E3C8B94-227E-4ECC-8660-E5E81746B8DA}" destId="{B04BE217-544E-4B9D-AF16-E0BA93A58F7E}" srcOrd="1" destOrd="0" presId="urn:microsoft.com/office/officeart/2005/8/layout/hierarchy1"/>
    <dgm:cxn modelId="{E7588AC3-3A6C-4C89-A706-37B46435B38F}" type="presParOf" srcId="{B04BE217-544E-4B9D-AF16-E0BA93A58F7E}" destId="{DFCBD5D6-E06F-434A-811D-E48371519B6B}" srcOrd="0" destOrd="0" presId="urn:microsoft.com/office/officeart/2005/8/layout/hierarchy1"/>
    <dgm:cxn modelId="{AAD69A17-D0DA-47A9-B81D-5B62A435C6D5}" type="presParOf" srcId="{DFCBD5D6-E06F-434A-811D-E48371519B6B}" destId="{0A4585E7-A861-4D77-B407-AAA0CAE6FC46}" srcOrd="0" destOrd="0" presId="urn:microsoft.com/office/officeart/2005/8/layout/hierarchy1"/>
    <dgm:cxn modelId="{09B54613-5860-465B-9BA9-FAB8CAEE0632}" type="presParOf" srcId="{DFCBD5D6-E06F-434A-811D-E48371519B6B}" destId="{80C4C853-31AA-4970-AA05-E805BF1CF34D}" srcOrd="1" destOrd="0" presId="urn:microsoft.com/office/officeart/2005/8/layout/hierarchy1"/>
    <dgm:cxn modelId="{38895EFA-A57D-491B-B572-E8814A542790}" type="presParOf" srcId="{B04BE217-544E-4B9D-AF16-E0BA93A58F7E}" destId="{1BA2BFBF-94F0-4421-BB9F-695369299FBF}" srcOrd="1" destOrd="0" presId="urn:microsoft.com/office/officeart/2005/8/layout/hierarchy1"/>
    <dgm:cxn modelId="{1B1AB919-2F90-460A-A0CC-367777BC6D37}" type="presParOf" srcId="{CA840F3F-EA10-40E9-8FC9-DB67DAFE5CF7}" destId="{A04DA5B9-72EE-4160-A395-725453498285}" srcOrd="2" destOrd="0" presId="urn:microsoft.com/office/officeart/2005/8/layout/hierarchy1"/>
    <dgm:cxn modelId="{55302B3D-E12F-434A-8B3F-480A179765B4}" type="presParOf" srcId="{CA840F3F-EA10-40E9-8FC9-DB67DAFE5CF7}" destId="{5CF2C30E-80F4-4B7C-9999-B3C0845988B7}" srcOrd="3" destOrd="0" presId="urn:microsoft.com/office/officeart/2005/8/layout/hierarchy1"/>
    <dgm:cxn modelId="{864F49AB-65A1-41C1-9670-6703AF535663}" type="presParOf" srcId="{5CF2C30E-80F4-4B7C-9999-B3C0845988B7}" destId="{736900A4-31FD-4C36-8AD7-7794F0F9331A}" srcOrd="0" destOrd="0" presId="urn:microsoft.com/office/officeart/2005/8/layout/hierarchy1"/>
    <dgm:cxn modelId="{525266B1-D35B-46CA-BD6F-439B14516E7A}" type="presParOf" srcId="{736900A4-31FD-4C36-8AD7-7794F0F9331A}" destId="{B64206E1-59E5-4FEB-AE0E-E6F8239FCB4D}" srcOrd="0" destOrd="0" presId="urn:microsoft.com/office/officeart/2005/8/layout/hierarchy1"/>
    <dgm:cxn modelId="{164FA24F-9C1A-42AA-813E-48EA2B0AD24E}" type="presParOf" srcId="{736900A4-31FD-4C36-8AD7-7794F0F9331A}" destId="{3C2AA902-E82D-4A8D-A0F4-A9362537E6A8}" srcOrd="1" destOrd="0" presId="urn:microsoft.com/office/officeart/2005/8/layout/hierarchy1"/>
    <dgm:cxn modelId="{C5BFC9EF-4FB2-4049-8FB8-F78616F4CEC2}" type="presParOf" srcId="{5CF2C30E-80F4-4B7C-9999-B3C0845988B7}" destId="{961EFF69-92CF-44FA-97E7-DC311F2AB28E}" srcOrd="1" destOrd="0" presId="urn:microsoft.com/office/officeart/2005/8/layout/hierarchy1"/>
    <dgm:cxn modelId="{F11DA578-F841-473D-8F5B-84A31DFC67FE}" type="presParOf" srcId="{961EFF69-92CF-44FA-97E7-DC311F2AB28E}" destId="{E23A3FFA-B22B-49CE-B3A4-FEFAB163205D}" srcOrd="0" destOrd="0" presId="urn:microsoft.com/office/officeart/2005/8/layout/hierarchy1"/>
    <dgm:cxn modelId="{AF3A5D7D-8ECB-489E-A533-1372635B2C23}" type="presParOf" srcId="{961EFF69-92CF-44FA-97E7-DC311F2AB28E}" destId="{9B13FFAD-DF45-46E5-833D-B3DC4CD9C87E}" srcOrd="1" destOrd="0" presId="urn:microsoft.com/office/officeart/2005/8/layout/hierarchy1"/>
    <dgm:cxn modelId="{5216C8FA-5E84-4DD2-8546-7DD78A3FD7F0}" type="presParOf" srcId="{9B13FFAD-DF45-46E5-833D-B3DC4CD9C87E}" destId="{9B811EDB-3814-47A4-AE96-DC3D8B1F46F5}" srcOrd="0" destOrd="0" presId="urn:microsoft.com/office/officeart/2005/8/layout/hierarchy1"/>
    <dgm:cxn modelId="{8FFE534B-E778-484E-AEFC-19DCB996F754}" type="presParOf" srcId="{9B811EDB-3814-47A4-AE96-DC3D8B1F46F5}" destId="{FC8AAD13-20B6-4BE6-8A8E-C3CBB8D60183}" srcOrd="0" destOrd="0" presId="urn:microsoft.com/office/officeart/2005/8/layout/hierarchy1"/>
    <dgm:cxn modelId="{103AE91F-4443-4030-8F2E-CA319E8C22C7}" type="presParOf" srcId="{9B811EDB-3814-47A4-AE96-DC3D8B1F46F5}" destId="{8108C6FE-6AD4-4069-930D-EC540C1F9AA7}" srcOrd="1" destOrd="0" presId="urn:microsoft.com/office/officeart/2005/8/layout/hierarchy1"/>
    <dgm:cxn modelId="{4D4987FC-B9B1-4657-9FF1-3A954D4D1912}" type="presParOf" srcId="{9B13FFAD-DF45-46E5-833D-B3DC4CD9C87E}" destId="{FBCB481A-B3D7-40F9-A4AA-100A57910E13}" srcOrd="1" destOrd="0" presId="urn:microsoft.com/office/officeart/2005/8/layout/hierarchy1"/>
    <dgm:cxn modelId="{476B3519-0DF7-4977-B6F8-953EBE5D7E5D}" type="presParOf" srcId="{FBCB481A-B3D7-40F9-A4AA-100A57910E13}" destId="{560BB660-F284-43BC-8690-574878FEBFD5}" srcOrd="0" destOrd="0" presId="urn:microsoft.com/office/officeart/2005/8/layout/hierarchy1"/>
    <dgm:cxn modelId="{589977FB-64E7-408F-925C-5AFDC3C519BF}" type="presParOf" srcId="{FBCB481A-B3D7-40F9-A4AA-100A57910E13}" destId="{99BB889A-0F58-4B82-B005-D106E64CD28F}" srcOrd="1" destOrd="0" presId="urn:microsoft.com/office/officeart/2005/8/layout/hierarchy1"/>
    <dgm:cxn modelId="{234CA718-DE3C-4409-9BB6-9436A7D9C85C}" type="presParOf" srcId="{99BB889A-0F58-4B82-B005-D106E64CD28F}" destId="{D888FE81-5807-40C3-AC2E-8D6EC0065BDD}" srcOrd="0" destOrd="0" presId="urn:microsoft.com/office/officeart/2005/8/layout/hierarchy1"/>
    <dgm:cxn modelId="{C2ADDB51-9224-4BCE-9AD5-B67A74046F25}" type="presParOf" srcId="{D888FE81-5807-40C3-AC2E-8D6EC0065BDD}" destId="{B3976C0E-3603-48C7-9779-AA3139C200BA}" srcOrd="0" destOrd="0" presId="urn:microsoft.com/office/officeart/2005/8/layout/hierarchy1"/>
    <dgm:cxn modelId="{DC4963B4-E3BA-449C-83F6-1A78380BE4AF}" type="presParOf" srcId="{D888FE81-5807-40C3-AC2E-8D6EC0065BDD}" destId="{4179EAEA-C5C7-4185-B934-C81BF1658172}" srcOrd="1" destOrd="0" presId="urn:microsoft.com/office/officeart/2005/8/layout/hierarchy1"/>
    <dgm:cxn modelId="{0FD6CBDD-9BCF-482A-815B-7B081B197BAA}" type="presParOf" srcId="{99BB889A-0F58-4B82-B005-D106E64CD28F}" destId="{44F85762-0A87-4283-A36A-792B3BD6D469}" srcOrd="1" destOrd="0" presId="urn:microsoft.com/office/officeart/2005/8/layout/hierarchy1"/>
    <dgm:cxn modelId="{6114799B-782F-4E6C-BEA7-46D239E69C30}" type="presParOf" srcId="{FBCB481A-B3D7-40F9-A4AA-100A57910E13}" destId="{1F33AD7D-371C-4D57-A2C0-3399B2654773}" srcOrd="2" destOrd="0" presId="urn:microsoft.com/office/officeart/2005/8/layout/hierarchy1"/>
    <dgm:cxn modelId="{D687C920-9481-41DE-A318-6A5C3E39BCC1}" type="presParOf" srcId="{FBCB481A-B3D7-40F9-A4AA-100A57910E13}" destId="{56FA6B33-3723-4BCD-99D2-7309C592B485}" srcOrd="3" destOrd="0" presId="urn:microsoft.com/office/officeart/2005/8/layout/hierarchy1"/>
    <dgm:cxn modelId="{BF62E889-B0CF-430B-9191-38FDCDC35FDC}" type="presParOf" srcId="{56FA6B33-3723-4BCD-99D2-7309C592B485}" destId="{7D8EE537-D063-4C5F-B0E6-36697ACFAF45}" srcOrd="0" destOrd="0" presId="urn:microsoft.com/office/officeart/2005/8/layout/hierarchy1"/>
    <dgm:cxn modelId="{3A022AB7-6B11-4519-ABAD-C62212D06839}" type="presParOf" srcId="{7D8EE537-D063-4C5F-B0E6-36697ACFAF45}" destId="{84376AEC-E892-462B-835A-F36EAC7C2330}" srcOrd="0" destOrd="0" presId="urn:microsoft.com/office/officeart/2005/8/layout/hierarchy1"/>
    <dgm:cxn modelId="{7B778986-E9A4-4283-88EC-3F7A80A2953D}" type="presParOf" srcId="{7D8EE537-D063-4C5F-B0E6-36697ACFAF45}" destId="{D728BCB3-361D-4E7F-98EA-BD5E0C61DFFB}" srcOrd="1" destOrd="0" presId="urn:microsoft.com/office/officeart/2005/8/layout/hierarchy1"/>
    <dgm:cxn modelId="{D2282879-FAF2-44F4-8478-6352A84805EE}" type="presParOf" srcId="{56FA6B33-3723-4BCD-99D2-7309C592B485}" destId="{8BE68FCB-F2FA-4C33-B71F-26C6326DD44C}" srcOrd="1" destOrd="0" presId="urn:microsoft.com/office/officeart/2005/8/layout/hierarchy1"/>
    <dgm:cxn modelId="{4FAA2841-DE1E-47CD-8A44-E33489592BEB}" type="presParOf" srcId="{FBCB481A-B3D7-40F9-A4AA-100A57910E13}" destId="{7EAFE094-9C99-4674-8A32-5E1208401BC4}" srcOrd="4" destOrd="0" presId="urn:microsoft.com/office/officeart/2005/8/layout/hierarchy1"/>
    <dgm:cxn modelId="{CA165206-E07A-4209-AD8F-8ADF49A8BEBC}" type="presParOf" srcId="{FBCB481A-B3D7-40F9-A4AA-100A57910E13}" destId="{7C071275-A4AF-49E2-8D04-9ED86DB4020C}" srcOrd="5" destOrd="0" presId="urn:microsoft.com/office/officeart/2005/8/layout/hierarchy1"/>
    <dgm:cxn modelId="{E8FB9467-DF7A-4FFB-BFE1-F6B49069E918}" type="presParOf" srcId="{7C071275-A4AF-49E2-8D04-9ED86DB4020C}" destId="{87A4F811-3332-4DCF-9E29-4739DDE3A118}" srcOrd="0" destOrd="0" presId="urn:microsoft.com/office/officeart/2005/8/layout/hierarchy1"/>
    <dgm:cxn modelId="{2782482A-B7FF-4885-B497-0CEFF3DC3AD6}" type="presParOf" srcId="{87A4F811-3332-4DCF-9E29-4739DDE3A118}" destId="{C372899E-C5AB-4125-ABFB-E921DF0F722D}" srcOrd="0" destOrd="0" presId="urn:microsoft.com/office/officeart/2005/8/layout/hierarchy1"/>
    <dgm:cxn modelId="{7CBEADEE-F581-4A8D-A21C-FBAED4F897F5}" type="presParOf" srcId="{87A4F811-3332-4DCF-9E29-4739DDE3A118}" destId="{9644588E-C7CC-4144-A65A-CED677CE6A19}" srcOrd="1" destOrd="0" presId="urn:microsoft.com/office/officeart/2005/8/layout/hierarchy1"/>
    <dgm:cxn modelId="{40F76484-49DF-49C2-A51B-2FC9E9B6C5D7}" type="presParOf" srcId="{7C071275-A4AF-49E2-8D04-9ED86DB4020C}" destId="{58CF2CA3-6B90-49BB-952F-7D9F3CFFCB4A}" srcOrd="1" destOrd="0" presId="urn:microsoft.com/office/officeart/2005/8/layout/hierarchy1"/>
    <dgm:cxn modelId="{A6279DB9-6526-4E8E-8394-1C3554C8B489}" type="presParOf" srcId="{961EFF69-92CF-44FA-97E7-DC311F2AB28E}" destId="{BA0AF4F6-AD6C-44FC-AB72-660C1E0C3739}" srcOrd="2" destOrd="0" presId="urn:microsoft.com/office/officeart/2005/8/layout/hierarchy1"/>
    <dgm:cxn modelId="{34286C68-693A-4BCD-9D9B-15AABAB528C4}" type="presParOf" srcId="{961EFF69-92CF-44FA-97E7-DC311F2AB28E}" destId="{9673E5BA-752A-4826-91FD-DF00288ABC3D}" srcOrd="3" destOrd="0" presId="urn:microsoft.com/office/officeart/2005/8/layout/hierarchy1"/>
    <dgm:cxn modelId="{4E6A9901-E031-4221-9929-A11B2B94EF29}" type="presParOf" srcId="{9673E5BA-752A-4826-91FD-DF00288ABC3D}" destId="{7D52CCC6-94E0-4E98-852C-44140B3AFF55}" srcOrd="0" destOrd="0" presId="urn:microsoft.com/office/officeart/2005/8/layout/hierarchy1"/>
    <dgm:cxn modelId="{08F71A61-EB58-4624-A042-5E54F4DE819C}" type="presParOf" srcId="{7D52CCC6-94E0-4E98-852C-44140B3AFF55}" destId="{2CB4C013-7BE4-470F-9D8E-F54AC9925B7A}" srcOrd="0" destOrd="0" presId="urn:microsoft.com/office/officeart/2005/8/layout/hierarchy1"/>
    <dgm:cxn modelId="{7C64C095-0316-4D27-9A65-39193C7D9584}" type="presParOf" srcId="{7D52CCC6-94E0-4E98-852C-44140B3AFF55}" destId="{BF1DD99C-8C7F-4E71-94DB-F6337BEE8FB4}" srcOrd="1" destOrd="0" presId="urn:microsoft.com/office/officeart/2005/8/layout/hierarchy1"/>
    <dgm:cxn modelId="{BFEC6B00-B1EA-4284-9C7A-10178B452B02}" type="presParOf" srcId="{9673E5BA-752A-4826-91FD-DF00288ABC3D}" destId="{F16791C8-3069-4390-B60E-83E241EC8F5A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E2333-00FC-47DF-A9AA-0198D000D760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80B22BB1-8E04-49BD-80BC-B637FD02F616}">
      <dgm:prSet phldrT="[Текст]" phldr="1"/>
      <dgm:spPr/>
      <dgm:t>
        <a:bodyPr/>
        <a:lstStyle/>
        <a:p>
          <a:endParaRPr lang="uk-UA" dirty="0"/>
        </a:p>
      </dgm:t>
    </dgm:pt>
    <dgm:pt modelId="{33BDB615-B10D-48E1-A456-4607C5482154}" type="parTrans" cxnId="{23E20B26-EC3D-4659-BB7E-318099E4EE21}">
      <dgm:prSet/>
      <dgm:spPr/>
      <dgm:t>
        <a:bodyPr/>
        <a:lstStyle/>
        <a:p>
          <a:endParaRPr lang="uk-UA"/>
        </a:p>
      </dgm:t>
    </dgm:pt>
    <dgm:pt modelId="{242ED8D9-0ACA-474F-B17C-B4692560A74B}" type="sibTrans" cxnId="{23E20B26-EC3D-4659-BB7E-318099E4EE21}">
      <dgm:prSet/>
      <dgm:spPr/>
      <dgm:t>
        <a:bodyPr/>
        <a:lstStyle/>
        <a:p>
          <a:endParaRPr lang="uk-UA"/>
        </a:p>
      </dgm:t>
    </dgm:pt>
    <dgm:pt modelId="{375232D6-0B6E-47E5-9A78-BFD2C16B251D}">
      <dgm:prSet phldrT="[Текст]" phldr="1"/>
      <dgm:spPr/>
      <dgm:t>
        <a:bodyPr/>
        <a:lstStyle/>
        <a:p>
          <a:endParaRPr lang="uk-UA" sz="1000" dirty="0"/>
        </a:p>
      </dgm:t>
    </dgm:pt>
    <dgm:pt modelId="{481DE96A-7C50-4C8E-931E-65D447507DB8}" type="parTrans" cxnId="{900A1527-8730-42A4-A1D4-2CB7B6767FFA}">
      <dgm:prSet/>
      <dgm:spPr/>
      <dgm:t>
        <a:bodyPr/>
        <a:lstStyle/>
        <a:p>
          <a:endParaRPr lang="uk-UA"/>
        </a:p>
      </dgm:t>
    </dgm:pt>
    <dgm:pt modelId="{3F11030B-816D-434F-AB0F-0A4D4F395C23}" type="sibTrans" cxnId="{900A1527-8730-42A4-A1D4-2CB7B6767FFA}">
      <dgm:prSet/>
      <dgm:spPr/>
      <dgm:t>
        <a:bodyPr/>
        <a:lstStyle/>
        <a:p>
          <a:endParaRPr lang="uk-UA"/>
        </a:p>
      </dgm:t>
    </dgm:pt>
    <dgm:pt modelId="{10E65E33-722A-4B7A-82B6-1E43E29D0A26}">
      <dgm:prSet phldrT="[Текст]" phldr="1"/>
      <dgm:spPr/>
      <dgm:t>
        <a:bodyPr/>
        <a:lstStyle/>
        <a:p>
          <a:endParaRPr lang="uk-UA"/>
        </a:p>
      </dgm:t>
    </dgm:pt>
    <dgm:pt modelId="{B2682B02-4E53-40C9-93AC-720B870665F2}" type="parTrans" cxnId="{7BBF0FAA-7A37-4576-8E23-9734D685463F}">
      <dgm:prSet/>
      <dgm:spPr/>
      <dgm:t>
        <a:bodyPr/>
        <a:lstStyle/>
        <a:p>
          <a:endParaRPr lang="uk-UA"/>
        </a:p>
      </dgm:t>
    </dgm:pt>
    <dgm:pt modelId="{316BA221-D190-429B-8A5F-725ED768F4A6}" type="sibTrans" cxnId="{7BBF0FAA-7A37-4576-8E23-9734D685463F}">
      <dgm:prSet/>
      <dgm:spPr/>
      <dgm:t>
        <a:bodyPr/>
        <a:lstStyle/>
        <a:p>
          <a:endParaRPr lang="uk-UA"/>
        </a:p>
      </dgm:t>
    </dgm:pt>
    <dgm:pt modelId="{7FB59B51-D473-44D8-B702-24113BCEB07D}">
      <dgm:prSet phldrT="[Текст]" custT="1"/>
      <dgm:spPr/>
      <dgm:t>
        <a:bodyPr/>
        <a:lstStyle/>
        <a:p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Кантата </a:t>
          </a:r>
          <a:r>
            <a: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– </a:t>
          </a: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п’єса для одного голосу або хору з оркестром</a:t>
          </a:r>
          <a:r>
            <a: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</a:t>
          </a:r>
          <a:r>
            <a:rPr lang="uk-UA" sz="2000" b="1" dirty="0" smtClean="0"/>
            <a:t> </a:t>
          </a:r>
          <a:endParaRPr lang="uk-UA" sz="2000" b="1" dirty="0"/>
        </a:p>
      </dgm:t>
    </dgm:pt>
    <dgm:pt modelId="{B5B29787-3AE8-4E78-8ABD-D762A9C70F73}" type="parTrans" cxnId="{119FAB1A-48CE-4008-A39D-4C5EE68A6542}">
      <dgm:prSet/>
      <dgm:spPr/>
      <dgm:t>
        <a:bodyPr/>
        <a:lstStyle/>
        <a:p>
          <a:endParaRPr lang="uk-UA"/>
        </a:p>
      </dgm:t>
    </dgm:pt>
    <dgm:pt modelId="{62C706FF-93E5-4269-AED9-B1318615993D}" type="sibTrans" cxnId="{119FAB1A-48CE-4008-A39D-4C5EE68A6542}">
      <dgm:prSet/>
      <dgm:spPr/>
      <dgm:t>
        <a:bodyPr/>
        <a:lstStyle/>
        <a:p>
          <a:endParaRPr lang="uk-UA"/>
        </a:p>
      </dgm:t>
    </dgm:pt>
    <dgm:pt modelId="{A8896B84-9B6A-46D5-B47E-F0136F1399F4}">
      <dgm:prSet phldrT="[Текст]" phldr="1"/>
      <dgm:spPr/>
      <dgm:t>
        <a:bodyPr/>
        <a:lstStyle/>
        <a:p>
          <a:endParaRPr lang="uk-UA" sz="1000" dirty="0"/>
        </a:p>
      </dgm:t>
    </dgm:pt>
    <dgm:pt modelId="{A73A6099-A7AA-4BFF-B665-7A41A227F3C6}" type="parTrans" cxnId="{E8F9D487-8515-4ED4-98B9-5DD246959C33}">
      <dgm:prSet/>
      <dgm:spPr/>
      <dgm:t>
        <a:bodyPr/>
        <a:lstStyle/>
        <a:p>
          <a:endParaRPr lang="uk-UA"/>
        </a:p>
      </dgm:t>
    </dgm:pt>
    <dgm:pt modelId="{AFCE2D0D-6993-4A95-8541-7B97480136EA}" type="sibTrans" cxnId="{E8F9D487-8515-4ED4-98B9-5DD246959C33}">
      <dgm:prSet/>
      <dgm:spPr/>
      <dgm:t>
        <a:bodyPr/>
        <a:lstStyle/>
        <a:p>
          <a:endParaRPr lang="uk-UA"/>
        </a:p>
      </dgm:t>
    </dgm:pt>
    <dgm:pt modelId="{4E3CB8C8-B640-477F-AE48-D903C5996B78}">
      <dgm:prSet phldrT="[Текст]" phldr="1"/>
      <dgm:spPr/>
      <dgm:t>
        <a:bodyPr/>
        <a:lstStyle/>
        <a:p>
          <a:endParaRPr lang="uk-UA" dirty="0"/>
        </a:p>
      </dgm:t>
    </dgm:pt>
    <dgm:pt modelId="{73267197-AEA3-454B-9EE1-3403B67993DF}" type="parTrans" cxnId="{5A95A683-22E3-4EC7-970C-39A61F0AF6A2}">
      <dgm:prSet/>
      <dgm:spPr/>
      <dgm:t>
        <a:bodyPr/>
        <a:lstStyle/>
        <a:p>
          <a:endParaRPr lang="uk-UA"/>
        </a:p>
      </dgm:t>
    </dgm:pt>
    <dgm:pt modelId="{E9CC721E-494E-4D66-BAC0-E3C7D234C198}" type="sibTrans" cxnId="{5A95A683-22E3-4EC7-970C-39A61F0AF6A2}">
      <dgm:prSet/>
      <dgm:spPr/>
      <dgm:t>
        <a:bodyPr/>
        <a:lstStyle/>
        <a:p>
          <a:endParaRPr lang="uk-UA"/>
        </a:p>
      </dgm:t>
    </dgm:pt>
    <dgm:pt modelId="{2D4D75D4-3934-46EC-8046-1D0B19B07FE6}">
      <dgm:prSet/>
      <dgm:spPr/>
      <dgm:t>
        <a:bodyPr/>
        <a:lstStyle/>
        <a:p>
          <a:endParaRPr lang="uk-UA"/>
        </a:p>
      </dgm:t>
    </dgm:pt>
    <dgm:pt modelId="{DC408B73-469B-4485-B3F3-F5C1C665C02B}" type="parTrans" cxnId="{8554DC00-DB13-4F97-8E1B-B50BB675C39E}">
      <dgm:prSet/>
      <dgm:spPr/>
      <dgm:t>
        <a:bodyPr/>
        <a:lstStyle/>
        <a:p>
          <a:endParaRPr lang="uk-UA"/>
        </a:p>
      </dgm:t>
    </dgm:pt>
    <dgm:pt modelId="{0F9AB302-04CD-4E0D-AC6A-FB3A75D8F233}" type="sibTrans" cxnId="{8554DC00-DB13-4F97-8E1B-B50BB675C39E}">
      <dgm:prSet/>
      <dgm:spPr/>
      <dgm:t>
        <a:bodyPr/>
        <a:lstStyle/>
        <a:p>
          <a:endParaRPr lang="uk-UA"/>
        </a:p>
      </dgm:t>
    </dgm:pt>
    <dgm:pt modelId="{359D72B0-CB44-4671-BB54-B70603F4D96D}">
      <dgm:prSet/>
      <dgm:spPr/>
      <dgm:t>
        <a:bodyPr/>
        <a:lstStyle/>
        <a:p>
          <a:endParaRPr lang="uk-UA"/>
        </a:p>
      </dgm:t>
    </dgm:pt>
    <dgm:pt modelId="{E23AEE44-CFF0-4562-AC7A-CE855C31F66E}" type="parTrans" cxnId="{E400EBB2-4DF2-49BE-9D20-4DC5D9612454}">
      <dgm:prSet/>
      <dgm:spPr/>
      <dgm:t>
        <a:bodyPr/>
        <a:lstStyle/>
        <a:p>
          <a:endParaRPr lang="uk-UA"/>
        </a:p>
      </dgm:t>
    </dgm:pt>
    <dgm:pt modelId="{787CBF60-8848-4E68-9276-FD31B4C308B6}" type="sibTrans" cxnId="{E400EBB2-4DF2-49BE-9D20-4DC5D9612454}">
      <dgm:prSet/>
      <dgm:spPr/>
      <dgm:t>
        <a:bodyPr/>
        <a:lstStyle/>
        <a:p>
          <a:endParaRPr lang="uk-UA"/>
        </a:p>
      </dgm:t>
    </dgm:pt>
    <dgm:pt modelId="{7A56F976-331D-43B3-A5A7-6A8F6933B0D2}">
      <dgm:prSet/>
      <dgm:spPr/>
      <dgm:t>
        <a:bodyPr/>
        <a:lstStyle/>
        <a:p>
          <a:endParaRPr lang="uk-UA"/>
        </a:p>
      </dgm:t>
    </dgm:pt>
    <dgm:pt modelId="{E9E63A3F-6E34-4AFB-8655-56CE5C314532}" type="parTrans" cxnId="{BB08619E-CFB8-4229-BDAC-CFDE1EE8C408}">
      <dgm:prSet/>
      <dgm:spPr/>
      <dgm:t>
        <a:bodyPr/>
        <a:lstStyle/>
        <a:p>
          <a:endParaRPr lang="uk-UA"/>
        </a:p>
      </dgm:t>
    </dgm:pt>
    <dgm:pt modelId="{6B1F118B-3F85-4B84-A665-18EF4D9F46CA}" type="sibTrans" cxnId="{BB08619E-CFB8-4229-BDAC-CFDE1EE8C408}">
      <dgm:prSet/>
      <dgm:spPr/>
      <dgm:t>
        <a:bodyPr/>
        <a:lstStyle/>
        <a:p>
          <a:endParaRPr lang="uk-UA"/>
        </a:p>
      </dgm:t>
    </dgm:pt>
    <dgm:pt modelId="{E42F4084-03F3-4A22-B2F2-63671CFA6663}">
      <dgm:prSet/>
      <dgm:spPr/>
      <dgm:t>
        <a:bodyPr/>
        <a:lstStyle/>
        <a:p>
          <a:endParaRPr lang="uk-UA"/>
        </a:p>
      </dgm:t>
    </dgm:pt>
    <dgm:pt modelId="{BA1DF61D-32A6-48A8-8CDC-8E2182B44051}" type="parTrans" cxnId="{403740F5-EC3B-4926-840B-F1E69C1BA4B7}">
      <dgm:prSet/>
      <dgm:spPr/>
      <dgm:t>
        <a:bodyPr/>
        <a:lstStyle/>
        <a:p>
          <a:endParaRPr lang="uk-UA"/>
        </a:p>
      </dgm:t>
    </dgm:pt>
    <dgm:pt modelId="{345BB5EE-2C36-40BE-814E-55EDA9FB661B}" type="sibTrans" cxnId="{403740F5-EC3B-4926-840B-F1E69C1BA4B7}">
      <dgm:prSet/>
      <dgm:spPr/>
      <dgm:t>
        <a:bodyPr/>
        <a:lstStyle/>
        <a:p>
          <a:endParaRPr lang="uk-UA"/>
        </a:p>
      </dgm:t>
    </dgm:pt>
    <dgm:pt modelId="{85077CC0-7BA2-440A-84E7-3CC1179B2CB1}">
      <dgm:prSet/>
      <dgm:spPr/>
      <dgm:t>
        <a:bodyPr/>
        <a:lstStyle/>
        <a:p>
          <a:endParaRPr lang="uk-UA"/>
        </a:p>
      </dgm:t>
    </dgm:pt>
    <dgm:pt modelId="{A783C780-6218-43C7-8C34-DCB60AEAFDD1}" type="parTrans" cxnId="{A1EBCF36-0FBA-4F09-A091-3F75D08626CE}">
      <dgm:prSet/>
      <dgm:spPr/>
      <dgm:t>
        <a:bodyPr/>
        <a:lstStyle/>
        <a:p>
          <a:endParaRPr lang="uk-UA"/>
        </a:p>
      </dgm:t>
    </dgm:pt>
    <dgm:pt modelId="{A65E28BF-13BF-4C10-A0C9-2F74F3D8E69B}" type="sibTrans" cxnId="{A1EBCF36-0FBA-4F09-A091-3F75D08626CE}">
      <dgm:prSet/>
      <dgm:spPr/>
      <dgm:t>
        <a:bodyPr/>
        <a:lstStyle/>
        <a:p>
          <a:endParaRPr lang="uk-UA"/>
        </a:p>
      </dgm:t>
    </dgm:pt>
    <dgm:pt modelId="{4BED6FD4-C730-4348-9476-A53301B88C88}">
      <dgm:prSet/>
      <dgm:spPr/>
      <dgm:t>
        <a:bodyPr/>
        <a:lstStyle/>
        <a:p>
          <a:endParaRPr lang="uk-UA"/>
        </a:p>
      </dgm:t>
    </dgm:pt>
    <dgm:pt modelId="{76C908DA-9C3A-40E1-B35E-2EBF0A286B0D}" type="parTrans" cxnId="{F9B21A6A-89B3-4253-97A1-DF6108DDACFA}">
      <dgm:prSet/>
      <dgm:spPr/>
      <dgm:t>
        <a:bodyPr/>
        <a:lstStyle/>
        <a:p>
          <a:endParaRPr lang="uk-UA"/>
        </a:p>
      </dgm:t>
    </dgm:pt>
    <dgm:pt modelId="{2B12EBDB-5255-4660-9DC8-E3714034BFEC}" type="sibTrans" cxnId="{F9B21A6A-89B3-4253-97A1-DF6108DDACFA}">
      <dgm:prSet/>
      <dgm:spPr/>
      <dgm:t>
        <a:bodyPr/>
        <a:lstStyle/>
        <a:p>
          <a:endParaRPr lang="uk-UA"/>
        </a:p>
      </dgm:t>
    </dgm:pt>
    <dgm:pt modelId="{BE24FA50-7237-463F-8A78-CD26EC30389C}">
      <dgm:prSet/>
      <dgm:spPr/>
      <dgm:t>
        <a:bodyPr/>
        <a:lstStyle/>
        <a:p>
          <a:endParaRPr lang="uk-UA"/>
        </a:p>
      </dgm:t>
    </dgm:pt>
    <dgm:pt modelId="{38C831A4-D33D-4C75-BD03-3BC60C775FF8}" type="parTrans" cxnId="{89A725B6-5B65-43C4-AEA1-4BF6F9DCE7CD}">
      <dgm:prSet/>
      <dgm:spPr/>
      <dgm:t>
        <a:bodyPr/>
        <a:lstStyle/>
        <a:p>
          <a:endParaRPr lang="uk-UA"/>
        </a:p>
      </dgm:t>
    </dgm:pt>
    <dgm:pt modelId="{8C5CC99C-B3F3-4CAD-983A-053B1F2F0ED5}" type="sibTrans" cxnId="{89A725B6-5B65-43C4-AEA1-4BF6F9DCE7CD}">
      <dgm:prSet/>
      <dgm:spPr/>
      <dgm:t>
        <a:bodyPr/>
        <a:lstStyle/>
        <a:p>
          <a:endParaRPr lang="uk-UA"/>
        </a:p>
      </dgm:t>
    </dgm:pt>
    <dgm:pt modelId="{72D63BA3-64C6-465A-9381-6BD72F3FF2A4}">
      <dgm:prSet custT="1"/>
      <dgm:spPr/>
      <dgm:t>
        <a:bodyPr/>
        <a:lstStyle/>
        <a:p>
          <a:r>
            <a:rPr lang="uk-UA" sz="2000" b="1" dirty="0" smtClean="0"/>
            <a:t>Пісня - </a:t>
          </a:r>
          <a:r>
            <a:rPr lang="uk-UA" sz="2000" b="1" dirty="0" smtClean="0"/>
            <a:t>і</a:t>
          </a: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снує </a:t>
          </a: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професійна та народна. </a:t>
          </a:r>
          <a:r>
            <a:rPr lang="uk-UA" sz="1800" b="1" dirty="0" smtClean="0"/>
            <a:t> </a:t>
          </a:r>
          <a:endParaRPr lang="uk-UA" sz="2000" b="1" dirty="0"/>
        </a:p>
      </dgm:t>
    </dgm:pt>
    <dgm:pt modelId="{AAA177E7-ABFC-4A0A-94BF-E0808687917A}" type="parTrans" cxnId="{3B007626-59F4-4266-95D2-3E0758DD8DA0}">
      <dgm:prSet/>
      <dgm:spPr/>
      <dgm:t>
        <a:bodyPr/>
        <a:lstStyle/>
        <a:p>
          <a:endParaRPr lang="uk-UA"/>
        </a:p>
      </dgm:t>
    </dgm:pt>
    <dgm:pt modelId="{6525904E-B3F1-4DB0-A9FB-69A16665611A}" type="sibTrans" cxnId="{3B007626-59F4-4266-95D2-3E0758DD8DA0}">
      <dgm:prSet/>
      <dgm:spPr/>
      <dgm:t>
        <a:bodyPr/>
        <a:lstStyle/>
        <a:p>
          <a:endParaRPr lang="uk-UA"/>
        </a:p>
      </dgm:t>
    </dgm:pt>
    <dgm:pt modelId="{29930706-5701-4E5D-9AD4-D64374B6C596}">
      <dgm:prSet custT="1"/>
      <dgm:spPr/>
      <dgm:t>
        <a:bodyPr/>
        <a:lstStyle/>
        <a:p>
          <a:r>
            <a:rPr lang="uk-UA" sz="2000" b="1" dirty="0" smtClean="0"/>
            <a:t>Хор - </a:t>
          </a: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вокальний твір, що виконується гуртом співаків</a:t>
          </a:r>
          <a:r>
            <a: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</a:t>
          </a:r>
          <a:r>
            <a:rPr lang="uk-UA" sz="2000" b="1" dirty="0" smtClean="0"/>
            <a:t>  </a:t>
          </a:r>
          <a:endParaRPr lang="uk-UA" sz="2000" b="1" dirty="0"/>
        </a:p>
      </dgm:t>
    </dgm:pt>
    <dgm:pt modelId="{E317BE06-4ECB-4630-A2EB-FF10875C31F1}" type="parTrans" cxnId="{9BBF3622-E39E-4F37-8EEC-59B42D23608E}">
      <dgm:prSet/>
      <dgm:spPr/>
      <dgm:t>
        <a:bodyPr/>
        <a:lstStyle/>
        <a:p>
          <a:endParaRPr lang="uk-UA"/>
        </a:p>
      </dgm:t>
    </dgm:pt>
    <dgm:pt modelId="{62F7F9FD-4277-49CB-808E-2DAB99ACC9D8}" type="sibTrans" cxnId="{9BBF3622-E39E-4F37-8EEC-59B42D23608E}">
      <dgm:prSet/>
      <dgm:spPr/>
      <dgm:t>
        <a:bodyPr/>
        <a:lstStyle/>
        <a:p>
          <a:endParaRPr lang="uk-UA"/>
        </a:p>
      </dgm:t>
    </dgm:pt>
    <dgm:pt modelId="{8969FC72-CD48-47FE-B236-180717F24749}">
      <dgm:prSet custT="1"/>
      <dgm:spPr/>
      <dgm:t>
        <a:bodyPr/>
        <a:lstStyle/>
        <a:p>
          <a:r>
            <a:rPr lang="uk-UA" sz="1800" b="1" dirty="0" smtClean="0"/>
            <a:t>Гімн - </a:t>
          </a:r>
          <a:r>
            <a: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це величавий урочистий спів на чиюсь честь. </a:t>
          </a:r>
          <a:r>
            <a:rPr lang="uk-UA" sz="1800" b="1" dirty="0" smtClean="0"/>
            <a:t>  </a:t>
          </a:r>
          <a:endParaRPr lang="uk-UA" sz="1800" b="1" dirty="0"/>
        </a:p>
      </dgm:t>
    </dgm:pt>
    <dgm:pt modelId="{E9ABD36E-9EDC-4134-8215-39B932A4C587}" type="parTrans" cxnId="{FD1C14B7-AFFC-462E-A933-2D52AC0D8CDE}">
      <dgm:prSet/>
      <dgm:spPr/>
      <dgm:t>
        <a:bodyPr/>
        <a:lstStyle/>
        <a:p>
          <a:endParaRPr lang="uk-UA"/>
        </a:p>
      </dgm:t>
    </dgm:pt>
    <dgm:pt modelId="{CEA8D4F9-919D-445A-BEA6-FF56BBD2921F}" type="sibTrans" cxnId="{FD1C14B7-AFFC-462E-A933-2D52AC0D8CDE}">
      <dgm:prSet/>
      <dgm:spPr/>
      <dgm:t>
        <a:bodyPr/>
        <a:lstStyle/>
        <a:p>
          <a:endParaRPr lang="uk-UA"/>
        </a:p>
      </dgm:t>
    </dgm:pt>
    <dgm:pt modelId="{643120F6-07B8-4331-8941-82C00B7792EB}">
      <dgm:prSet custT="1"/>
      <dgm:spPr/>
      <dgm:t>
        <a:bodyPr/>
        <a:lstStyle/>
        <a:p>
          <a:r>
            <a:rPr lang="uk-UA" sz="1800" b="1" dirty="0" smtClean="0"/>
            <a:t>Романс - </a:t>
          </a:r>
          <a:r>
            <a: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невеликий вокальний твір для одного голосу з супроводом.</a:t>
          </a:r>
          <a:r>
            <a:rPr lang="uk-UA" sz="1800" b="1" dirty="0" smtClean="0"/>
            <a:t> </a:t>
          </a:r>
          <a:endParaRPr lang="uk-UA" sz="1800" b="1" dirty="0"/>
        </a:p>
      </dgm:t>
    </dgm:pt>
    <dgm:pt modelId="{256F62EB-1B44-45AB-8E98-9F964B2A7FF3}" type="parTrans" cxnId="{9CDFEA5B-D6EF-430B-A0A5-195E6F168412}">
      <dgm:prSet/>
      <dgm:spPr/>
      <dgm:t>
        <a:bodyPr/>
        <a:lstStyle/>
        <a:p>
          <a:endParaRPr lang="uk-UA"/>
        </a:p>
      </dgm:t>
    </dgm:pt>
    <dgm:pt modelId="{7024E8AE-5325-4A7B-994A-B00D279FD46E}" type="sibTrans" cxnId="{9CDFEA5B-D6EF-430B-A0A5-195E6F168412}">
      <dgm:prSet/>
      <dgm:spPr/>
      <dgm:t>
        <a:bodyPr/>
        <a:lstStyle/>
        <a:p>
          <a:endParaRPr lang="uk-UA"/>
        </a:p>
      </dgm:t>
    </dgm:pt>
    <dgm:pt modelId="{99281F49-DC3B-4803-82CA-F17A5DC192F1}">
      <dgm:prSet custT="1"/>
      <dgm:spPr/>
      <dgm:t>
        <a:bodyPr/>
        <a:lstStyle/>
        <a:p>
          <a:r>
            <a:rPr lang="uk-UA" sz="1800" b="1" dirty="0" smtClean="0"/>
            <a:t>Арія - </a:t>
          </a:r>
          <a:r>
            <a: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частина оперної дії, що передає внутрішні переживання та стан героя</a:t>
          </a:r>
          <a:r>
            <a:rPr lang="uk-UA" sz="1600" b="1" dirty="0" smtClean="0"/>
            <a:t> - </a:t>
          </a:r>
          <a:endParaRPr lang="uk-UA" sz="1800" b="1" dirty="0"/>
        </a:p>
      </dgm:t>
    </dgm:pt>
    <dgm:pt modelId="{073C855A-4A85-4A36-8A8D-481DADDDE032}" type="parTrans" cxnId="{19072E82-2FFC-4F90-9268-EE2E0047D75E}">
      <dgm:prSet/>
      <dgm:spPr/>
      <dgm:t>
        <a:bodyPr/>
        <a:lstStyle/>
        <a:p>
          <a:endParaRPr lang="uk-UA"/>
        </a:p>
      </dgm:t>
    </dgm:pt>
    <dgm:pt modelId="{6C18AC78-352B-4699-97D4-B7D9CA73F033}" type="sibTrans" cxnId="{19072E82-2FFC-4F90-9268-EE2E0047D75E}">
      <dgm:prSet/>
      <dgm:spPr/>
      <dgm:t>
        <a:bodyPr/>
        <a:lstStyle/>
        <a:p>
          <a:endParaRPr lang="uk-UA"/>
        </a:p>
      </dgm:t>
    </dgm:pt>
    <dgm:pt modelId="{6D6CFD78-9C9A-44F2-A49F-3C65CBBA2FA1}">
      <dgm:prSet custT="1"/>
      <dgm:spPr/>
      <dgm:t>
        <a:bodyPr/>
        <a:lstStyle/>
        <a:p>
          <a:r>
            <a:rPr lang="uk-UA" sz="1800" b="1" dirty="0" smtClean="0"/>
            <a:t>Опера </a:t>
          </a:r>
          <a:r>
            <a:rPr lang="uk-UA" sz="1600" b="1" dirty="0" smtClean="0"/>
            <a:t>- </a:t>
          </a:r>
          <a:r>
            <a: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музично – драматичний твір, в якому актори не промовляють, а співають </a:t>
          </a:r>
          <a:r>
            <a:rPr lang="uk-UA" sz="1600" b="1" dirty="0" smtClean="0"/>
            <a:t> -</a:t>
          </a:r>
          <a:endParaRPr lang="uk-UA" sz="1800" b="1" dirty="0"/>
        </a:p>
      </dgm:t>
    </dgm:pt>
    <dgm:pt modelId="{B576E140-CFCE-4064-B8E2-3127BF0A1F7C}" type="parTrans" cxnId="{321E251B-17DC-4292-BCDE-709FF7EC13CE}">
      <dgm:prSet/>
      <dgm:spPr/>
      <dgm:t>
        <a:bodyPr/>
        <a:lstStyle/>
        <a:p>
          <a:endParaRPr lang="uk-UA"/>
        </a:p>
      </dgm:t>
    </dgm:pt>
    <dgm:pt modelId="{371E0942-0618-467A-A85C-870D147826B2}" type="sibTrans" cxnId="{321E251B-17DC-4292-BCDE-709FF7EC13CE}">
      <dgm:prSet/>
      <dgm:spPr/>
      <dgm:t>
        <a:bodyPr/>
        <a:lstStyle/>
        <a:p>
          <a:endParaRPr lang="uk-UA"/>
        </a:p>
      </dgm:t>
    </dgm:pt>
    <dgm:pt modelId="{BE621500-41FC-46AE-B9DF-8A4424B82CC4}">
      <dgm:prSet/>
      <dgm:spPr/>
      <dgm:t>
        <a:bodyPr/>
        <a:lstStyle/>
        <a:p>
          <a:endParaRPr lang="uk-UA" sz="1000" dirty="0"/>
        </a:p>
      </dgm:t>
    </dgm:pt>
    <dgm:pt modelId="{89CDCDE0-34B0-4A37-9055-D9AFE1041B11}" type="parTrans" cxnId="{A6BD681A-417C-41ED-A05D-CAC672A37500}">
      <dgm:prSet/>
      <dgm:spPr/>
      <dgm:t>
        <a:bodyPr/>
        <a:lstStyle/>
        <a:p>
          <a:endParaRPr lang="uk-UA"/>
        </a:p>
      </dgm:t>
    </dgm:pt>
    <dgm:pt modelId="{07E7A6D4-5F66-4AB2-84F0-B86F69E22C41}" type="sibTrans" cxnId="{A6BD681A-417C-41ED-A05D-CAC672A37500}">
      <dgm:prSet/>
      <dgm:spPr/>
      <dgm:t>
        <a:bodyPr/>
        <a:lstStyle/>
        <a:p>
          <a:endParaRPr lang="uk-UA"/>
        </a:p>
      </dgm:t>
    </dgm:pt>
    <dgm:pt modelId="{02AB530D-33E0-4A15-936F-58A6DF187A05}">
      <dgm:prSet custT="1"/>
      <dgm:spPr/>
      <dgm:t>
        <a:bodyPr/>
        <a:lstStyle/>
        <a:p>
          <a:r>
            <a:rPr lang="uk-UA" sz="1800" b="1" dirty="0" smtClean="0"/>
            <a:t>Ораторія </a:t>
          </a:r>
          <a:r>
            <a:rPr lang="uk-UA" sz="1600" b="1" dirty="0" err="1" smtClean="0"/>
            <a:t>-</a:t>
          </a:r>
          <a:r>
            <a:rPr kumimoji="0" lang="uk-UA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великий</a:t>
          </a:r>
          <a:r>
            <a: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 музично – драматичний твір для хору, співаків – солістів та симфонічного оркестру. .</a:t>
          </a:r>
          <a:r>
            <a:rPr lang="uk-UA" sz="1800" b="1" dirty="0" smtClean="0"/>
            <a:t>  </a:t>
          </a:r>
          <a:endParaRPr lang="uk-UA" sz="1800" b="1" dirty="0"/>
        </a:p>
      </dgm:t>
    </dgm:pt>
    <dgm:pt modelId="{D3DACD34-96D9-4998-A1E7-462EF48CFBC0}" type="parTrans" cxnId="{51196AD9-D290-4341-84A6-98B318A635BD}">
      <dgm:prSet/>
      <dgm:spPr/>
      <dgm:t>
        <a:bodyPr/>
        <a:lstStyle/>
        <a:p>
          <a:endParaRPr lang="uk-UA"/>
        </a:p>
      </dgm:t>
    </dgm:pt>
    <dgm:pt modelId="{762E1F8E-E35B-4050-8572-4A82E43DDE5A}" type="sibTrans" cxnId="{51196AD9-D290-4341-84A6-98B318A635BD}">
      <dgm:prSet/>
      <dgm:spPr/>
      <dgm:t>
        <a:bodyPr/>
        <a:lstStyle/>
        <a:p>
          <a:endParaRPr lang="uk-UA"/>
        </a:p>
      </dgm:t>
    </dgm:pt>
    <dgm:pt modelId="{C421A4E1-CFAD-4E60-BCC2-AA744AC2AE35}">
      <dgm:prSet phldrT="[Текст]" custT="1"/>
      <dgm:spPr/>
      <dgm:t>
        <a:bodyPr/>
        <a:lstStyle/>
        <a:p>
          <a:r>
            <a:rPr lang="uk-UA" sz="2000" b="1" dirty="0" smtClean="0"/>
            <a:t> - </a:t>
          </a:r>
          <a:endParaRPr lang="uk-UA" sz="1800" b="1" dirty="0"/>
        </a:p>
      </dgm:t>
    </dgm:pt>
    <dgm:pt modelId="{2686A29C-07B7-4972-92D3-0EDAAF9A4F4D}" type="parTrans" cxnId="{F72F62C6-7BBD-4260-A556-ECACC86FA82A}">
      <dgm:prSet/>
      <dgm:spPr/>
      <dgm:t>
        <a:bodyPr/>
        <a:lstStyle/>
        <a:p>
          <a:endParaRPr lang="uk-UA"/>
        </a:p>
      </dgm:t>
    </dgm:pt>
    <dgm:pt modelId="{186F5F3A-A5E3-41A8-9FCC-E4EBBAFC85F3}" type="sibTrans" cxnId="{F72F62C6-7BBD-4260-A556-ECACC86FA82A}">
      <dgm:prSet/>
      <dgm:spPr/>
      <dgm:t>
        <a:bodyPr/>
        <a:lstStyle/>
        <a:p>
          <a:endParaRPr lang="uk-UA"/>
        </a:p>
      </dgm:t>
    </dgm:pt>
    <dgm:pt modelId="{DE938DF7-F509-48DD-B6A9-F8763954DA98}">
      <dgm:prSet/>
      <dgm:spPr>
        <a:ln>
          <a:solidFill>
            <a:schemeClr val="bg1"/>
          </a:solidFill>
        </a:ln>
      </dgm:spPr>
      <dgm:t>
        <a:bodyPr/>
        <a:lstStyle/>
        <a:p>
          <a:endParaRPr lang="uk-UA" sz="1000" dirty="0"/>
        </a:p>
      </dgm:t>
    </dgm:pt>
    <dgm:pt modelId="{99067934-EA20-4AC2-AB01-3D95686F7402}" type="parTrans" cxnId="{C26181DB-EAA3-4FB8-8FFD-F557DE1074DA}">
      <dgm:prSet/>
      <dgm:spPr/>
      <dgm:t>
        <a:bodyPr/>
        <a:lstStyle/>
        <a:p>
          <a:endParaRPr lang="uk-UA"/>
        </a:p>
      </dgm:t>
    </dgm:pt>
    <dgm:pt modelId="{CC8FD386-FD11-47E8-A686-4F34E922971D}" type="sibTrans" cxnId="{C26181DB-EAA3-4FB8-8FFD-F557DE1074DA}">
      <dgm:prSet/>
      <dgm:spPr/>
      <dgm:t>
        <a:bodyPr/>
        <a:lstStyle/>
        <a:p>
          <a:endParaRPr lang="uk-UA"/>
        </a:p>
      </dgm:t>
    </dgm:pt>
    <dgm:pt modelId="{8761A435-3330-43B6-8665-80F3A5BB035D}">
      <dgm:prSet custT="1"/>
      <dgm:spPr/>
      <dgm:t>
        <a:bodyPr/>
        <a:lstStyle/>
        <a:p>
          <a:r>
            <a:rPr lang="uk-UA" sz="1800" b="1" dirty="0" smtClean="0"/>
            <a:t>Реквієм – це вокальний або </a:t>
          </a:r>
          <a:r>
            <a:rPr lang="uk-UA" sz="1800" b="1" dirty="0" err="1" smtClean="0"/>
            <a:t>вокально</a:t>
          </a:r>
          <a:r>
            <a:rPr lang="uk-UA" sz="1800" b="1" dirty="0" smtClean="0"/>
            <a:t> – інструментальний твір, присвячений пам’яті померлого</a:t>
          </a:r>
          <a:endParaRPr lang="uk-UA" sz="1800" b="1" dirty="0"/>
        </a:p>
      </dgm:t>
    </dgm:pt>
    <dgm:pt modelId="{E2F72785-AED9-460A-8E17-5349DE4557F6}" type="parTrans" cxnId="{FD5482F4-4077-4FCD-9D6F-5F66A9E688BE}">
      <dgm:prSet/>
      <dgm:spPr/>
      <dgm:t>
        <a:bodyPr/>
        <a:lstStyle/>
        <a:p>
          <a:endParaRPr lang="uk-UA"/>
        </a:p>
      </dgm:t>
    </dgm:pt>
    <dgm:pt modelId="{FFDC3BB1-6BD7-4251-867E-A901A06D0D81}" type="sibTrans" cxnId="{FD5482F4-4077-4FCD-9D6F-5F66A9E688BE}">
      <dgm:prSet/>
      <dgm:spPr/>
      <dgm:t>
        <a:bodyPr/>
        <a:lstStyle/>
        <a:p>
          <a:endParaRPr lang="uk-UA"/>
        </a:p>
      </dgm:t>
    </dgm:pt>
    <dgm:pt modelId="{00A4FD07-D08B-422C-841B-D68EC15EFA8E}" type="pres">
      <dgm:prSet presAssocID="{7E3E2333-00FC-47DF-A9AA-0198D000D7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8D0231F-6FBB-41EA-B321-674643BC72D3}" type="pres">
      <dgm:prSet presAssocID="{80B22BB1-8E04-49BD-80BC-B637FD02F616}" presName="composite" presStyleCnt="0"/>
      <dgm:spPr/>
    </dgm:pt>
    <dgm:pt modelId="{AAB86716-AA47-40CE-BF4E-9E5508AF7D55}" type="pres">
      <dgm:prSet presAssocID="{80B22BB1-8E04-49BD-80BC-B637FD02F616}" presName="parentText" presStyleLbl="align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4F5A8C-E963-4AD8-A8B0-CA7B1558B624}" type="pres">
      <dgm:prSet presAssocID="{80B22BB1-8E04-49BD-80BC-B637FD02F616}" presName="descendantText" presStyleLbl="alignAcc1" presStyleIdx="0" presStyleCnt="10" custScaleX="136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8E1BB8-24C9-43F6-A1CC-A0A444554EC1}" type="pres">
      <dgm:prSet presAssocID="{242ED8D9-0ACA-474F-B17C-B4692560A74B}" presName="sp" presStyleCnt="0"/>
      <dgm:spPr/>
    </dgm:pt>
    <dgm:pt modelId="{191231A8-F712-4FDD-8DEE-B7DFD1F4C153}" type="pres">
      <dgm:prSet presAssocID="{2D4D75D4-3934-46EC-8046-1D0B19B07FE6}" presName="composite" presStyleCnt="0"/>
      <dgm:spPr/>
    </dgm:pt>
    <dgm:pt modelId="{12FE28A1-1878-4834-88AE-CAA0D3261E65}" type="pres">
      <dgm:prSet presAssocID="{2D4D75D4-3934-46EC-8046-1D0B19B07FE6}" presName="parentText" presStyleLbl="align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CD3AB4-0965-4E84-9417-9023C84EBE09}" type="pres">
      <dgm:prSet presAssocID="{2D4D75D4-3934-46EC-8046-1D0B19B07FE6}" presName="descendantText" presStyleLbl="alignAcc1" presStyleIdx="1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AFF037-CA7E-4323-BEA0-CE65BF45FBCE}" type="pres">
      <dgm:prSet presAssocID="{0F9AB302-04CD-4E0D-AC6A-FB3A75D8F233}" presName="sp" presStyleCnt="0"/>
      <dgm:spPr/>
    </dgm:pt>
    <dgm:pt modelId="{81E3935B-B5D4-41EA-928F-FE8B8C513BF9}" type="pres">
      <dgm:prSet presAssocID="{359D72B0-CB44-4671-BB54-B70603F4D96D}" presName="composite" presStyleCnt="0"/>
      <dgm:spPr/>
    </dgm:pt>
    <dgm:pt modelId="{1AA05DA5-C830-49E1-B879-22942FE406E6}" type="pres">
      <dgm:prSet presAssocID="{359D72B0-CB44-4671-BB54-B70603F4D96D}" presName="parentText" presStyleLbl="align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7BDF51-5BF0-4AC3-B320-C163DDC33D26}" type="pres">
      <dgm:prSet presAssocID="{359D72B0-CB44-4671-BB54-B70603F4D96D}" presName="descendantText" presStyleLbl="alignAcc1" presStyleIdx="2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3069604-477A-4FDF-859E-10AF9CDBD81F}" type="pres">
      <dgm:prSet presAssocID="{787CBF60-8848-4E68-9276-FD31B4C308B6}" presName="sp" presStyleCnt="0"/>
      <dgm:spPr/>
    </dgm:pt>
    <dgm:pt modelId="{138714A3-BDDC-47FA-BD11-841B8108C95A}" type="pres">
      <dgm:prSet presAssocID="{7A56F976-331D-43B3-A5A7-6A8F6933B0D2}" presName="composite" presStyleCnt="0"/>
      <dgm:spPr/>
    </dgm:pt>
    <dgm:pt modelId="{37BFC02D-FF34-4125-889D-04EEAFE88576}" type="pres">
      <dgm:prSet presAssocID="{7A56F976-331D-43B3-A5A7-6A8F6933B0D2}" presName="parentText" presStyleLbl="align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4CD240B-2123-452D-802F-287866672AC1}" type="pres">
      <dgm:prSet presAssocID="{7A56F976-331D-43B3-A5A7-6A8F6933B0D2}" presName="descendantText" presStyleLbl="alignAcc1" presStyleIdx="3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AE0928-1613-4434-B8AA-13BBC7412ED5}" type="pres">
      <dgm:prSet presAssocID="{6B1F118B-3F85-4B84-A665-18EF4D9F46CA}" presName="sp" presStyleCnt="0"/>
      <dgm:spPr/>
    </dgm:pt>
    <dgm:pt modelId="{F6391107-F239-47D9-B43F-B8A97C3C9B20}" type="pres">
      <dgm:prSet presAssocID="{E42F4084-03F3-4A22-B2F2-63671CFA6663}" presName="composite" presStyleCnt="0"/>
      <dgm:spPr/>
    </dgm:pt>
    <dgm:pt modelId="{586C382F-4F5D-4182-B713-094E27B3FF2F}" type="pres">
      <dgm:prSet presAssocID="{E42F4084-03F3-4A22-B2F2-63671CFA6663}" presName="parentText" presStyleLbl="align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7911CA4-C300-44C7-B40A-A5A3B23D5DB6}" type="pres">
      <dgm:prSet presAssocID="{E42F4084-03F3-4A22-B2F2-63671CFA6663}" presName="descendantText" presStyleLbl="alignAcc1" presStyleIdx="4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82E613-CCBE-42F0-B732-47DC55164377}" type="pres">
      <dgm:prSet presAssocID="{345BB5EE-2C36-40BE-814E-55EDA9FB661B}" presName="sp" presStyleCnt="0"/>
      <dgm:spPr/>
    </dgm:pt>
    <dgm:pt modelId="{68999C77-5D99-4118-9E60-E51261E00295}" type="pres">
      <dgm:prSet presAssocID="{85077CC0-7BA2-440A-84E7-3CC1179B2CB1}" presName="composite" presStyleCnt="0"/>
      <dgm:spPr/>
    </dgm:pt>
    <dgm:pt modelId="{9363FBF7-A0B7-4AAE-B9EB-D4F0D3625B83}" type="pres">
      <dgm:prSet presAssocID="{85077CC0-7BA2-440A-84E7-3CC1179B2CB1}" presName="parentText" presStyleLbl="align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FF06BA-93A8-4984-AE4E-54B518529622}" type="pres">
      <dgm:prSet presAssocID="{85077CC0-7BA2-440A-84E7-3CC1179B2CB1}" presName="descendantText" presStyleLbl="alignAcc1" presStyleIdx="5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1138C3-F341-4222-B5EE-CD3C71811C71}" type="pres">
      <dgm:prSet presAssocID="{A65E28BF-13BF-4C10-A0C9-2F74F3D8E69B}" presName="sp" presStyleCnt="0"/>
      <dgm:spPr/>
    </dgm:pt>
    <dgm:pt modelId="{55585C52-D36B-4AE0-A299-E774E055CC0E}" type="pres">
      <dgm:prSet presAssocID="{4BED6FD4-C730-4348-9476-A53301B88C88}" presName="composite" presStyleCnt="0"/>
      <dgm:spPr/>
    </dgm:pt>
    <dgm:pt modelId="{C55E5441-9436-4B05-AF53-33324D5AB9CF}" type="pres">
      <dgm:prSet presAssocID="{4BED6FD4-C730-4348-9476-A53301B88C88}" presName="parentText" presStyleLbl="align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84C0D1-78AA-4D05-9C08-59C6CD37E0BB}" type="pres">
      <dgm:prSet presAssocID="{4BED6FD4-C730-4348-9476-A53301B88C88}" presName="descendantText" presStyleLbl="alignAcc1" presStyleIdx="6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E4B3AA4-A798-433E-A7A8-57142B48718A}" type="pres">
      <dgm:prSet presAssocID="{2B12EBDB-5255-4660-9DC8-E3714034BFEC}" presName="sp" presStyleCnt="0"/>
      <dgm:spPr/>
    </dgm:pt>
    <dgm:pt modelId="{65651B1A-2538-409B-BE4E-2F8A969B7C1D}" type="pres">
      <dgm:prSet presAssocID="{BE24FA50-7237-463F-8A78-CD26EC30389C}" presName="composite" presStyleCnt="0"/>
      <dgm:spPr/>
    </dgm:pt>
    <dgm:pt modelId="{72DD7F55-D148-4BFC-B0BF-47311799360D}" type="pres">
      <dgm:prSet presAssocID="{BE24FA50-7237-463F-8A78-CD26EC30389C}" presName="parentText" presStyleLbl="align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C70F428-7B8F-42B9-BC57-F1339553F86D}" type="pres">
      <dgm:prSet presAssocID="{BE24FA50-7237-463F-8A78-CD26EC30389C}" presName="descendantText" presStyleLbl="alignAcc1" presStyleIdx="7" presStyleCnt="1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15144A-67F4-4FED-90CB-EF8A4E4A87B7}" type="pres">
      <dgm:prSet presAssocID="{8C5CC99C-B3F3-4CAD-983A-053B1F2F0ED5}" presName="sp" presStyleCnt="0"/>
      <dgm:spPr/>
    </dgm:pt>
    <dgm:pt modelId="{350E7E35-9EB5-42CB-96A1-0158D10E121F}" type="pres">
      <dgm:prSet presAssocID="{10E65E33-722A-4B7A-82B6-1E43E29D0A26}" presName="composite" presStyleCnt="0"/>
      <dgm:spPr/>
    </dgm:pt>
    <dgm:pt modelId="{62764074-A3A4-46FE-98B2-4B25D73A64DE}" type="pres">
      <dgm:prSet presAssocID="{10E65E33-722A-4B7A-82B6-1E43E29D0A26}" presName="parentText" presStyleLbl="align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4543C5A-BCA3-4C86-B2E1-73E0285BB84E}" type="pres">
      <dgm:prSet presAssocID="{10E65E33-722A-4B7A-82B6-1E43E29D0A26}" presName="descendantText" presStyleLbl="alignAcc1" presStyleIdx="8" presStyleCnt="10" custLinFactNeighborX="-411" custLinFactNeighborY="43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56C9E1-A84A-41DE-8E60-AD197C6DA466}" type="pres">
      <dgm:prSet presAssocID="{316BA221-D190-429B-8A5F-725ED768F4A6}" presName="sp" presStyleCnt="0"/>
      <dgm:spPr/>
    </dgm:pt>
    <dgm:pt modelId="{D59C4A70-DCB8-41AB-8F9A-FD63EDF963A3}" type="pres">
      <dgm:prSet presAssocID="{4E3CB8C8-B640-477F-AE48-D903C5996B78}" presName="composite" presStyleCnt="0"/>
      <dgm:spPr/>
    </dgm:pt>
    <dgm:pt modelId="{4590C479-1B01-4152-9154-A9091C7EE2AB}" type="pres">
      <dgm:prSet presAssocID="{4E3CB8C8-B640-477F-AE48-D903C5996B78}" presName="parentText" presStyleLbl="alignNode1" presStyleIdx="9" presStyleCnt="10" custFlipVert="0" custScaleX="11133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4FB339-A124-45BB-B842-971AE35DA27B}" type="pres">
      <dgm:prSet presAssocID="{4E3CB8C8-B640-477F-AE48-D903C5996B78}" presName="descendantText" presStyleLbl="alignAcc1" presStyleIdx="9" presStyleCnt="10" custAng="10800000" custFlipVert="0" custFlipHor="1" custScaleX="98441" custScaleY="176488" custLinFactNeighborX="-477" custLinFactNeighborY="-139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CDFEA5B-D6EF-430B-A0A5-195E6F168412}" srcId="{E42F4084-03F3-4A22-B2F2-63671CFA6663}" destId="{643120F6-07B8-4331-8941-82C00B7792EB}" srcOrd="0" destOrd="0" parTransId="{256F62EB-1B44-45AB-8E98-9F964B2A7FF3}" sibTransId="{7024E8AE-5325-4A7B-994A-B00D279FD46E}"/>
    <dgm:cxn modelId="{5A6CBACE-E1B4-4F74-B7C4-B6A94363294C}" type="presOf" srcId="{BE24FA50-7237-463F-8A78-CD26EC30389C}" destId="{72DD7F55-D148-4BFC-B0BF-47311799360D}" srcOrd="0" destOrd="0" presId="urn:microsoft.com/office/officeart/2005/8/layout/chevron2"/>
    <dgm:cxn modelId="{119FAB1A-48CE-4008-A39D-4C5EE68A6542}" srcId="{10E65E33-722A-4B7A-82B6-1E43E29D0A26}" destId="{7FB59B51-D473-44D8-B702-24113BCEB07D}" srcOrd="0" destOrd="0" parTransId="{B5B29787-3AE8-4E78-8ABD-D762A9C70F73}" sibTransId="{62C706FF-93E5-4269-AED9-B1318615993D}"/>
    <dgm:cxn modelId="{5BB07283-FB27-4C54-B3C2-938B9F7D2C79}" type="presOf" srcId="{29930706-5701-4E5D-9AD4-D64374B6C596}" destId="{9A7BDF51-5BF0-4AC3-B320-C163DDC33D26}" srcOrd="0" destOrd="0" presId="urn:microsoft.com/office/officeart/2005/8/layout/chevron2"/>
    <dgm:cxn modelId="{D82AC338-8904-4CF8-A92F-41DF928C39F3}" type="presOf" srcId="{02AB530D-33E0-4A15-936F-58A6DF187A05}" destId="{6C70F428-7B8F-42B9-BC57-F1339553F86D}" srcOrd="0" destOrd="0" presId="urn:microsoft.com/office/officeart/2005/8/layout/chevron2"/>
    <dgm:cxn modelId="{E8F9D487-8515-4ED4-98B9-5DD246959C33}" srcId="{10E65E33-722A-4B7A-82B6-1E43E29D0A26}" destId="{A8896B84-9B6A-46D5-B47E-F0136F1399F4}" srcOrd="1" destOrd="0" parTransId="{A73A6099-A7AA-4BFF-B665-7A41A227F3C6}" sibTransId="{AFCE2D0D-6993-4A95-8541-7B97480136EA}"/>
    <dgm:cxn modelId="{7BBF0FAA-7A37-4576-8E23-9734D685463F}" srcId="{7E3E2333-00FC-47DF-A9AA-0198D000D760}" destId="{10E65E33-722A-4B7A-82B6-1E43E29D0A26}" srcOrd="8" destOrd="0" parTransId="{B2682B02-4E53-40C9-93AC-720B870665F2}" sibTransId="{316BA221-D190-429B-8A5F-725ED768F4A6}"/>
    <dgm:cxn modelId="{19072E82-2FFC-4F90-9268-EE2E0047D75E}" srcId="{85077CC0-7BA2-440A-84E7-3CC1179B2CB1}" destId="{99281F49-DC3B-4803-82CA-F17A5DC192F1}" srcOrd="0" destOrd="0" parTransId="{073C855A-4A85-4A36-8A8D-481DADDDE032}" sibTransId="{6C18AC78-352B-4699-97D4-B7D9CA73F033}"/>
    <dgm:cxn modelId="{88998701-B402-4EE0-BEFC-33883B24378E}" type="presOf" srcId="{DE938DF7-F509-48DD-B6A9-F8763954DA98}" destId="{C04FB339-A124-45BB-B842-971AE35DA27B}" srcOrd="0" destOrd="0" presId="urn:microsoft.com/office/officeart/2005/8/layout/chevron2"/>
    <dgm:cxn modelId="{C26181DB-EAA3-4FB8-8FFD-F557DE1074DA}" srcId="{4E3CB8C8-B640-477F-AE48-D903C5996B78}" destId="{DE938DF7-F509-48DD-B6A9-F8763954DA98}" srcOrd="0" destOrd="0" parTransId="{99067934-EA20-4AC2-AB01-3D95686F7402}" sibTransId="{CC8FD386-FD11-47E8-A686-4F34E922971D}"/>
    <dgm:cxn modelId="{7A69D750-3013-4B72-9423-856C00A4ECD5}" type="presOf" srcId="{80B22BB1-8E04-49BD-80BC-B637FD02F616}" destId="{AAB86716-AA47-40CE-BF4E-9E5508AF7D55}" srcOrd="0" destOrd="0" presId="urn:microsoft.com/office/officeart/2005/8/layout/chevron2"/>
    <dgm:cxn modelId="{9BBF3622-E39E-4F37-8EEC-59B42D23608E}" srcId="{359D72B0-CB44-4671-BB54-B70603F4D96D}" destId="{29930706-5701-4E5D-9AD4-D64374B6C596}" srcOrd="0" destOrd="0" parTransId="{E317BE06-4ECB-4630-A2EB-FF10875C31F1}" sibTransId="{62F7F9FD-4277-49CB-808E-2DAB99ACC9D8}"/>
    <dgm:cxn modelId="{5A95A683-22E3-4EC7-970C-39A61F0AF6A2}" srcId="{7E3E2333-00FC-47DF-A9AA-0198D000D760}" destId="{4E3CB8C8-B640-477F-AE48-D903C5996B78}" srcOrd="9" destOrd="0" parTransId="{73267197-AEA3-454B-9EE1-3403B67993DF}" sibTransId="{E9CC721E-494E-4D66-BAC0-E3C7D234C198}"/>
    <dgm:cxn modelId="{F9B21A6A-89B3-4253-97A1-DF6108DDACFA}" srcId="{7E3E2333-00FC-47DF-A9AA-0198D000D760}" destId="{4BED6FD4-C730-4348-9476-A53301B88C88}" srcOrd="6" destOrd="0" parTransId="{76C908DA-9C3A-40E1-B35E-2EBF0A286B0D}" sibTransId="{2B12EBDB-5255-4660-9DC8-E3714034BFEC}"/>
    <dgm:cxn modelId="{3B007626-59F4-4266-95D2-3E0758DD8DA0}" srcId="{2D4D75D4-3934-46EC-8046-1D0B19B07FE6}" destId="{72D63BA3-64C6-465A-9381-6BD72F3FF2A4}" srcOrd="0" destOrd="0" parTransId="{AAA177E7-ABFC-4A0A-94BF-E0808687917A}" sibTransId="{6525904E-B3F1-4DB0-A9FB-69A16665611A}"/>
    <dgm:cxn modelId="{8554DC00-DB13-4F97-8E1B-B50BB675C39E}" srcId="{7E3E2333-00FC-47DF-A9AA-0198D000D760}" destId="{2D4D75D4-3934-46EC-8046-1D0B19B07FE6}" srcOrd="1" destOrd="0" parTransId="{DC408B73-469B-4485-B3F3-F5C1C665C02B}" sibTransId="{0F9AB302-04CD-4E0D-AC6A-FB3A75D8F233}"/>
    <dgm:cxn modelId="{4C8BBD31-DB9E-40D8-BEE4-6A0D07E6FFFC}" type="presOf" srcId="{10E65E33-722A-4B7A-82B6-1E43E29D0A26}" destId="{62764074-A3A4-46FE-98B2-4B25D73A64DE}" srcOrd="0" destOrd="0" presId="urn:microsoft.com/office/officeart/2005/8/layout/chevron2"/>
    <dgm:cxn modelId="{FD1C14B7-AFFC-462E-A933-2D52AC0D8CDE}" srcId="{7A56F976-331D-43B3-A5A7-6A8F6933B0D2}" destId="{8969FC72-CD48-47FE-B236-180717F24749}" srcOrd="0" destOrd="0" parTransId="{E9ABD36E-9EDC-4134-8215-39B932A4C587}" sibTransId="{CEA8D4F9-919D-445A-BEA6-FF56BBD2921F}"/>
    <dgm:cxn modelId="{900A1527-8730-42A4-A1D4-2CB7B6767FFA}" srcId="{80B22BB1-8E04-49BD-80BC-B637FD02F616}" destId="{375232D6-0B6E-47E5-9A78-BFD2C16B251D}" srcOrd="0" destOrd="0" parTransId="{481DE96A-7C50-4C8E-931E-65D447507DB8}" sibTransId="{3F11030B-816D-434F-AB0F-0A4D4F395C23}"/>
    <dgm:cxn modelId="{E659EC8B-243F-43B8-B39B-1AAB395EC444}" type="presOf" srcId="{359D72B0-CB44-4671-BB54-B70603F4D96D}" destId="{1AA05DA5-C830-49E1-B879-22942FE406E6}" srcOrd="0" destOrd="0" presId="urn:microsoft.com/office/officeart/2005/8/layout/chevron2"/>
    <dgm:cxn modelId="{F72F62C6-7BBD-4260-A556-ECACC86FA82A}" srcId="{80B22BB1-8E04-49BD-80BC-B637FD02F616}" destId="{C421A4E1-CFAD-4E60-BCC2-AA744AC2AE35}" srcOrd="1" destOrd="0" parTransId="{2686A29C-07B7-4972-92D3-0EDAAF9A4F4D}" sibTransId="{186F5F3A-A5E3-41A8-9FCC-E4EBBAFC85F3}"/>
    <dgm:cxn modelId="{7F7BB1F8-DF4A-41CE-9DD4-32539839D4C9}" type="presOf" srcId="{7A56F976-331D-43B3-A5A7-6A8F6933B0D2}" destId="{37BFC02D-FF34-4125-889D-04EEAFE88576}" srcOrd="0" destOrd="0" presId="urn:microsoft.com/office/officeart/2005/8/layout/chevron2"/>
    <dgm:cxn modelId="{CB8E8024-7BE3-4D43-8BF9-4872B02465E7}" type="presOf" srcId="{8761A435-3330-43B6-8665-80F3A5BB035D}" destId="{C04FB339-A124-45BB-B842-971AE35DA27B}" srcOrd="0" destOrd="1" presId="urn:microsoft.com/office/officeart/2005/8/layout/chevron2"/>
    <dgm:cxn modelId="{05FE649E-9819-47B6-A1DC-A12D9ECBB95D}" type="presOf" srcId="{7E3E2333-00FC-47DF-A9AA-0198D000D760}" destId="{00A4FD07-D08B-422C-841B-D68EC15EFA8E}" srcOrd="0" destOrd="0" presId="urn:microsoft.com/office/officeart/2005/8/layout/chevron2"/>
    <dgm:cxn modelId="{51196AD9-D290-4341-84A6-98B318A635BD}" srcId="{BE24FA50-7237-463F-8A78-CD26EC30389C}" destId="{02AB530D-33E0-4A15-936F-58A6DF187A05}" srcOrd="0" destOrd="0" parTransId="{D3DACD34-96D9-4998-A1E7-462EF48CFBC0}" sibTransId="{762E1F8E-E35B-4050-8572-4A82E43DDE5A}"/>
    <dgm:cxn modelId="{06A66025-74FF-4652-AAF3-25D5A87CD879}" type="presOf" srcId="{A8896B84-9B6A-46D5-B47E-F0136F1399F4}" destId="{14543C5A-BCA3-4C86-B2E1-73E0285BB84E}" srcOrd="0" destOrd="1" presId="urn:microsoft.com/office/officeart/2005/8/layout/chevron2"/>
    <dgm:cxn modelId="{FD5482F4-4077-4FCD-9D6F-5F66A9E688BE}" srcId="{4E3CB8C8-B640-477F-AE48-D903C5996B78}" destId="{8761A435-3330-43B6-8665-80F3A5BB035D}" srcOrd="1" destOrd="0" parTransId="{E2F72785-AED9-460A-8E17-5349DE4557F6}" sibTransId="{FFDC3BB1-6BD7-4251-867E-A901A06D0D81}"/>
    <dgm:cxn modelId="{BB08619E-CFB8-4229-BDAC-CFDE1EE8C408}" srcId="{7E3E2333-00FC-47DF-A9AA-0198D000D760}" destId="{7A56F976-331D-43B3-A5A7-6A8F6933B0D2}" srcOrd="3" destOrd="0" parTransId="{E9E63A3F-6E34-4AFB-8655-56CE5C314532}" sibTransId="{6B1F118B-3F85-4B84-A665-18EF4D9F46CA}"/>
    <dgm:cxn modelId="{321E251B-17DC-4292-BCDE-709FF7EC13CE}" srcId="{4BED6FD4-C730-4348-9476-A53301B88C88}" destId="{6D6CFD78-9C9A-44F2-A49F-3C65CBBA2FA1}" srcOrd="1" destOrd="0" parTransId="{B576E140-CFCE-4064-B8E2-3127BF0A1F7C}" sibTransId="{371E0942-0618-467A-A85C-870D147826B2}"/>
    <dgm:cxn modelId="{087EEA29-281B-460E-B5E0-94813E288EAF}" type="presOf" srcId="{85077CC0-7BA2-440A-84E7-3CC1179B2CB1}" destId="{9363FBF7-A0B7-4AAE-B9EB-D4F0D3625B83}" srcOrd="0" destOrd="0" presId="urn:microsoft.com/office/officeart/2005/8/layout/chevron2"/>
    <dgm:cxn modelId="{8596EC18-E7A7-4C72-9014-3FE33085D7EB}" type="presOf" srcId="{375232D6-0B6E-47E5-9A78-BFD2C16B251D}" destId="{974F5A8C-E963-4AD8-A8B0-CA7B1558B624}" srcOrd="0" destOrd="0" presId="urn:microsoft.com/office/officeart/2005/8/layout/chevron2"/>
    <dgm:cxn modelId="{E400EBB2-4DF2-49BE-9D20-4DC5D9612454}" srcId="{7E3E2333-00FC-47DF-A9AA-0198D000D760}" destId="{359D72B0-CB44-4671-BB54-B70603F4D96D}" srcOrd="2" destOrd="0" parTransId="{E23AEE44-CFF0-4562-AC7A-CE855C31F66E}" sibTransId="{787CBF60-8848-4E68-9276-FD31B4C308B6}"/>
    <dgm:cxn modelId="{BD3B5D7C-96BA-4F5D-BB3E-76809652C16F}" type="presOf" srcId="{C421A4E1-CFAD-4E60-BCC2-AA744AC2AE35}" destId="{974F5A8C-E963-4AD8-A8B0-CA7B1558B624}" srcOrd="0" destOrd="1" presId="urn:microsoft.com/office/officeart/2005/8/layout/chevron2"/>
    <dgm:cxn modelId="{2A3C8E91-E696-4253-9179-F346B341B8D2}" type="presOf" srcId="{7FB59B51-D473-44D8-B702-24113BCEB07D}" destId="{14543C5A-BCA3-4C86-B2E1-73E0285BB84E}" srcOrd="0" destOrd="0" presId="urn:microsoft.com/office/officeart/2005/8/layout/chevron2"/>
    <dgm:cxn modelId="{403740F5-EC3B-4926-840B-F1E69C1BA4B7}" srcId="{7E3E2333-00FC-47DF-A9AA-0198D000D760}" destId="{E42F4084-03F3-4A22-B2F2-63671CFA6663}" srcOrd="4" destOrd="0" parTransId="{BA1DF61D-32A6-48A8-8CDC-8E2182B44051}" sibTransId="{345BB5EE-2C36-40BE-814E-55EDA9FB661B}"/>
    <dgm:cxn modelId="{DDD02C05-7C2B-436E-94B5-61464613638E}" type="presOf" srcId="{643120F6-07B8-4331-8941-82C00B7792EB}" destId="{E7911CA4-C300-44C7-B40A-A5A3B23D5DB6}" srcOrd="0" destOrd="0" presId="urn:microsoft.com/office/officeart/2005/8/layout/chevron2"/>
    <dgm:cxn modelId="{D63EA7BB-A126-46C5-9BFF-AFB61DDEA79D}" type="presOf" srcId="{2D4D75D4-3934-46EC-8046-1D0B19B07FE6}" destId="{12FE28A1-1878-4834-88AE-CAA0D3261E65}" srcOrd="0" destOrd="0" presId="urn:microsoft.com/office/officeart/2005/8/layout/chevron2"/>
    <dgm:cxn modelId="{A6BD681A-417C-41ED-A05D-CAC672A37500}" srcId="{4BED6FD4-C730-4348-9476-A53301B88C88}" destId="{BE621500-41FC-46AE-B9DF-8A4424B82CC4}" srcOrd="0" destOrd="0" parTransId="{89CDCDE0-34B0-4A37-9055-D9AFE1041B11}" sibTransId="{07E7A6D4-5F66-4AB2-84F0-B86F69E22C41}"/>
    <dgm:cxn modelId="{EAFB48CB-D19D-4C71-A7B3-4794643E2CCF}" type="presOf" srcId="{4BED6FD4-C730-4348-9476-A53301B88C88}" destId="{C55E5441-9436-4B05-AF53-33324D5AB9CF}" srcOrd="0" destOrd="0" presId="urn:microsoft.com/office/officeart/2005/8/layout/chevron2"/>
    <dgm:cxn modelId="{BFB72D59-B2A5-4A3D-81D8-D0A8F7E55269}" type="presOf" srcId="{4E3CB8C8-B640-477F-AE48-D903C5996B78}" destId="{4590C479-1B01-4152-9154-A9091C7EE2AB}" srcOrd="0" destOrd="0" presId="urn:microsoft.com/office/officeart/2005/8/layout/chevron2"/>
    <dgm:cxn modelId="{DA30C755-F5EC-486E-A15D-7959F65CD1C9}" type="presOf" srcId="{6D6CFD78-9C9A-44F2-A49F-3C65CBBA2FA1}" destId="{C784C0D1-78AA-4D05-9C08-59C6CD37E0BB}" srcOrd="0" destOrd="1" presId="urn:microsoft.com/office/officeart/2005/8/layout/chevron2"/>
    <dgm:cxn modelId="{89A725B6-5B65-43C4-AEA1-4BF6F9DCE7CD}" srcId="{7E3E2333-00FC-47DF-A9AA-0198D000D760}" destId="{BE24FA50-7237-463F-8A78-CD26EC30389C}" srcOrd="7" destOrd="0" parTransId="{38C831A4-D33D-4C75-BD03-3BC60C775FF8}" sibTransId="{8C5CC99C-B3F3-4CAD-983A-053B1F2F0ED5}"/>
    <dgm:cxn modelId="{7ED119DC-CF09-4C42-B673-09C664939D79}" type="presOf" srcId="{99281F49-DC3B-4803-82CA-F17A5DC192F1}" destId="{F6FF06BA-93A8-4984-AE4E-54B518529622}" srcOrd="0" destOrd="0" presId="urn:microsoft.com/office/officeart/2005/8/layout/chevron2"/>
    <dgm:cxn modelId="{444A95F2-B314-407F-833F-D7598E051AE8}" type="presOf" srcId="{8969FC72-CD48-47FE-B236-180717F24749}" destId="{E4CD240B-2123-452D-802F-287866672AC1}" srcOrd="0" destOrd="0" presId="urn:microsoft.com/office/officeart/2005/8/layout/chevron2"/>
    <dgm:cxn modelId="{23E20B26-EC3D-4659-BB7E-318099E4EE21}" srcId="{7E3E2333-00FC-47DF-A9AA-0198D000D760}" destId="{80B22BB1-8E04-49BD-80BC-B637FD02F616}" srcOrd="0" destOrd="0" parTransId="{33BDB615-B10D-48E1-A456-4607C5482154}" sibTransId="{242ED8D9-0ACA-474F-B17C-B4692560A74B}"/>
    <dgm:cxn modelId="{A1EBCF36-0FBA-4F09-A091-3F75D08626CE}" srcId="{7E3E2333-00FC-47DF-A9AA-0198D000D760}" destId="{85077CC0-7BA2-440A-84E7-3CC1179B2CB1}" srcOrd="5" destOrd="0" parTransId="{A783C780-6218-43C7-8C34-DCB60AEAFDD1}" sibTransId="{A65E28BF-13BF-4C10-A0C9-2F74F3D8E69B}"/>
    <dgm:cxn modelId="{C904CCF5-42CF-4336-893C-0153CFBFE78C}" type="presOf" srcId="{72D63BA3-64C6-465A-9381-6BD72F3FF2A4}" destId="{8ACD3AB4-0965-4E84-9417-9023C84EBE09}" srcOrd="0" destOrd="0" presId="urn:microsoft.com/office/officeart/2005/8/layout/chevron2"/>
    <dgm:cxn modelId="{F5C59014-67DB-4A89-84D8-EF38B6DE4818}" type="presOf" srcId="{BE621500-41FC-46AE-B9DF-8A4424B82CC4}" destId="{C784C0D1-78AA-4D05-9C08-59C6CD37E0BB}" srcOrd="0" destOrd="0" presId="urn:microsoft.com/office/officeart/2005/8/layout/chevron2"/>
    <dgm:cxn modelId="{D005150B-1A7C-4068-811D-F14E6E404E12}" type="presOf" srcId="{E42F4084-03F3-4A22-B2F2-63671CFA6663}" destId="{586C382F-4F5D-4182-B713-094E27B3FF2F}" srcOrd="0" destOrd="0" presId="urn:microsoft.com/office/officeart/2005/8/layout/chevron2"/>
    <dgm:cxn modelId="{28AA498E-0098-4599-9110-9B10276AD286}" type="presParOf" srcId="{00A4FD07-D08B-422C-841B-D68EC15EFA8E}" destId="{58D0231F-6FBB-41EA-B321-674643BC72D3}" srcOrd="0" destOrd="0" presId="urn:microsoft.com/office/officeart/2005/8/layout/chevron2"/>
    <dgm:cxn modelId="{D4829169-A632-4676-AE6A-8837888751AD}" type="presParOf" srcId="{58D0231F-6FBB-41EA-B321-674643BC72D3}" destId="{AAB86716-AA47-40CE-BF4E-9E5508AF7D55}" srcOrd="0" destOrd="0" presId="urn:microsoft.com/office/officeart/2005/8/layout/chevron2"/>
    <dgm:cxn modelId="{2B5D7E04-1236-450F-A800-D870971B2320}" type="presParOf" srcId="{58D0231F-6FBB-41EA-B321-674643BC72D3}" destId="{974F5A8C-E963-4AD8-A8B0-CA7B1558B624}" srcOrd="1" destOrd="0" presId="urn:microsoft.com/office/officeart/2005/8/layout/chevron2"/>
    <dgm:cxn modelId="{2CE705E0-0472-4E36-921C-315273F34A85}" type="presParOf" srcId="{00A4FD07-D08B-422C-841B-D68EC15EFA8E}" destId="{E28E1BB8-24C9-43F6-A1CC-A0A444554EC1}" srcOrd="1" destOrd="0" presId="urn:microsoft.com/office/officeart/2005/8/layout/chevron2"/>
    <dgm:cxn modelId="{4447B466-F702-4161-ACBC-E12AD315C3FA}" type="presParOf" srcId="{00A4FD07-D08B-422C-841B-D68EC15EFA8E}" destId="{191231A8-F712-4FDD-8DEE-B7DFD1F4C153}" srcOrd="2" destOrd="0" presId="urn:microsoft.com/office/officeart/2005/8/layout/chevron2"/>
    <dgm:cxn modelId="{DED7A237-F3DF-4511-BF0A-F67EBCBD7AD3}" type="presParOf" srcId="{191231A8-F712-4FDD-8DEE-B7DFD1F4C153}" destId="{12FE28A1-1878-4834-88AE-CAA0D3261E65}" srcOrd="0" destOrd="0" presId="urn:microsoft.com/office/officeart/2005/8/layout/chevron2"/>
    <dgm:cxn modelId="{68AB05C4-EF6E-4411-B3D0-01209D208D63}" type="presParOf" srcId="{191231A8-F712-4FDD-8DEE-B7DFD1F4C153}" destId="{8ACD3AB4-0965-4E84-9417-9023C84EBE09}" srcOrd="1" destOrd="0" presId="urn:microsoft.com/office/officeart/2005/8/layout/chevron2"/>
    <dgm:cxn modelId="{567AB2E6-AA87-4BB1-94DB-EFF4ABF7497E}" type="presParOf" srcId="{00A4FD07-D08B-422C-841B-D68EC15EFA8E}" destId="{FCAFF037-CA7E-4323-BEA0-CE65BF45FBCE}" srcOrd="3" destOrd="0" presId="urn:microsoft.com/office/officeart/2005/8/layout/chevron2"/>
    <dgm:cxn modelId="{0EA2C04E-6F74-4955-ACC6-9B4558D465D3}" type="presParOf" srcId="{00A4FD07-D08B-422C-841B-D68EC15EFA8E}" destId="{81E3935B-B5D4-41EA-928F-FE8B8C513BF9}" srcOrd="4" destOrd="0" presId="urn:microsoft.com/office/officeart/2005/8/layout/chevron2"/>
    <dgm:cxn modelId="{AB20FF7A-BED0-4B07-99B0-11D423B51C87}" type="presParOf" srcId="{81E3935B-B5D4-41EA-928F-FE8B8C513BF9}" destId="{1AA05DA5-C830-49E1-B879-22942FE406E6}" srcOrd="0" destOrd="0" presId="urn:microsoft.com/office/officeart/2005/8/layout/chevron2"/>
    <dgm:cxn modelId="{E33284A2-64F9-4BAE-AE9C-836984E1E970}" type="presParOf" srcId="{81E3935B-B5D4-41EA-928F-FE8B8C513BF9}" destId="{9A7BDF51-5BF0-4AC3-B320-C163DDC33D26}" srcOrd="1" destOrd="0" presId="urn:microsoft.com/office/officeart/2005/8/layout/chevron2"/>
    <dgm:cxn modelId="{C77FFF48-3794-4B70-BF12-ABE8D60FF676}" type="presParOf" srcId="{00A4FD07-D08B-422C-841B-D68EC15EFA8E}" destId="{33069604-477A-4FDF-859E-10AF9CDBD81F}" srcOrd="5" destOrd="0" presId="urn:microsoft.com/office/officeart/2005/8/layout/chevron2"/>
    <dgm:cxn modelId="{2EE9F572-A0C7-4893-987D-D49C1EC440BD}" type="presParOf" srcId="{00A4FD07-D08B-422C-841B-D68EC15EFA8E}" destId="{138714A3-BDDC-47FA-BD11-841B8108C95A}" srcOrd="6" destOrd="0" presId="urn:microsoft.com/office/officeart/2005/8/layout/chevron2"/>
    <dgm:cxn modelId="{4E9F04CA-245A-4053-97C9-EFAC2C06AF4A}" type="presParOf" srcId="{138714A3-BDDC-47FA-BD11-841B8108C95A}" destId="{37BFC02D-FF34-4125-889D-04EEAFE88576}" srcOrd="0" destOrd="0" presId="urn:microsoft.com/office/officeart/2005/8/layout/chevron2"/>
    <dgm:cxn modelId="{41E3E28D-B454-432B-8260-0FA5BB69F65A}" type="presParOf" srcId="{138714A3-BDDC-47FA-BD11-841B8108C95A}" destId="{E4CD240B-2123-452D-802F-287866672AC1}" srcOrd="1" destOrd="0" presId="urn:microsoft.com/office/officeart/2005/8/layout/chevron2"/>
    <dgm:cxn modelId="{73740312-A8DC-41CB-B4EC-E2A2FDEA1A5D}" type="presParOf" srcId="{00A4FD07-D08B-422C-841B-D68EC15EFA8E}" destId="{01AE0928-1613-4434-B8AA-13BBC7412ED5}" srcOrd="7" destOrd="0" presId="urn:microsoft.com/office/officeart/2005/8/layout/chevron2"/>
    <dgm:cxn modelId="{F7B51B1A-649D-4593-BB32-1363953425F6}" type="presParOf" srcId="{00A4FD07-D08B-422C-841B-D68EC15EFA8E}" destId="{F6391107-F239-47D9-B43F-B8A97C3C9B20}" srcOrd="8" destOrd="0" presId="urn:microsoft.com/office/officeart/2005/8/layout/chevron2"/>
    <dgm:cxn modelId="{90D4F87E-6184-40AE-A292-77A518DC3D89}" type="presParOf" srcId="{F6391107-F239-47D9-B43F-B8A97C3C9B20}" destId="{586C382F-4F5D-4182-B713-094E27B3FF2F}" srcOrd="0" destOrd="0" presId="urn:microsoft.com/office/officeart/2005/8/layout/chevron2"/>
    <dgm:cxn modelId="{7055CB94-8B87-465A-92AE-0E7BD6844CDA}" type="presParOf" srcId="{F6391107-F239-47D9-B43F-B8A97C3C9B20}" destId="{E7911CA4-C300-44C7-B40A-A5A3B23D5DB6}" srcOrd="1" destOrd="0" presId="urn:microsoft.com/office/officeart/2005/8/layout/chevron2"/>
    <dgm:cxn modelId="{CB506565-9644-462F-B8AE-D78BC84A6122}" type="presParOf" srcId="{00A4FD07-D08B-422C-841B-D68EC15EFA8E}" destId="{4282E613-CCBE-42F0-B732-47DC55164377}" srcOrd="9" destOrd="0" presId="urn:microsoft.com/office/officeart/2005/8/layout/chevron2"/>
    <dgm:cxn modelId="{73FD32CE-2A45-4B90-ACC9-04FB5D0A7ECC}" type="presParOf" srcId="{00A4FD07-D08B-422C-841B-D68EC15EFA8E}" destId="{68999C77-5D99-4118-9E60-E51261E00295}" srcOrd="10" destOrd="0" presId="urn:microsoft.com/office/officeart/2005/8/layout/chevron2"/>
    <dgm:cxn modelId="{E8D42B2F-752C-40D8-9287-C83BB6D5CE6C}" type="presParOf" srcId="{68999C77-5D99-4118-9E60-E51261E00295}" destId="{9363FBF7-A0B7-4AAE-B9EB-D4F0D3625B83}" srcOrd="0" destOrd="0" presId="urn:microsoft.com/office/officeart/2005/8/layout/chevron2"/>
    <dgm:cxn modelId="{355F7FE8-9294-48E8-B7A2-EB6B659AC323}" type="presParOf" srcId="{68999C77-5D99-4118-9E60-E51261E00295}" destId="{F6FF06BA-93A8-4984-AE4E-54B518529622}" srcOrd="1" destOrd="0" presId="urn:microsoft.com/office/officeart/2005/8/layout/chevron2"/>
    <dgm:cxn modelId="{2F6A67A2-B7F0-4669-ACD7-B0470E1E53C9}" type="presParOf" srcId="{00A4FD07-D08B-422C-841B-D68EC15EFA8E}" destId="{FD1138C3-F341-4222-B5EE-CD3C71811C71}" srcOrd="11" destOrd="0" presId="urn:microsoft.com/office/officeart/2005/8/layout/chevron2"/>
    <dgm:cxn modelId="{89325586-A7FB-4B7D-B9BC-3CC83403BF04}" type="presParOf" srcId="{00A4FD07-D08B-422C-841B-D68EC15EFA8E}" destId="{55585C52-D36B-4AE0-A299-E774E055CC0E}" srcOrd="12" destOrd="0" presId="urn:microsoft.com/office/officeart/2005/8/layout/chevron2"/>
    <dgm:cxn modelId="{4A3809CA-3501-484B-A8EF-4BEC49A73F4E}" type="presParOf" srcId="{55585C52-D36B-4AE0-A299-E774E055CC0E}" destId="{C55E5441-9436-4B05-AF53-33324D5AB9CF}" srcOrd="0" destOrd="0" presId="urn:microsoft.com/office/officeart/2005/8/layout/chevron2"/>
    <dgm:cxn modelId="{87622321-7FAC-4C32-9C8A-0F096782ECAD}" type="presParOf" srcId="{55585C52-D36B-4AE0-A299-E774E055CC0E}" destId="{C784C0D1-78AA-4D05-9C08-59C6CD37E0BB}" srcOrd="1" destOrd="0" presId="urn:microsoft.com/office/officeart/2005/8/layout/chevron2"/>
    <dgm:cxn modelId="{AEF4E417-1538-4A4B-BE18-EEDC41822782}" type="presParOf" srcId="{00A4FD07-D08B-422C-841B-D68EC15EFA8E}" destId="{CE4B3AA4-A798-433E-A7A8-57142B48718A}" srcOrd="13" destOrd="0" presId="urn:microsoft.com/office/officeart/2005/8/layout/chevron2"/>
    <dgm:cxn modelId="{5E9E4259-8009-4E79-AA13-7608282405D0}" type="presParOf" srcId="{00A4FD07-D08B-422C-841B-D68EC15EFA8E}" destId="{65651B1A-2538-409B-BE4E-2F8A969B7C1D}" srcOrd="14" destOrd="0" presId="urn:microsoft.com/office/officeart/2005/8/layout/chevron2"/>
    <dgm:cxn modelId="{D40A4496-2B5B-4C30-B9DF-BC1546241C55}" type="presParOf" srcId="{65651B1A-2538-409B-BE4E-2F8A969B7C1D}" destId="{72DD7F55-D148-4BFC-B0BF-47311799360D}" srcOrd="0" destOrd="0" presId="urn:microsoft.com/office/officeart/2005/8/layout/chevron2"/>
    <dgm:cxn modelId="{D190569F-C2AF-4A8F-8D24-86B3752394D7}" type="presParOf" srcId="{65651B1A-2538-409B-BE4E-2F8A969B7C1D}" destId="{6C70F428-7B8F-42B9-BC57-F1339553F86D}" srcOrd="1" destOrd="0" presId="urn:microsoft.com/office/officeart/2005/8/layout/chevron2"/>
    <dgm:cxn modelId="{6864BAD3-CD15-4846-9EE3-F0AF86E980E1}" type="presParOf" srcId="{00A4FD07-D08B-422C-841B-D68EC15EFA8E}" destId="{5215144A-67F4-4FED-90CB-EF8A4E4A87B7}" srcOrd="15" destOrd="0" presId="urn:microsoft.com/office/officeart/2005/8/layout/chevron2"/>
    <dgm:cxn modelId="{5C4A0E6C-41FE-48FD-AB68-83E7EE07F043}" type="presParOf" srcId="{00A4FD07-D08B-422C-841B-D68EC15EFA8E}" destId="{350E7E35-9EB5-42CB-96A1-0158D10E121F}" srcOrd="16" destOrd="0" presId="urn:microsoft.com/office/officeart/2005/8/layout/chevron2"/>
    <dgm:cxn modelId="{A5E7725E-D336-440F-BD78-4B6D03B7E725}" type="presParOf" srcId="{350E7E35-9EB5-42CB-96A1-0158D10E121F}" destId="{62764074-A3A4-46FE-98B2-4B25D73A64DE}" srcOrd="0" destOrd="0" presId="urn:microsoft.com/office/officeart/2005/8/layout/chevron2"/>
    <dgm:cxn modelId="{6716B650-EAE4-4053-B09C-C8350DDB8BA4}" type="presParOf" srcId="{350E7E35-9EB5-42CB-96A1-0158D10E121F}" destId="{14543C5A-BCA3-4C86-B2E1-73E0285BB84E}" srcOrd="1" destOrd="0" presId="urn:microsoft.com/office/officeart/2005/8/layout/chevron2"/>
    <dgm:cxn modelId="{64445448-1609-4E30-9D51-B261D6D6DAD5}" type="presParOf" srcId="{00A4FD07-D08B-422C-841B-D68EC15EFA8E}" destId="{F456C9E1-A84A-41DE-8E60-AD197C6DA466}" srcOrd="17" destOrd="0" presId="urn:microsoft.com/office/officeart/2005/8/layout/chevron2"/>
    <dgm:cxn modelId="{A2AD1252-63A7-4A9A-ACEC-7551D8369801}" type="presParOf" srcId="{00A4FD07-D08B-422C-841B-D68EC15EFA8E}" destId="{D59C4A70-DCB8-41AB-8F9A-FD63EDF963A3}" srcOrd="18" destOrd="0" presId="urn:microsoft.com/office/officeart/2005/8/layout/chevron2"/>
    <dgm:cxn modelId="{C3228DDB-AD01-4DFE-8115-D0930FA6B7B9}" type="presParOf" srcId="{D59C4A70-DCB8-41AB-8F9A-FD63EDF963A3}" destId="{4590C479-1B01-4152-9154-A9091C7EE2AB}" srcOrd="0" destOrd="0" presId="urn:microsoft.com/office/officeart/2005/8/layout/chevron2"/>
    <dgm:cxn modelId="{2996F92A-1247-4B75-83B4-81368D525DEC}" type="presParOf" srcId="{D59C4A70-DCB8-41AB-8F9A-FD63EDF963A3}" destId="{C04FB339-A124-45BB-B842-971AE35DA27B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BB075"/>
            </a:gs>
            <a:gs pos="8000">
              <a:srgbClr val="FEE9E2"/>
            </a:gs>
            <a:gs pos="19000">
              <a:srgbClr val="E79379"/>
            </a:gs>
            <a:gs pos="70000">
              <a:srgbClr val="E4643C"/>
            </a:gs>
            <a:gs pos="100000">
              <a:srgbClr val="6D131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3D67-7E23-4F07-B372-67665DAB0CD8}" type="datetimeFigureOut">
              <a:rPr lang="uk-UA" smtClean="0"/>
              <a:pPr/>
              <a:t>04.03.2010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B07D-EC5A-4E53-A09C-D8BEE6F4C82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857892"/>
            <a:ext cx="9144000" cy="64294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000" b="1" dirty="0">
              <a:solidFill>
                <a:schemeClr val="tx1">
                  <a:lumMod val="95000"/>
                  <a:lumOff val="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6572264" y="600076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3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143932" cy="2000264"/>
          </a:xfrm>
          <a:prstGeom prst="round2SameRect">
            <a:avLst>
              <a:gd name="adj1" fmla="val 20908"/>
              <a:gd name="adj2" fmla="val 50000"/>
            </a:avLst>
          </a:prstGeom>
          <a:solidFill>
            <a:srgbClr val="FEE9E2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6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Тема: </a:t>
            </a:r>
            <a:r>
              <a:rPr lang="uk-UA" sz="3200" b="1" dirty="0" smtClean="0">
                <a:solidFill>
                  <a:srgbClr val="6D1311"/>
                </a:solidFill>
              </a:rPr>
              <a:t>Музичне </a:t>
            </a:r>
            <a:r>
              <a:rPr lang="uk-UA" sz="3200" b="1" dirty="0" smtClean="0">
                <a:solidFill>
                  <a:srgbClr val="6D1311"/>
                </a:solidFill>
              </a:rPr>
              <a:t>мистецтво. Різновиди музики. Вокальні музичні жанри.</a:t>
            </a:r>
            <a:endParaRPr lang="uk-UA" sz="3200" dirty="0">
              <a:solidFill>
                <a:srgbClr val="6D1311"/>
              </a:solidFill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subTitle" idx="1"/>
          </p:nvPr>
        </p:nvSpPr>
        <p:spPr>
          <a:xfrm>
            <a:off x="2428860" y="4214818"/>
            <a:ext cx="6400800" cy="1143008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Autofit/>
          </a:bodyPr>
          <a:lstStyle/>
          <a:p>
            <a:pPr lvl="0"/>
            <a:r>
              <a:rPr lang="uk-UA" sz="2800" dirty="0" smtClean="0">
                <a:solidFill>
                  <a:srgbClr val="6D1311"/>
                </a:solidFill>
              </a:rPr>
              <a:t>Усі ми починаємо жити із музики сердець своїх батьків…</a:t>
            </a:r>
          </a:p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2285984" y="271462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Segoe Script" pitchFamily="34" charset="0"/>
              </a:rPr>
              <a:t>Автор: Саламаха О.М.</a:t>
            </a:r>
          </a:p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Segoe Script" pitchFamily="34" charset="0"/>
              </a:rPr>
              <a:t>вчитель ЗОШ </a:t>
            </a:r>
            <a:r>
              <a:rPr lang="en-US" sz="2000" b="1" dirty="0" smtClean="0">
                <a:solidFill>
                  <a:schemeClr val="bg1"/>
                </a:solidFill>
                <a:latin typeface="Segoe Script" pitchFamily="34" charset="0"/>
              </a:rPr>
              <a:t>I-III</a:t>
            </a:r>
            <a:r>
              <a:rPr lang="uk-UA" sz="2000" b="1" dirty="0" smtClean="0">
                <a:solidFill>
                  <a:schemeClr val="bg1"/>
                </a:solidFill>
                <a:latin typeface="Segoe Script" pitchFamily="34" charset="0"/>
              </a:rPr>
              <a:t>ст. №2м.Борщева</a:t>
            </a:r>
            <a:endParaRPr lang="uk-UA" sz="2000" b="1" dirty="0">
              <a:solidFill>
                <a:schemeClr val="bg1"/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76" grpId="1" animBg="1"/>
      <p:bldP spid="177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Творче</a:t>
            </a:r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завдання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714992"/>
            <a:ext cx="9144000" cy="114300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0" y="5857892"/>
            <a:ext cx="9144000" cy="771540"/>
          </a:xfrm>
        </p:spPr>
        <p:txBody>
          <a:bodyPr>
            <a:noAutofit/>
          </a:bodyPr>
          <a:lstStyle/>
          <a:p>
            <a:pPr algn="ctr"/>
            <a:endParaRPr lang="ru-RU" sz="2800" b="1" spc="200" dirty="0">
              <a:ln w="12700">
                <a:solidFill>
                  <a:srgbClr val="6D1311"/>
                </a:solidFill>
              </a:ln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63" name="Рисунок 162"/>
          <p:cNvSpPr>
            <a:spLocks noGrp="1"/>
          </p:cNvSpPr>
          <p:nvPr>
            <p:ph type="pic" idx="1"/>
          </p:nvPr>
        </p:nvSpPr>
        <p:spPr>
          <a:xfrm>
            <a:off x="1792288" y="1071545"/>
            <a:ext cx="5486400" cy="3656029"/>
          </a:xfrm>
        </p:spPr>
      </p:sp>
      <p:sp>
        <p:nvSpPr>
          <p:cNvPr id="157" name="Вертикальный свиток 156"/>
          <p:cNvSpPr/>
          <p:nvPr/>
        </p:nvSpPr>
        <p:spPr>
          <a:xfrm>
            <a:off x="285720" y="1142984"/>
            <a:ext cx="8572560" cy="4214842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28662" y="2500306"/>
            <a:ext cx="711162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Фольклорний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Міні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–фест</a:t>
            </a:r>
            <a:endParaRPr kumimoji="0" lang="uk-UA" sz="1050" b="1" i="0" u="none" strike="noStrike" cap="none" normalizeH="0" baseline="0" dirty="0" smtClean="0">
              <a:ln>
                <a:noFill/>
              </a:ln>
              <a:solidFill>
                <a:srgbClr val="6D131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rgbClr val="6D131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Пригадайте народні пісні, слова та музику яких пам’ятаєте.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1100" b="1" i="0" u="none" strike="noStrike" cap="none" normalizeH="0" baseline="0" dirty="0" smtClean="0">
              <a:ln>
                <a:noFill/>
              </a:ln>
              <a:solidFill>
                <a:srgbClr val="6D131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Об'єднайтесь у 3-4 групи підготуйте пісню, (бажано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її інсценізувати) і представте по черзі класу. Інші групи теж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b="1" dirty="0" smtClean="0">
                <a:solidFill>
                  <a:srgbClr val="6D131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ожуть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6D131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долучатись до дійства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6D131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  <p:bldP spid="179" grpId="1" animBg="1"/>
      <p:bldP spid="176" grpId="0"/>
      <p:bldP spid="1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85723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Самопізнання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TextBox 168"/>
          <p:cNvSpPr txBox="1"/>
          <p:nvPr/>
        </p:nvSpPr>
        <p:spPr>
          <a:xfrm>
            <a:off x="857224" y="1000108"/>
            <a:ext cx="18473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 smtClean="0">
              <a:solidFill>
                <a:schemeClr val="bg1"/>
              </a:solidFill>
            </a:endParaRPr>
          </a:p>
        </p:txBody>
      </p:sp>
      <p:pic>
        <p:nvPicPr>
          <p:cNvPr id="5122" name="Picture 2" descr="C:\Users\777\Desktop\img_1272606805.g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428736"/>
            <a:ext cx="3324225" cy="3248025"/>
          </a:xfrm>
          <a:prstGeom prst="rect">
            <a:avLst/>
          </a:prstGeom>
          <a:noFill/>
        </p:spPr>
      </p:pic>
      <p:sp>
        <p:nvSpPr>
          <p:cNvPr id="163" name="TextBox 162"/>
          <p:cNvSpPr txBox="1"/>
          <p:nvPr/>
        </p:nvSpPr>
        <p:spPr>
          <a:xfrm>
            <a:off x="1142976" y="5143512"/>
            <a:ext cx="7422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Який момент уроку </a:t>
            </a:r>
            <a:r>
              <a:rPr lang="uk-UA" sz="2800" b="1" dirty="0" err="1" smtClean="0">
                <a:solidFill>
                  <a:schemeClr val="bg1"/>
                </a:solidFill>
              </a:rPr>
              <a:t>“зачепив”</a:t>
            </a:r>
            <a:r>
              <a:rPr lang="uk-UA" sz="2800" b="1" dirty="0" smtClean="0">
                <a:solidFill>
                  <a:schemeClr val="bg1"/>
                </a:solidFill>
              </a:rPr>
              <a:t> вас? Чим саме?</a:t>
            </a:r>
            <a:endParaRPr lang="uk-UA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90" grpId="1" animBg="1"/>
      <p:bldP spid="1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6215058"/>
            <a:ext cx="9144000" cy="64294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Л. </a:t>
            </a:r>
            <a:r>
              <a:rPr lang="ru-RU" sz="3200" dirty="0" err="1" smtClean="0"/>
              <a:t>Паваротті</a:t>
            </a:r>
            <a:endParaRPr lang="ru-RU" sz="3200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8143932" cy="2000264"/>
          </a:xfrm>
          <a:prstGeom prst="round2SameRect">
            <a:avLst>
              <a:gd name="adj1" fmla="val 20908"/>
              <a:gd name="adj2" fmla="val 50000"/>
            </a:avLst>
          </a:prstGeom>
          <a:solidFill>
            <a:srgbClr val="FEE9E2"/>
          </a:solidFill>
          <a:ln w="19050">
            <a:solidFill>
              <a:schemeClr val="tx1">
                <a:alpha val="53000"/>
              </a:schemeClr>
            </a:solidFill>
          </a:ln>
          <a:effectLst/>
        </p:spPr>
        <p:txBody>
          <a:bodyPr>
            <a:noAutofit/>
          </a:bodyPr>
          <a:lstStyle/>
          <a:p>
            <a:r>
              <a:rPr lang="uk-UA" sz="2400" b="1" dirty="0" smtClean="0"/>
              <a:t> 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2400" b="1" dirty="0" smtClean="0">
                <a:solidFill>
                  <a:srgbClr val="6D1311"/>
                </a:solidFill>
              </a:rPr>
              <a:t>МЕТА: </a:t>
            </a:r>
            <a:r>
              <a:rPr lang="uk-UA" sz="2000" b="1" dirty="0" smtClean="0">
                <a:solidFill>
                  <a:srgbClr val="6D1311"/>
                </a:solidFill>
              </a:rPr>
              <a:t>дати поняття про специфічність музичного мистецтва; ознайомити з основними історичними моментами формування музики, як мистецтва; ознайомити з вокальними жанрами; виховувати естетичний смак, розвивати інтерес до музичних творів.</a:t>
            </a:r>
            <a:br>
              <a:rPr lang="uk-UA" sz="2000" b="1" dirty="0" smtClean="0">
                <a:solidFill>
                  <a:srgbClr val="6D1311"/>
                </a:solidFill>
              </a:rPr>
            </a:br>
            <a:r>
              <a:rPr lang="uk-UA" sz="2000" b="1" dirty="0" smtClean="0">
                <a:solidFill>
                  <a:srgbClr val="6D1311"/>
                </a:solidFill>
              </a:rPr>
              <a:t/>
            </a:r>
            <a:br>
              <a:rPr lang="uk-UA" sz="2000" b="1" dirty="0" smtClean="0">
                <a:solidFill>
                  <a:srgbClr val="6D1311"/>
                </a:solidFill>
              </a:rPr>
            </a:br>
            <a:endParaRPr lang="ru-RU" sz="1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6D131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pic>
        <p:nvPicPr>
          <p:cNvPr id="12289" name="Рисунок 1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7" y="2357430"/>
            <a:ext cx="3694833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76" grpId="0" animBg="1"/>
      <p:bldP spid="17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428596" y="0"/>
            <a:ext cx="8358246" cy="278605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 sz="2800" dirty="0" smtClean="0"/>
          </a:p>
          <a:p>
            <a:endParaRPr lang="uk-UA" sz="2800" dirty="0" smtClean="0"/>
          </a:p>
          <a:p>
            <a:endParaRPr lang="uk-UA" sz="2800" dirty="0" smtClean="0"/>
          </a:p>
          <a:p>
            <a:endParaRPr lang="uk-UA" sz="2800" dirty="0" smtClean="0"/>
          </a:p>
          <a:p>
            <a:endParaRPr lang="uk-UA" sz="2800" dirty="0" smtClean="0"/>
          </a:p>
          <a:p>
            <a:endParaRPr lang="uk-UA" sz="2800" dirty="0" smtClean="0"/>
          </a:p>
          <a:p>
            <a:endParaRPr lang="uk-UA" sz="2800" dirty="0" smtClean="0"/>
          </a:p>
          <a:p>
            <a:r>
              <a:rPr lang="uk-UA" sz="2000" b="1" dirty="0" smtClean="0"/>
              <a:t>Музика завжди привертала до себе увагу багатьох видатних мислителів: Піфагор (який був не лише астрономом і математиком, а й філософом) намагався знайти гармонію в числових відношеннях, звідси пішли музичні гармонії: октава 1:2, кварта 3:4, квінта 2:3. У музиці Піфагор бачив відображення закономірностей космосу, вважав, що музика спроможна давати лад душі.</a:t>
            </a:r>
          </a:p>
          <a:p>
            <a:endParaRPr lang="uk-UA" sz="2800" dirty="0" smtClean="0"/>
          </a:p>
          <a:p>
            <a:r>
              <a:rPr lang="uk-UA" sz="2000" b="1" dirty="0" smtClean="0"/>
              <a:t>Другий давньогрецький філософ Платон теж ставив музику вище за інші види мистецтва і вважав, що лише музика позитивно впливає на людину.</a:t>
            </a:r>
          </a:p>
          <a:p>
            <a:endParaRPr lang="uk-UA" sz="2400" dirty="0" smtClean="0"/>
          </a:p>
          <a:p>
            <a:r>
              <a:rPr lang="uk-UA" sz="2000" b="1" dirty="0" smtClean="0"/>
              <a:t>Піфагор розрізняв два види музики: різні, збуджуючі мотиви, що відтворюють мужній і войовничий характер і мелодійні ліричні наспіви – оскільки ці мелодії здатні викликати в людях певні настрої, музика постає неоціненим засобом формування характеру.</a:t>
            </a:r>
            <a:endParaRPr lang="uk-UA" sz="2000" b="1" dirty="0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357298"/>
            <a:ext cx="9250325" cy="1571636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FFFF99"/>
              </a:solidFill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sz="2800" dirty="0" smtClean="0">
              <a:solidFill>
                <a:schemeClr val="bg1"/>
              </a:solidFill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428596" y="78579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242886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  <a:p>
            <a:pPr lvl="0" algn="ctr"/>
            <a:endParaRPr lang="uk-UA" sz="3600" dirty="0" smtClean="0">
              <a:solidFill>
                <a:schemeClr val="bg1"/>
              </a:solidFill>
            </a:endParaRPr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14348" y="5633859"/>
              <a:ext cx="107438" cy="45719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00115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sz="2000" b="1" i="1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MyriadPro-Regular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2000" b="1" i="1" u="sng" dirty="0" smtClean="0">
              <a:solidFill>
                <a:schemeClr val="bg1"/>
              </a:solidFill>
              <a:latin typeface="Arial" pitchFamily="34" charset="0"/>
              <a:ea typeface="Calibri" pitchFamily="34" charset="0"/>
              <a:cs typeface="MyriadPro-Regular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sz="2000" b="1" i="1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MyriadPro-Regular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2000" b="1" i="1" u="sng" dirty="0" smtClean="0">
              <a:solidFill>
                <a:schemeClr val="bg1"/>
              </a:solidFill>
              <a:latin typeface="Arial" pitchFamily="34" charset="0"/>
              <a:ea typeface="Calibri" pitchFamily="34" charset="0"/>
              <a:cs typeface="MyriadPro-Regular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sz="2000" b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MyriadPro-Regular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000" b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MyriadPro-Regular"/>
              </a:rPr>
              <a:t>     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MyriadPro-Regular"/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MyriadPro-Regular"/>
              </a:rPr>
              <a:t>     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600" b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MyriadPro-Regular"/>
              </a:rPr>
              <a:t>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3600" b="1" dirty="0" smtClean="0">
              <a:solidFill>
                <a:schemeClr val="bg1"/>
              </a:solidFill>
              <a:latin typeface="Arial" pitchFamily="34" charset="0"/>
              <a:ea typeface="Calibri" pitchFamily="34" charset="0"/>
              <a:cs typeface="MyriadPro-Regular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3600" b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MyriadPro-Regular"/>
              </a:rPr>
              <a:t>                        Диспут</a:t>
            </a:r>
            <a:r>
              <a:rPr kumimoji="0" lang="uk-UA" sz="2800" b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MyriadPro-Regular"/>
              </a:rPr>
              <a:t>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800" b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MyriadPro-Regular"/>
              </a:rPr>
              <a:t>                          </a:t>
            </a:r>
            <a:r>
              <a:rPr kumimoji="0" lang="uk-UA" sz="2400" b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MyriadPro-Regular"/>
              </a:rPr>
              <a:t>з приводу цитати: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MyriadPro-Regular"/>
              </a:rPr>
              <a:t>                       Як ви розумієте цей вислів?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uk-UA" sz="4800" b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812494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SchoolBookC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000" dirty="0" smtClean="0">
              <a:latin typeface="Arial" pitchFamily="34" charset="0"/>
              <a:ea typeface="Calibri" pitchFamily="34" charset="0"/>
              <a:cs typeface="SchoolBookC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SchoolBookC"/>
              </a:rPr>
              <a:t>«Музика не може відтворювати зримий образ</a:t>
            </a: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SchoolBookC"/>
              </a:rPr>
              <a:t>світу, але вона має переваги перед іншими видами мистецтва, бо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SchoolBookC"/>
              </a:rPr>
              <a:t>найбільше впливає на почуття, і музиці доступно передавати їхній безпосередній</a:t>
            </a:r>
            <a:r>
              <a:rPr lang="uk-UA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SchoolBookC"/>
              </a:rPr>
              <a:t>живий рух».               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SchoolBookC"/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SchoolBookC"/>
              </a:rPr>
              <a:t>                               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SchoolBookC"/>
              </a:rPr>
              <a:t>                  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SchoolBookC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SchoolBookC"/>
              </a:rPr>
              <a:t>Видатний композитор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SchoolBookC"/>
              </a:rPr>
              <a:t>Д. </a:t>
            </a:r>
            <a:r>
              <a:rPr lang="uk-UA" b="1" dirty="0" err="1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SchoolBookC"/>
              </a:rPr>
              <a:t>Шостакович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SchoolBookC"/>
              </a:rPr>
              <a:t>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SchoolBookC"/>
              </a:rPr>
              <a:t>                     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2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12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6215058"/>
            <a:ext cx="9144000" cy="64294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699164" y="-142900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429684" cy="2071702"/>
          </a:xfrm>
          <a:prstGeom prst="round2SameRect">
            <a:avLst>
              <a:gd name="adj1" fmla="val 20908"/>
              <a:gd name="adj2" fmla="val 50000"/>
            </a:avLst>
          </a:prstGeom>
          <a:solidFill>
            <a:srgbClr val="FEE9E2"/>
          </a:solidFill>
          <a:ln w="19050">
            <a:solidFill>
              <a:schemeClr val="tx1">
                <a:alpha val="53000"/>
              </a:schemeClr>
            </a:solidFill>
          </a:ln>
          <a:effectLst/>
        </p:spPr>
        <p:txBody>
          <a:bodyPr>
            <a:normAutofit/>
          </a:bodyPr>
          <a:lstStyle/>
          <a:p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 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157" name="Подзаголовок 156"/>
          <p:cNvSpPr>
            <a:spLocks noGrp="1"/>
          </p:cNvSpPr>
          <p:nvPr>
            <p:ph type="subTitle" idx="1"/>
          </p:nvPr>
        </p:nvSpPr>
        <p:spPr>
          <a:xfrm>
            <a:off x="428596" y="3786190"/>
            <a:ext cx="8215370" cy="1752600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Музика</a:t>
            </a:r>
            <a:r>
              <a:rPr lang="uk-UA" sz="2000" b="1" dirty="0" smtClean="0">
                <a:solidFill>
                  <a:schemeClr val="bg1"/>
                </a:solidFill>
              </a:rPr>
              <a:t> - за сприйняттям це </a:t>
            </a:r>
            <a:r>
              <a:rPr lang="uk-UA" sz="2000" b="1" dirty="0" err="1" smtClean="0">
                <a:solidFill>
                  <a:schemeClr val="bg1"/>
                </a:solidFill>
              </a:rPr>
              <a:t>аудіальне</a:t>
            </a:r>
            <a:r>
              <a:rPr lang="uk-UA" sz="2000" b="1" dirty="0" smtClean="0">
                <a:solidFill>
                  <a:schemeClr val="bg1"/>
                </a:solidFill>
              </a:rPr>
              <a:t> (слухове) мистецтво; динамічне, виразне, </a:t>
            </a:r>
            <a:r>
              <a:rPr lang="uk-UA" sz="2000" b="1" dirty="0" err="1" smtClean="0">
                <a:solidFill>
                  <a:schemeClr val="bg1"/>
                </a:solidFill>
              </a:rPr>
              <a:t>найсуб’єктивніше</a:t>
            </a:r>
            <a:r>
              <a:rPr lang="uk-UA" sz="2000" b="1" dirty="0" smtClean="0">
                <a:solidFill>
                  <a:schemeClr val="bg1"/>
                </a:solidFill>
              </a:rPr>
              <a:t>. Найбільш вираженні в музиці </a:t>
            </a:r>
            <a:r>
              <a:rPr lang="uk-UA" sz="2000" b="1" i="1" dirty="0" smtClean="0">
                <a:solidFill>
                  <a:schemeClr val="bg1"/>
                </a:solidFill>
              </a:rPr>
              <a:t>суб’єктивна та емоційна сторони (</a:t>
            </a:r>
            <a:r>
              <a:rPr lang="uk-UA" sz="2000" b="1" dirty="0" smtClean="0">
                <a:solidFill>
                  <a:schemeClr val="bg1"/>
                </a:solidFill>
              </a:rPr>
              <a:t>як у процесі творчості, так і в процесі сприйняття)</a:t>
            </a:r>
          </a:p>
          <a:p>
            <a:r>
              <a:rPr lang="uk-UA" sz="2000" b="1" dirty="0" smtClean="0">
                <a:solidFill>
                  <a:schemeClr val="bg1"/>
                </a:solidFill>
              </a:rPr>
              <a:t>Вихідний структурний елемент музики – </a:t>
            </a:r>
            <a:r>
              <a:rPr lang="uk-UA" sz="2400" b="1" i="1" u="sng" dirty="0" smtClean="0">
                <a:solidFill>
                  <a:schemeClr val="bg1"/>
                </a:solidFill>
              </a:rPr>
              <a:t>звук,</a:t>
            </a:r>
            <a:r>
              <a:rPr lang="uk-UA" sz="2000" b="1" i="1" dirty="0" smtClean="0">
                <a:solidFill>
                  <a:schemeClr val="bg1"/>
                </a:solidFill>
              </a:rPr>
              <a:t> </a:t>
            </a:r>
            <a:r>
              <a:rPr lang="uk-UA" sz="2000" b="1" dirty="0" smtClean="0">
                <a:solidFill>
                  <a:schemeClr val="bg1"/>
                </a:solidFill>
              </a:rPr>
              <a:t>який художньо опрацьований та очищений від </a:t>
            </a:r>
            <a:r>
              <a:rPr lang="uk-UA" sz="2000" b="1" dirty="0" err="1" smtClean="0">
                <a:solidFill>
                  <a:schemeClr val="bg1"/>
                </a:solidFill>
              </a:rPr>
              <a:t>позаестетичних</a:t>
            </a:r>
            <a:r>
              <a:rPr lang="uk-UA" sz="2000" b="1" dirty="0" smtClean="0">
                <a:solidFill>
                  <a:schemeClr val="bg1"/>
                </a:solidFill>
              </a:rPr>
              <a:t> елементів</a:t>
            </a:r>
            <a:endParaRPr lang="uk-UA" sz="2000" b="1" dirty="0">
              <a:solidFill>
                <a:schemeClr val="bg1"/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71130" y="285728"/>
            <a:ext cx="837287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Звук характеризується:</a:t>
            </a: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певною висотою</a:t>
            </a: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гучністю</a:t>
            </a: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тривалістю</a:t>
            </a: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тембром (спеціальним забарвленням) специфічність музики.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76" grpId="1" animBg="1"/>
      <p:bldP spid="15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14348" y="285728"/>
            <a:ext cx="7772400" cy="1643074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rmAutofit fontScale="77500" lnSpcReduction="20000"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Існує 2 види музичної творчості:</a:t>
            </a:r>
          </a:p>
          <a:p>
            <a:pPr lvl="0"/>
            <a:r>
              <a:rPr lang="uk-UA" sz="3300" b="1" i="1" u="sng" dirty="0" smtClean="0">
                <a:solidFill>
                  <a:schemeClr val="tx1"/>
                </a:solidFill>
              </a:rPr>
              <a:t>Компонувальна</a:t>
            </a:r>
            <a:r>
              <a:rPr lang="uk-UA" sz="2800" b="1" dirty="0" smtClean="0">
                <a:solidFill>
                  <a:schemeClr val="tx1"/>
                </a:solidFill>
              </a:rPr>
              <a:t> (композиторська).</a:t>
            </a:r>
          </a:p>
          <a:p>
            <a:pPr lvl="0"/>
            <a:r>
              <a:rPr lang="uk-UA" sz="3100" b="1" i="1" u="sng" dirty="0" smtClean="0">
                <a:solidFill>
                  <a:schemeClr val="tx1"/>
                </a:solidFill>
              </a:rPr>
              <a:t>Виконавча,</a:t>
            </a:r>
            <a:r>
              <a:rPr lang="uk-UA" sz="2800" b="1" dirty="0" smtClean="0">
                <a:solidFill>
                  <a:schemeClr val="tx1"/>
                </a:solidFill>
              </a:rPr>
              <a:t> вона в свою чергу поділяється на вокальну та інструментальну.</a:t>
            </a:r>
            <a:endParaRPr lang="uk-UA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52" name="Схема 151"/>
          <p:cNvGraphicFramePr/>
          <p:nvPr/>
        </p:nvGraphicFramePr>
        <p:xfrm>
          <a:off x="428596" y="2071678"/>
          <a:ext cx="8358246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  <p:bldP spid="177" grpId="1" build="p" animBg="1"/>
      <p:bldGraphic spid="15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357826"/>
            <a:ext cx="9144000" cy="150017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214950"/>
            <a:ext cx="9144000" cy="968233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785786" y="357167"/>
            <a:ext cx="7772400" cy="2928957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rgbClr val="FEE9E2">
              <a:alpha val="51000"/>
            </a:srgbClr>
          </a:solidFill>
        </p:spPr>
        <p:txBody>
          <a:bodyPr>
            <a:noAutofit/>
          </a:bodyPr>
          <a:lstStyle/>
          <a:p>
            <a:pPr lvl="0" algn="ctr"/>
            <a:endParaRPr lang="uk-UA" sz="4400" dirty="0" smtClean="0"/>
          </a:p>
          <a:p>
            <a:pPr lvl="0" algn="ctr"/>
            <a:endParaRPr lang="uk-UA" sz="4400" dirty="0" smtClean="0"/>
          </a:p>
          <a:p>
            <a:pPr lvl="0" algn="ctr"/>
            <a:endParaRPr lang="uk-UA" sz="3600" dirty="0" smtClean="0">
              <a:solidFill>
                <a:srgbClr val="6D1311"/>
              </a:solidFill>
            </a:endParaRPr>
          </a:p>
          <a:p>
            <a:pPr lvl="0" algn="ctr"/>
            <a:endParaRPr lang="uk-UA" sz="3600" dirty="0" smtClean="0">
              <a:solidFill>
                <a:srgbClr val="6D1311"/>
              </a:solidFill>
            </a:endParaRPr>
          </a:p>
          <a:p>
            <a:pPr lvl="0" algn="ctr"/>
            <a:endParaRPr lang="uk-UA" sz="3600" dirty="0" smtClean="0">
              <a:solidFill>
                <a:srgbClr val="6D1311"/>
              </a:solidFill>
            </a:endParaRPr>
          </a:p>
          <a:p>
            <a:pPr algn="ctr"/>
            <a:endParaRPr lang="ru-RU" sz="4400" b="1" dirty="0">
              <a:solidFill>
                <a:srgbClr val="6D1311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071538" y="785794"/>
            <a:ext cx="7566174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Музика проходить складний шлях від творця до слухача – спочатку вона 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виникає в свідомості творця записується, 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 записану музику необхідно виконати, отже</a:t>
            </a:r>
          </a:p>
          <a:p>
            <a:r>
              <a:rPr lang="uk-UA" sz="2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Музика </a:t>
            </a:r>
            <a:r>
              <a:rPr lang="uk-U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– це мистецтво виконання, яке втілює в собі творчу</a:t>
            </a:r>
          </a:p>
          <a:p>
            <a:r>
              <a:rPr lang="uk-U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інтерпретацію скомпонованого тексту.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Музичні твори виражають як індивідуально – своєрідні рішення так і </a:t>
            </a: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особливості епохи, історичні процеси.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85786" y="5500702"/>
            <a:ext cx="75724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Музичний жанр </a:t>
            </a:r>
            <a:r>
              <a:rPr lang="uk-UA" sz="2000" b="1" dirty="0" smtClean="0"/>
              <a:t>характеризує класифікацію </a:t>
            </a:r>
            <a:r>
              <a:rPr lang="uk-UA" sz="2000" b="1" dirty="0" smtClean="0"/>
              <a:t>музичної </a:t>
            </a:r>
            <a:r>
              <a:rPr lang="uk-UA" sz="2000" b="1" dirty="0" smtClean="0"/>
              <a:t>творчості за родами і видами, з огляду на їх походження, умови виконання, сприймання та інші ознаки</a:t>
            </a:r>
            <a:endParaRPr lang="uk-UA" sz="2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build="p" animBg="1"/>
      <p:bldP spid="157" grpId="0"/>
      <p:bldP spid="1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36173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142984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uk-UA" b="1" dirty="0" smtClean="0"/>
          </a:p>
          <a:p>
            <a:pPr lvl="0"/>
            <a:endParaRPr lang="uk-UA" b="1" dirty="0" smtClean="0"/>
          </a:p>
          <a:p>
            <a:pPr lvl="0"/>
            <a:endParaRPr lang="uk-UA" b="1" dirty="0" smtClean="0"/>
          </a:p>
          <a:p>
            <a:pPr lvl="0"/>
            <a:endParaRPr lang="uk-UA" b="1" dirty="0" smtClean="0"/>
          </a:p>
          <a:p>
            <a:pPr lvl="0"/>
            <a:endParaRPr lang="uk-UA" b="1" dirty="0" smtClean="0"/>
          </a:p>
          <a:p>
            <a:pPr lvl="0"/>
            <a:r>
              <a:rPr lang="uk-UA" b="1" dirty="0" smtClean="0"/>
              <a:t>                      </a:t>
            </a:r>
          </a:p>
          <a:p>
            <a:pPr lvl="0"/>
            <a:r>
              <a:rPr lang="uk-UA" b="1" dirty="0" smtClean="0"/>
              <a:t> </a:t>
            </a:r>
            <a:r>
              <a:rPr lang="uk-UA" b="1" dirty="0" smtClean="0"/>
              <a:t>             </a:t>
            </a:r>
            <a:r>
              <a:rPr lang="uk-UA" sz="2400" b="1" dirty="0" smtClean="0"/>
              <a:t>Вокальна </a:t>
            </a:r>
            <a:r>
              <a:rPr lang="uk-UA" sz="2400" b="1" dirty="0" smtClean="0"/>
              <a:t>музика призначається для виконання голосом</a:t>
            </a:r>
            <a:endParaRPr lang="uk-UA" sz="2400" b="1" dirty="0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7969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5400" b="1" spc="200" dirty="0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sz="4000" b="1" spc="200" dirty="0" err="1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Ж</a:t>
            </a:r>
            <a:r>
              <a:rPr lang="ru-RU" sz="4000" b="1" spc="200" dirty="0" err="1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анри</a:t>
            </a:r>
            <a:r>
              <a:rPr lang="ru-RU" sz="4000" b="1" spc="200" dirty="0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вокального </a:t>
            </a:r>
            <a:r>
              <a:rPr lang="ru-RU" sz="4000" b="1" spc="200" dirty="0" err="1" smtClean="0">
                <a:ln w="29210">
                  <a:solidFill>
                    <a:srgbClr val="6D1311"/>
                  </a:solidFill>
                </a:ln>
                <a:solidFill>
                  <a:schemeClr val="bg1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мистецтва</a:t>
            </a:r>
            <a:endParaRPr lang="ru-RU" sz="5400" b="1" spc="200" dirty="0">
              <a:ln w="29210">
                <a:solidFill>
                  <a:srgbClr val="6D1311"/>
                </a:solidFill>
              </a:ln>
              <a:solidFill>
                <a:schemeClr val="bg1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85" name="Фигура, имеющая форму буквы L 184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Фигура, имеющая форму буквы L 185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2" name="Содержимое 191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5186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176" grpId="1"/>
      <p:bldGraphic spid="19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36173"/>
            <a:ext cx="5429288" cy="214282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0" y="142852"/>
            <a:ext cx="8658196" cy="796908"/>
          </a:xfrm>
          <a:ln>
            <a:noFill/>
          </a:ln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/>
            </a:r>
            <a:br>
              <a:rPr lang="uk-UA" sz="2400" b="1" dirty="0" smtClean="0">
                <a:solidFill>
                  <a:schemeClr val="bg1"/>
                </a:solidFill>
              </a:rPr>
            </a:br>
            <a:r>
              <a:rPr lang="vi-VN" sz="2400" b="1" dirty="0" smtClean="0">
                <a:solidFill>
                  <a:schemeClr val="bg1"/>
                </a:solidFill>
              </a:rPr>
              <a:t>Украї́нські </a:t>
            </a:r>
            <a:r>
              <a:rPr lang="vi-VN" sz="2400" b="1" dirty="0" smtClean="0">
                <a:solidFill>
                  <a:schemeClr val="bg1"/>
                </a:solidFill>
              </a:rPr>
              <a:t>наро́дні пісні́</a:t>
            </a:r>
            <a:r>
              <a:rPr lang="vi-VN" sz="2400" dirty="0" smtClean="0">
                <a:solidFill>
                  <a:schemeClr val="bg1"/>
                </a:solidFill>
              </a:rPr>
              <a:t> </a:t>
            </a:r>
            <a:r>
              <a:rPr lang="vi-VN" sz="2400" b="1" dirty="0" smtClean="0">
                <a:solidFill>
                  <a:schemeClr val="bg1"/>
                </a:solidFill>
              </a:rPr>
              <a:t>— це фольклорні твори, які зберігаються в народній пам'яті і передаються з вуст в уста.</a:t>
            </a:r>
            <a:r>
              <a:rPr lang="uk-UA" sz="2400" b="1" dirty="0" smtClean="0">
                <a:solidFill>
                  <a:schemeClr val="bg1"/>
                </a:solidFill>
              </a:rPr>
              <a:t/>
            </a:r>
            <a:br>
              <a:rPr lang="uk-UA" sz="2400" b="1" dirty="0" smtClean="0">
                <a:solidFill>
                  <a:schemeClr val="bg1"/>
                </a:solidFill>
              </a:rPr>
            </a:br>
            <a:endParaRPr lang="ru-RU" sz="2400" b="1" spc="200" dirty="0">
              <a:ln w="29210">
                <a:solidFill>
                  <a:srgbClr val="6D1311"/>
                </a:solidFill>
              </a:ln>
              <a:solidFill>
                <a:schemeClr val="bg1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5929330"/>
            <a:ext cx="9144000" cy="928670"/>
          </a:xfrm>
          <a:prstGeom prst="rect">
            <a:avLst/>
          </a:prstGeom>
          <a:gradFill>
            <a:gsLst>
              <a:gs pos="0">
                <a:srgbClr val="EBB075"/>
              </a:gs>
              <a:gs pos="8000">
                <a:srgbClr val="FEE9E2"/>
              </a:gs>
              <a:gs pos="19000">
                <a:srgbClr val="E79379"/>
              </a:gs>
              <a:gs pos="70000">
                <a:srgbClr val="E4643C"/>
              </a:gs>
              <a:gs pos="100000">
                <a:srgbClr val="6D1311"/>
              </a:gs>
            </a:gsLst>
            <a:lin ang="5400000" scaled="1"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А.Бужеро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Колискова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5" name="Фигура, имеющая форму буквы L 184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Фигура, имеющая форму буквы L 185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Содержимое 16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2400" dirty="0"/>
          </a:p>
        </p:txBody>
      </p:sp>
      <p:pic>
        <p:nvPicPr>
          <p:cNvPr id="3073" name="Рисунок 1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643050"/>
            <a:ext cx="2880996" cy="40970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176" grpId="1"/>
      <p:bldP spid="179" grpId="0" animBg="1"/>
    </p:bldLst>
  </p:timing>
</p:sld>
</file>

<file path=ppt/theme/theme1.xml><?xml version="1.0" encoding="utf-8"?>
<a:theme xmlns:a="http://schemas.openxmlformats.org/drawingml/2006/main" name="Тема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907</TotalTime>
  <Words>579</Words>
  <Application>Microsoft Office PowerPoint</Application>
  <PresentationFormat>Экран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Тема6</vt:lpstr>
      <vt:lpstr>Тема: Музичне мистецтво. Різновиди музики. Вокальні музичні жанри.</vt:lpstr>
      <vt:lpstr>  МЕТА: дати поняття про специфічність музичного мистецтва; ознайомити з основними історичними моментами формування музики, як мистецтва; ознайомити з вокальними жанрами; виховувати естетичний смак, розвивати інтерес до музичних творів.  </vt:lpstr>
      <vt:lpstr>Слайд 3</vt:lpstr>
      <vt:lpstr>Слайд 4</vt:lpstr>
      <vt:lpstr> </vt:lpstr>
      <vt:lpstr>Слайд 6</vt:lpstr>
      <vt:lpstr> </vt:lpstr>
      <vt:lpstr> Жанри вокального мистецтва</vt:lpstr>
      <vt:lpstr> Украї́нські наро́дні пісні́ — це фольклорні твори, які зберігаються в народній пам'яті і передаються з вуст в уста.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і мова мистецтва</dc:title>
  <dc:creator>777</dc:creator>
  <cp:lastModifiedBy>777</cp:lastModifiedBy>
  <cp:revision>11</cp:revision>
  <dcterms:created xsi:type="dcterms:W3CDTF">2010-02-22T18:54:57Z</dcterms:created>
  <dcterms:modified xsi:type="dcterms:W3CDTF">2010-03-04T20:22:52Z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TC300090791049</vt:lpwstr>
  </property>
</Properties>
</file>