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7" r:id="rId3"/>
    <p:sldId id="269" r:id="rId4"/>
    <p:sldId id="264" r:id="rId5"/>
    <p:sldId id="262" r:id="rId6"/>
    <p:sldId id="258" r:id="rId7"/>
    <p:sldId id="265" r:id="rId8"/>
    <p:sldId id="261" r:id="rId9"/>
    <p:sldId id="259" r:id="rId10"/>
    <p:sldId id="270" r:id="rId11"/>
    <p:sldId id="260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D1311"/>
    <a:srgbClr val="FFFF99"/>
    <a:srgbClr val="FEE9E2"/>
    <a:srgbClr val="FFFF66"/>
    <a:srgbClr val="E4643C"/>
    <a:srgbClr val="E79379"/>
    <a:srgbClr val="EBB075"/>
    <a:srgbClr val="694B15"/>
    <a:srgbClr val="D6AE4A"/>
    <a:srgbClr val="E8C37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605" autoAdjust="0"/>
  </p:normalViewPr>
  <p:slideViewPr>
    <p:cSldViewPr>
      <p:cViewPr varScale="1">
        <p:scale>
          <a:sx n="70" d="100"/>
          <a:sy n="70" d="100"/>
        </p:scale>
        <p:origin x="-19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43E7D6-BC94-4105-B372-033A88FA9536}" type="doc">
      <dgm:prSet loTypeId="urn:microsoft.com/office/officeart/2005/8/layout/hierarchy1" loCatId="hierarchy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uk-UA"/>
        </a:p>
      </dgm:t>
    </dgm:pt>
    <dgm:pt modelId="{80FDA3F6-1967-42FD-8634-BB083BC71CF6}">
      <dgm:prSet phldrT="[Текст]"/>
      <dgm:spPr/>
      <dgm:t>
        <a:bodyPr/>
        <a:lstStyle/>
        <a:p>
          <a:r>
            <a:rPr lang="uk-UA" dirty="0" smtClean="0"/>
            <a:t>Музика масових жанрів</a:t>
          </a:r>
          <a:endParaRPr lang="uk-UA" dirty="0"/>
        </a:p>
      </dgm:t>
    </dgm:pt>
    <dgm:pt modelId="{FA18E68D-CF97-4631-B5DF-E2A3F23365E8}" type="parTrans" cxnId="{0F311E78-A54F-49B1-8107-3F51D989BE6F}">
      <dgm:prSet/>
      <dgm:spPr/>
      <dgm:t>
        <a:bodyPr/>
        <a:lstStyle/>
        <a:p>
          <a:endParaRPr lang="uk-UA"/>
        </a:p>
      </dgm:t>
    </dgm:pt>
    <dgm:pt modelId="{353CC4DA-8D1F-4C99-A71A-80C25016B995}" type="sibTrans" cxnId="{0F311E78-A54F-49B1-8107-3F51D989BE6F}">
      <dgm:prSet/>
      <dgm:spPr/>
      <dgm:t>
        <a:bodyPr/>
        <a:lstStyle/>
        <a:p>
          <a:endParaRPr lang="uk-UA"/>
        </a:p>
      </dgm:t>
    </dgm:pt>
    <dgm:pt modelId="{C25F3767-EC1C-45FE-BED7-F48511B9481D}">
      <dgm:prSet phldrT="[Текст]"/>
      <dgm:spPr/>
      <dgm:t>
        <a:bodyPr/>
        <a:lstStyle/>
        <a:p>
          <a:r>
            <a:rPr lang="uk-UA" dirty="0" smtClean="0"/>
            <a:t>рок</a:t>
          </a:r>
          <a:endParaRPr lang="uk-UA" dirty="0"/>
        </a:p>
      </dgm:t>
    </dgm:pt>
    <dgm:pt modelId="{60266B41-4BA0-43F9-9CE3-9BEB6821A584}" type="parTrans" cxnId="{DBB00E5E-5ABC-46BE-BA60-90597C7DE59E}">
      <dgm:prSet/>
      <dgm:spPr>
        <a:ln>
          <a:solidFill>
            <a:schemeClr val="bg1"/>
          </a:solidFill>
        </a:ln>
      </dgm:spPr>
      <dgm:t>
        <a:bodyPr/>
        <a:lstStyle/>
        <a:p>
          <a:endParaRPr lang="uk-UA"/>
        </a:p>
      </dgm:t>
    </dgm:pt>
    <dgm:pt modelId="{96B8CB72-C609-4ED6-B0F0-742DF079C095}" type="sibTrans" cxnId="{DBB00E5E-5ABC-46BE-BA60-90597C7DE59E}">
      <dgm:prSet/>
      <dgm:spPr/>
      <dgm:t>
        <a:bodyPr/>
        <a:lstStyle/>
        <a:p>
          <a:endParaRPr lang="uk-UA"/>
        </a:p>
      </dgm:t>
    </dgm:pt>
    <dgm:pt modelId="{7DCC82D6-72CE-45A8-BB87-375FDE712DD7}">
      <dgm:prSet phldrT="[Текст]"/>
      <dgm:spPr/>
      <dgm:t>
        <a:bodyPr/>
        <a:lstStyle/>
        <a:p>
          <a:r>
            <a:rPr lang="uk-UA" dirty="0" err="1" smtClean="0"/>
            <a:t>поп</a:t>
          </a:r>
          <a:endParaRPr lang="uk-UA" dirty="0"/>
        </a:p>
      </dgm:t>
    </dgm:pt>
    <dgm:pt modelId="{EAF02772-7D92-4CC0-AE54-667323CD13F9}" type="parTrans" cxnId="{5A60992E-AD8B-4864-9096-F9F4F3A4AA51}">
      <dgm:prSet/>
      <dgm:spPr>
        <a:ln>
          <a:solidFill>
            <a:schemeClr val="bg1"/>
          </a:solidFill>
        </a:ln>
      </dgm:spPr>
      <dgm:t>
        <a:bodyPr/>
        <a:lstStyle/>
        <a:p>
          <a:endParaRPr lang="uk-UA"/>
        </a:p>
      </dgm:t>
    </dgm:pt>
    <dgm:pt modelId="{1002C9AA-7FBE-475D-9375-22681598D3F0}" type="sibTrans" cxnId="{5A60992E-AD8B-4864-9096-F9F4F3A4AA51}">
      <dgm:prSet/>
      <dgm:spPr/>
      <dgm:t>
        <a:bodyPr/>
        <a:lstStyle/>
        <a:p>
          <a:endParaRPr lang="uk-UA"/>
        </a:p>
      </dgm:t>
    </dgm:pt>
    <dgm:pt modelId="{596E4C87-D6B4-40AE-8852-2DB755374717}">
      <dgm:prSet/>
      <dgm:spPr/>
      <dgm:t>
        <a:bodyPr/>
        <a:lstStyle/>
        <a:p>
          <a:r>
            <a:rPr lang="uk-UA" dirty="0" smtClean="0"/>
            <a:t>диско</a:t>
          </a:r>
          <a:endParaRPr lang="uk-UA" dirty="0"/>
        </a:p>
      </dgm:t>
    </dgm:pt>
    <dgm:pt modelId="{8DA0BFB6-5F14-4DA9-8163-BFC0F4ADC680}" type="parTrans" cxnId="{D5F15711-D40C-4151-8057-18B4B03073EE}">
      <dgm:prSet/>
      <dgm:spPr>
        <a:ln>
          <a:solidFill>
            <a:schemeClr val="bg1"/>
          </a:solidFill>
        </a:ln>
      </dgm:spPr>
      <dgm:t>
        <a:bodyPr/>
        <a:lstStyle/>
        <a:p>
          <a:endParaRPr lang="uk-UA"/>
        </a:p>
      </dgm:t>
    </dgm:pt>
    <dgm:pt modelId="{73A9F4F6-2EAA-4D68-8F29-6D816315CB6E}" type="sibTrans" cxnId="{D5F15711-D40C-4151-8057-18B4B03073EE}">
      <dgm:prSet/>
      <dgm:spPr/>
      <dgm:t>
        <a:bodyPr/>
        <a:lstStyle/>
        <a:p>
          <a:endParaRPr lang="uk-UA"/>
        </a:p>
      </dgm:t>
    </dgm:pt>
    <dgm:pt modelId="{65E59818-B3A5-49D5-8B24-25099C25817C}">
      <dgm:prSet/>
      <dgm:spPr/>
      <dgm:t>
        <a:bodyPr/>
        <a:lstStyle/>
        <a:p>
          <a:r>
            <a:rPr lang="uk-UA" dirty="0" smtClean="0"/>
            <a:t>джаз</a:t>
          </a:r>
          <a:endParaRPr lang="uk-UA" dirty="0"/>
        </a:p>
      </dgm:t>
    </dgm:pt>
    <dgm:pt modelId="{7915831D-C798-4D65-BDF9-457C08F91045}" type="parTrans" cxnId="{77A5721F-E6EA-4BA6-BD0C-BAFDBD31710F}">
      <dgm:prSet/>
      <dgm:spPr>
        <a:ln>
          <a:solidFill>
            <a:schemeClr val="bg1"/>
          </a:solidFill>
        </a:ln>
      </dgm:spPr>
      <dgm:t>
        <a:bodyPr/>
        <a:lstStyle/>
        <a:p>
          <a:endParaRPr lang="uk-UA"/>
        </a:p>
      </dgm:t>
    </dgm:pt>
    <dgm:pt modelId="{8B532805-E513-40BB-B58D-5D37997F0198}" type="sibTrans" cxnId="{77A5721F-E6EA-4BA6-BD0C-BAFDBD31710F}">
      <dgm:prSet/>
      <dgm:spPr/>
      <dgm:t>
        <a:bodyPr/>
        <a:lstStyle/>
        <a:p>
          <a:endParaRPr lang="uk-UA"/>
        </a:p>
      </dgm:t>
    </dgm:pt>
    <dgm:pt modelId="{3002864C-7497-42EA-8DC8-49FFC14DF03E}" type="pres">
      <dgm:prSet presAssocID="{D043E7D6-BC94-4105-B372-033A88FA9536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B9C9E29D-F7B8-4D2D-BBB5-03BDD8029597}" type="pres">
      <dgm:prSet presAssocID="{80FDA3F6-1967-42FD-8634-BB083BC71CF6}" presName="hierRoot1" presStyleCnt="0"/>
      <dgm:spPr/>
    </dgm:pt>
    <dgm:pt modelId="{7F56045D-E228-4BDB-A3AE-14FF167136FB}" type="pres">
      <dgm:prSet presAssocID="{80FDA3F6-1967-42FD-8634-BB083BC71CF6}" presName="composite" presStyleCnt="0"/>
      <dgm:spPr/>
    </dgm:pt>
    <dgm:pt modelId="{64DFA909-DE15-445B-9E24-286B3BEE3F8E}" type="pres">
      <dgm:prSet presAssocID="{80FDA3F6-1967-42FD-8634-BB083BC71CF6}" presName="background" presStyleLbl="node0" presStyleIdx="0" presStyleCnt="1"/>
      <dgm:spPr/>
    </dgm:pt>
    <dgm:pt modelId="{0D193FF7-DF59-43FB-B2B2-719AC72749A7}" type="pres">
      <dgm:prSet presAssocID="{80FDA3F6-1967-42FD-8634-BB083BC71CF6}" presName="text" presStyleLbl="fgAcc0" presStyleIdx="0" presStyleCnt="1" custScaleX="198361">
        <dgm:presLayoutVars>
          <dgm:chPref val="3"/>
        </dgm:presLayoutVars>
      </dgm:prSet>
      <dgm:spPr/>
    </dgm:pt>
    <dgm:pt modelId="{8F0DD450-C33C-4B4F-8152-88572AF7F39F}" type="pres">
      <dgm:prSet presAssocID="{80FDA3F6-1967-42FD-8634-BB083BC71CF6}" presName="hierChild2" presStyleCnt="0"/>
      <dgm:spPr/>
    </dgm:pt>
    <dgm:pt modelId="{5A4FEE03-5DCE-4510-B9BA-0FBB49568821}" type="pres">
      <dgm:prSet presAssocID="{60266B41-4BA0-43F9-9CE3-9BEB6821A584}" presName="Name10" presStyleLbl="parChTrans1D2" presStyleIdx="0" presStyleCnt="4"/>
      <dgm:spPr/>
    </dgm:pt>
    <dgm:pt modelId="{C9D34A37-540C-4717-B7FE-747C105FDD80}" type="pres">
      <dgm:prSet presAssocID="{C25F3767-EC1C-45FE-BED7-F48511B9481D}" presName="hierRoot2" presStyleCnt="0"/>
      <dgm:spPr/>
    </dgm:pt>
    <dgm:pt modelId="{FA376C0B-CB3E-4C06-A2EE-E97507F56358}" type="pres">
      <dgm:prSet presAssocID="{C25F3767-EC1C-45FE-BED7-F48511B9481D}" presName="composite2" presStyleCnt="0"/>
      <dgm:spPr/>
    </dgm:pt>
    <dgm:pt modelId="{6AC516E7-739E-48BA-8415-17701D0076CE}" type="pres">
      <dgm:prSet presAssocID="{C25F3767-EC1C-45FE-BED7-F48511B9481D}" presName="background2" presStyleLbl="node2" presStyleIdx="0" presStyleCnt="4"/>
      <dgm:spPr/>
    </dgm:pt>
    <dgm:pt modelId="{BEE0EC50-06DD-4CF1-A8C4-40D0230BC039}" type="pres">
      <dgm:prSet presAssocID="{C25F3767-EC1C-45FE-BED7-F48511B9481D}" presName="text2" presStyleLbl="fgAcc2" presStyleIdx="0" presStyleCnt="4">
        <dgm:presLayoutVars>
          <dgm:chPref val="3"/>
        </dgm:presLayoutVars>
      </dgm:prSet>
      <dgm:spPr/>
    </dgm:pt>
    <dgm:pt modelId="{1F6989C1-3E62-431D-B37D-EC98DFBC284C}" type="pres">
      <dgm:prSet presAssocID="{C25F3767-EC1C-45FE-BED7-F48511B9481D}" presName="hierChild3" presStyleCnt="0"/>
      <dgm:spPr/>
    </dgm:pt>
    <dgm:pt modelId="{FFF3B301-A8C0-4958-811A-08C55A605C87}" type="pres">
      <dgm:prSet presAssocID="{8DA0BFB6-5F14-4DA9-8163-BFC0F4ADC680}" presName="Name10" presStyleLbl="parChTrans1D2" presStyleIdx="1" presStyleCnt="4"/>
      <dgm:spPr/>
    </dgm:pt>
    <dgm:pt modelId="{1E44A597-F155-41F4-9CC7-B992D9B6AC87}" type="pres">
      <dgm:prSet presAssocID="{596E4C87-D6B4-40AE-8852-2DB755374717}" presName="hierRoot2" presStyleCnt="0"/>
      <dgm:spPr/>
    </dgm:pt>
    <dgm:pt modelId="{D1FB3B8C-95F5-4076-9D3A-352591BA00B0}" type="pres">
      <dgm:prSet presAssocID="{596E4C87-D6B4-40AE-8852-2DB755374717}" presName="composite2" presStyleCnt="0"/>
      <dgm:spPr/>
    </dgm:pt>
    <dgm:pt modelId="{EB7BE72F-4C24-4F43-9427-E0328F2D940C}" type="pres">
      <dgm:prSet presAssocID="{596E4C87-D6B4-40AE-8852-2DB755374717}" presName="background2" presStyleLbl="node2" presStyleIdx="1" presStyleCnt="4"/>
      <dgm:spPr/>
    </dgm:pt>
    <dgm:pt modelId="{2DD328B7-17BA-4F43-A32C-476384A9C29C}" type="pres">
      <dgm:prSet presAssocID="{596E4C87-D6B4-40AE-8852-2DB755374717}" presName="text2" presStyleLbl="fgAcc2" presStyleIdx="1" presStyleCnt="4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564B5EB8-7DB1-4CEB-B0D9-D8CBB822ABB5}" type="pres">
      <dgm:prSet presAssocID="{596E4C87-D6B4-40AE-8852-2DB755374717}" presName="hierChild3" presStyleCnt="0"/>
      <dgm:spPr/>
    </dgm:pt>
    <dgm:pt modelId="{32D66071-EE98-4EF5-8F71-F6304B10D5A3}" type="pres">
      <dgm:prSet presAssocID="{EAF02772-7D92-4CC0-AE54-667323CD13F9}" presName="Name10" presStyleLbl="parChTrans1D2" presStyleIdx="2" presStyleCnt="4"/>
      <dgm:spPr/>
    </dgm:pt>
    <dgm:pt modelId="{768856DD-BFDB-407A-8303-D8D0E61962C5}" type="pres">
      <dgm:prSet presAssocID="{7DCC82D6-72CE-45A8-BB87-375FDE712DD7}" presName="hierRoot2" presStyleCnt="0"/>
      <dgm:spPr/>
    </dgm:pt>
    <dgm:pt modelId="{08F89510-C07C-409E-8328-F7D4BEF3C370}" type="pres">
      <dgm:prSet presAssocID="{7DCC82D6-72CE-45A8-BB87-375FDE712DD7}" presName="composite2" presStyleCnt="0"/>
      <dgm:spPr/>
    </dgm:pt>
    <dgm:pt modelId="{AEB8F2B8-A8A0-427C-86CB-144C821A3433}" type="pres">
      <dgm:prSet presAssocID="{7DCC82D6-72CE-45A8-BB87-375FDE712DD7}" presName="background2" presStyleLbl="node2" presStyleIdx="2" presStyleCnt="4"/>
      <dgm:spPr/>
    </dgm:pt>
    <dgm:pt modelId="{91BA534F-6A0E-4EC2-8AAF-E7C3EF535C1B}" type="pres">
      <dgm:prSet presAssocID="{7DCC82D6-72CE-45A8-BB87-375FDE712DD7}" presName="text2" presStyleLbl="fgAcc2" presStyleIdx="2" presStyleCnt="4">
        <dgm:presLayoutVars>
          <dgm:chPref val="3"/>
        </dgm:presLayoutVars>
      </dgm:prSet>
      <dgm:spPr/>
    </dgm:pt>
    <dgm:pt modelId="{82E8AF64-24B1-4F8C-ABBD-9F79056A2964}" type="pres">
      <dgm:prSet presAssocID="{7DCC82D6-72CE-45A8-BB87-375FDE712DD7}" presName="hierChild3" presStyleCnt="0"/>
      <dgm:spPr/>
    </dgm:pt>
    <dgm:pt modelId="{48D19ABA-5306-4886-992A-3CCB68939B5C}" type="pres">
      <dgm:prSet presAssocID="{7915831D-C798-4D65-BDF9-457C08F91045}" presName="Name10" presStyleLbl="parChTrans1D2" presStyleIdx="3" presStyleCnt="4"/>
      <dgm:spPr/>
    </dgm:pt>
    <dgm:pt modelId="{4B9F56D8-70CE-4371-852F-555B625E74C5}" type="pres">
      <dgm:prSet presAssocID="{65E59818-B3A5-49D5-8B24-25099C25817C}" presName="hierRoot2" presStyleCnt="0"/>
      <dgm:spPr/>
    </dgm:pt>
    <dgm:pt modelId="{CBCD5E75-02FD-4036-B9C9-B56B6CA983A3}" type="pres">
      <dgm:prSet presAssocID="{65E59818-B3A5-49D5-8B24-25099C25817C}" presName="composite2" presStyleCnt="0"/>
      <dgm:spPr/>
    </dgm:pt>
    <dgm:pt modelId="{6769044D-8C62-477A-A03E-EC49FF3FC721}" type="pres">
      <dgm:prSet presAssocID="{65E59818-B3A5-49D5-8B24-25099C25817C}" presName="background2" presStyleLbl="node2" presStyleIdx="3" presStyleCnt="4"/>
      <dgm:spPr/>
    </dgm:pt>
    <dgm:pt modelId="{9FBED181-4544-4B18-84CF-D53751A2F756}" type="pres">
      <dgm:prSet presAssocID="{65E59818-B3A5-49D5-8B24-25099C25817C}" presName="text2" presStyleLbl="fgAcc2" presStyleIdx="3" presStyleCnt="4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BFA8CDE5-0F69-479D-B548-822CCF8FBAE6}" type="pres">
      <dgm:prSet presAssocID="{65E59818-B3A5-49D5-8B24-25099C25817C}" presName="hierChild3" presStyleCnt="0"/>
      <dgm:spPr/>
    </dgm:pt>
  </dgm:ptLst>
  <dgm:cxnLst>
    <dgm:cxn modelId="{307990C7-B56A-49DE-8EC7-14BA726BA3B8}" type="presOf" srcId="{7DCC82D6-72CE-45A8-BB87-375FDE712DD7}" destId="{91BA534F-6A0E-4EC2-8AAF-E7C3EF535C1B}" srcOrd="0" destOrd="0" presId="urn:microsoft.com/office/officeart/2005/8/layout/hierarchy1"/>
    <dgm:cxn modelId="{726F95C8-1A0A-4B09-A9EF-EDB55647E777}" type="presOf" srcId="{80FDA3F6-1967-42FD-8634-BB083BC71CF6}" destId="{0D193FF7-DF59-43FB-B2B2-719AC72749A7}" srcOrd="0" destOrd="0" presId="urn:microsoft.com/office/officeart/2005/8/layout/hierarchy1"/>
    <dgm:cxn modelId="{DBB00E5E-5ABC-46BE-BA60-90597C7DE59E}" srcId="{80FDA3F6-1967-42FD-8634-BB083BC71CF6}" destId="{C25F3767-EC1C-45FE-BED7-F48511B9481D}" srcOrd="0" destOrd="0" parTransId="{60266B41-4BA0-43F9-9CE3-9BEB6821A584}" sibTransId="{96B8CB72-C609-4ED6-B0F0-742DF079C095}"/>
    <dgm:cxn modelId="{83C3F208-364C-413D-9146-26260C622993}" type="presOf" srcId="{60266B41-4BA0-43F9-9CE3-9BEB6821A584}" destId="{5A4FEE03-5DCE-4510-B9BA-0FBB49568821}" srcOrd="0" destOrd="0" presId="urn:microsoft.com/office/officeart/2005/8/layout/hierarchy1"/>
    <dgm:cxn modelId="{5A60992E-AD8B-4864-9096-F9F4F3A4AA51}" srcId="{80FDA3F6-1967-42FD-8634-BB083BC71CF6}" destId="{7DCC82D6-72CE-45A8-BB87-375FDE712DD7}" srcOrd="2" destOrd="0" parTransId="{EAF02772-7D92-4CC0-AE54-667323CD13F9}" sibTransId="{1002C9AA-7FBE-475D-9375-22681598D3F0}"/>
    <dgm:cxn modelId="{338FE005-BB67-49DA-B35A-82AF872CA63D}" type="presOf" srcId="{C25F3767-EC1C-45FE-BED7-F48511B9481D}" destId="{BEE0EC50-06DD-4CF1-A8C4-40D0230BC039}" srcOrd="0" destOrd="0" presId="urn:microsoft.com/office/officeart/2005/8/layout/hierarchy1"/>
    <dgm:cxn modelId="{D5F15711-D40C-4151-8057-18B4B03073EE}" srcId="{80FDA3F6-1967-42FD-8634-BB083BC71CF6}" destId="{596E4C87-D6B4-40AE-8852-2DB755374717}" srcOrd="1" destOrd="0" parTransId="{8DA0BFB6-5F14-4DA9-8163-BFC0F4ADC680}" sibTransId="{73A9F4F6-2EAA-4D68-8F29-6D816315CB6E}"/>
    <dgm:cxn modelId="{A28F29C6-5A49-404F-8A10-2621FF07C5EB}" type="presOf" srcId="{8DA0BFB6-5F14-4DA9-8163-BFC0F4ADC680}" destId="{FFF3B301-A8C0-4958-811A-08C55A605C87}" srcOrd="0" destOrd="0" presId="urn:microsoft.com/office/officeart/2005/8/layout/hierarchy1"/>
    <dgm:cxn modelId="{335DE0C7-23ED-4C34-B8A4-26B9C3199B16}" type="presOf" srcId="{7915831D-C798-4D65-BDF9-457C08F91045}" destId="{48D19ABA-5306-4886-992A-3CCB68939B5C}" srcOrd="0" destOrd="0" presId="urn:microsoft.com/office/officeart/2005/8/layout/hierarchy1"/>
    <dgm:cxn modelId="{2719C97B-6F2B-44A9-AB95-D1EEA1F8CFED}" type="presOf" srcId="{596E4C87-D6B4-40AE-8852-2DB755374717}" destId="{2DD328B7-17BA-4F43-A32C-476384A9C29C}" srcOrd="0" destOrd="0" presId="urn:microsoft.com/office/officeart/2005/8/layout/hierarchy1"/>
    <dgm:cxn modelId="{0F311E78-A54F-49B1-8107-3F51D989BE6F}" srcId="{D043E7D6-BC94-4105-B372-033A88FA9536}" destId="{80FDA3F6-1967-42FD-8634-BB083BC71CF6}" srcOrd="0" destOrd="0" parTransId="{FA18E68D-CF97-4631-B5DF-E2A3F23365E8}" sibTransId="{353CC4DA-8D1F-4C99-A71A-80C25016B995}"/>
    <dgm:cxn modelId="{30F63A41-0273-45FB-9615-1C7491914BAC}" type="presOf" srcId="{D043E7D6-BC94-4105-B372-033A88FA9536}" destId="{3002864C-7497-42EA-8DC8-49FFC14DF03E}" srcOrd="0" destOrd="0" presId="urn:microsoft.com/office/officeart/2005/8/layout/hierarchy1"/>
    <dgm:cxn modelId="{77A5721F-E6EA-4BA6-BD0C-BAFDBD31710F}" srcId="{80FDA3F6-1967-42FD-8634-BB083BC71CF6}" destId="{65E59818-B3A5-49D5-8B24-25099C25817C}" srcOrd="3" destOrd="0" parTransId="{7915831D-C798-4D65-BDF9-457C08F91045}" sibTransId="{8B532805-E513-40BB-B58D-5D37997F0198}"/>
    <dgm:cxn modelId="{33F8A7C8-404E-48D4-9C02-D01EF8EC1C2D}" type="presOf" srcId="{EAF02772-7D92-4CC0-AE54-667323CD13F9}" destId="{32D66071-EE98-4EF5-8F71-F6304B10D5A3}" srcOrd="0" destOrd="0" presId="urn:microsoft.com/office/officeart/2005/8/layout/hierarchy1"/>
    <dgm:cxn modelId="{6D4B34F0-75E2-43D3-B4E6-0CE782598BF3}" type="presOf" srcId="{65E59818-B3A5-49D5-8B24-25099C25817C}" destId="{9FBED181-4544-4B18-84CF-D53751A2F756}" srcOrd="0" destOrd="0" presId="urn:microsoft.com/office/officeart/2005/8/layout/hierarchy1"/>
    <dgm:cxn modelId="{EFC42ED9-5899-4A54-99D9-7D7E2FC6A73F}" type="presParOf" srcId="{3002864C-7497-42EA-8DC8-49FFC14DF03E}" destId="{B9C9E29D-F7B8-4D2D-BBB5-03BDD8029597}" srcOrd="0" destOrd="0" presId="urn:microsoft.com/office/officeart/2005/8/layout/hierarchy1"/>
    <dgm:cxn modelId="{A92C5F32-E05F-4CB2-B4FC-EEF5573845B6}" type="presParOf" srcId="{B9C9E29D-F7B8-4D2D-BBB5-03BDD8029597}" destId="{7F56045D-E228-4BDB-A3AE-14FF167136FB}" srcOrd="0" destOrd="0" presId="urn:microsoft.com/office/officeart/2005/8/layout/hierarchy1"/>
    <dgm:cxn modelId="{AD0DD049-9243-400A-AC0A-76A301E9D174}" type="presParOf" srcId="{7F56045D-E228-4BDB-A3AE-14FF167136FB}" destId="{64DFA909-DE15-445B-9E24-286B3BEE3F8E}" srcOrd="0" destOrd="0" presId="urn:microsoft.com/office/officeart/2005/8/layout/hierarchy1"/>
    <dgm:cxn modelId="{7301F7C6-1C90-4B65-8BB2-7E6ED27A8D10}" type="presParOf" srcId="{7F56045D-E228-4BDB-A3AE-14FF167136FB}" destId="{0D193FF7-DF59-43FB-B2B2-719AC72749A7}" srcOrd="1" destOrd="0" presId="urn:microsoft.com/office/officeart/2005/8/layout/hierarchy1"/>
    <dgm:cxn modelId="{532A29EB-5186-4EF0-BB49-376C0B179F2C}" type="presParOf" srcId="{B9C9E29D-F7B8-4D2D-BBB5-03BDD8029597}" destId="{8F0DD450-C33C-4B4F-8152-88572AF7F39F}" srcOrd="1" destOrd="0" presId="urn:microsoft.com/office/officeart/2005/8/layout/hierarchy1"/>
    <dgm:cxn modelId="{42C7B290-B7C7-4285-8140-8910AD247155}" type="presParOf" srcId="{8F0DD450-C33C-4B4F-8152-88572AF7F39F}" destId="{5A4FEE03-5DCE-4510-B9BA-0FBB49568821}" srcOrd="0" destOrd="0" presId="urn:microsoft.com/office/officeart/2005/8/layout/hierarchy1"/>
    <dgm:cxn modelId="{9D00B93E-F6B4-4C18-AE35-985AE75E0410}" type="presParOf" srcId="{8F0DD450-C33C-4B4F-8152-88572AF7F39F}" destId="{C9D34A37-540C-4717-B7FE-747C105FDD80}" srcOrd="1" destOrd="0" presId="urn:microsoft.com/office/officeart/2005/8/layout/hierarchy1"/>
    <dgm:cxn modelId="{7CE607F0-E88C-400C-8C75-8348991480E3}" type="presParOf" srcId="{C9D34A37-540C-4717-B7FE-747C105FDD80}" destId="{FA376C0B-CB3E-4C06-A2EE-E97507F56358}" srcOrd="0" destOrd="0" presId="urn:microsoft.com/office/officeart/2005/8/layout/hierarchy1"/>
    <dgm:cxn modelId="{C4B2293C-B577-4B37-9F50-71548BD9A4D4}" type="presParOf" srcId="{FA376C0B-CB3E-4C06-A2EE-E97507F56358}" destId="{6AC516E7-739E-48BA-8415-17701D0076CE}" srcOrd="0" destOrd="0" presId="urn:microsoft.com/office/officeart/2005/8/layout/hierarchy1"/>
    <dgm:cxn modelId="{F05B5E1E-3F66-4294-85B6-6AEECE972045}" type="presParOf" srcId="{FA376C0B-CB3E-4C06-A2EE-E97507F56358}" destId="{BEE0EC50-06DD-4CF1-A8C4-40D0230BC039}" srcOrd="1" destOrd="0" presId="urn:microsoft.com/office/officeart/2005/8/layout/hierarchy1"/>
    <dgm:cxn modelId="{2D6F6B7E-C9BE-4D59-B776-06E142193CB2}" type="presParOf" srcId="{C9D34A37-540C-4717-B7FE-747C105FDD80}" destId="{1F6989C1-3E62-431D-B37D-EC98DFBC284C}" srcOrd="1" destOrd="0" presId="urn:microsoft.com/office/officeart/2005/8/layout/hierarchy1"/>
    <dgm:cxn modelId="{F45726FE-59EE-4DC1-AB6D-3BC74264A93B}" type="presParOf" srcId="{8F0DD450-C33C-4B4F-8152-88572AF7F39F}" destId="{FFF3B301-A8C0-4958-811A-08C55A605C87}" srcOrd="2" destOrd="0" presId="urn:microsoft.com/office/officeart/2005/8/layout/hierarchy1"/>
    <dgm:cxn modelId="{2869798F-1C13-48C7-923C-0FC94FBE44ED}" type="presParOf" srcId="{8F0DD450-C33C-4B4F-8152-88572AF7F39F}" destId="{1E44A597-F155-41F4-9CC7-B992D9B6AC87}" srcOrd="3" destOrd="0" presId="urn:microsoft.com/office/officeart/2005/8/layout/hierarchy1"/>
    <dgm:cxn modelId="{355ACE95-63D1-43F4-B6D3-6C00451B85F4}" type="presParOf" srcId="{1E44A597-F155-41F4-9CC7-B992D9B6AC87}" destId="{D1FB3B8C-95F5-4076-9D3A-352591BA00B0}" srcOrd="0" destOrd="0" presId="urn:microsoft.com/office/officeart/2005/8/layout/hierarchy1"/>
    <dgm:cxn modelId="{36682C78-DF43-4E9A-9A68-2AFEB11A95DB}" type="presParOf" srcId="{D1FB3B8C-95F5-4076-9D3A-352591BA00B0}" destId="{EB7BE72F-4C24-4F43-9427-E0328F2D940C}" srcOrd="0" destOrd="0" presId="urn:microsoft.com/office/officeart/2005/8/layout/hierarchy1"/>
    <dgm:cxn modelId="{EFE69784-2E93-4716-AD6B-4B40DB228516}" type="presParOf" srcId="{D1FB3B8C-95F5-4076-9D3A-352591BA00B0}" destId="{2DD328B7-17BA-4F43-A32C-476384A9C29C}" srcOrd="1" destOrd="0" presId="urn:microsoft.com/office/officeart/2005/8/layout/hierarchy1"/>
    <dgm:cxn modelId="{E33D3E39-1016-4A7A-A646-DC0270CB7825}" type="presParOf" srcId="{1E44A597-F155-41F4-9CC7-B992D9B6AC87}" destId="{564B5EB8-7DB1-4CEB-B0D9-D8CBB822ABB5}" srcOrd="1" destOrd="0" presId="urn:microsoft.com/office/officeart/2005/8/layout/hierarchy1"/>
    <dgm:cxn modelId="{384F9771-3098-4E3A-8A2A-721EF96E3C0B}" type="presParOf" srcId="{8F0DD450-C33C-4B4F-8152-88572AF7F39F}" destId="{32D66071-EE98-4EF5-8F71-F6304B10D5A3}" srcOrd="4" destOrd="0" presId="urn:microsoft.com/office/officeart/2005/8/layout/hierarchy1"/>
    <dgm:cxn modelId="{73A51BA6-C96E-48D8-82D9-A7EEC1863221}" type="presParOf" srcId="{8F0DD450-C33C-4B4F-8152-88572AF7F39F}" destId="{768856DD-BFDB-407A-8303-D8D0E61962C5}" srcOrd="5" destOrd="0" presId="urn:microsoft.com/office/officeart/2005/8/layout/hierarchy1"/>
    <dgm:cxn modelId="{A9E2BB07-C1BD-4F41-95BC-C92A1BC6EB7D}" type="presParOf" srcId="{768856DD-BFDB-407A-8303-D8D0E61962C5}" destId="{08F89510-C07C-409E-8328-F7D4BEF3C370}" srcOrd="0" destOrd="0" presId="urn:microsoft.com/office/officeart/2005/8/layout/hierarchy1"/>
    <dgm:cxn modelId="{95A46BFF-4F8A-4571-BA5C-49B7F3BD5770}" type="presParOf" srcId="{08F89510-C07C-409E-8328-F7D4BEF3C370}" destId="{AEB8F2B8-A8A0-427C-86CB-144C821A3433}" srcOrd="0" destOrd="0" presId="urn:microsoft.com/office/officeart/2005/8/layout/hierarchy1"/>
    <dgm:cxn modelId="{B6D34975-73D5-4E22-907A-3130898ADB03}" type="presParOf" srcId="{08F89510-C07C-409E-8328-F7D4BEF3C370}" destId="{91BA534F-6A0E-4EC2-8AAF-E7C3EF535C1B}" srcOrd="1" destOrd="0" presId="urn:microsoft.com/office/officeart/2005/8/layout/hierarchy1"/>
    <dgm:cxn modelId="{F3AA6766-E157-4978-A209-2CCF347A503E}" type="presParOf" srcId="{768856DD-BFDB-407A-8303-D8D0E61962C5}" destId="{82E8AF64-24B1-4F8C-ABBD-9F79056A2964}" srcOrd="1" destOrd="0" presId="urn:microsoft.com/office/officeart/2005/8/layout/hierarchy1"/>
    <dgm:cxn modelId="{D6419DFA-FED5-4BEC-8EDB-AD5A0AB56BE1}" type="presParOf" srcId="{8F0DD450-C33C-4B4F-8152-88572AF7F39F}" destId="{48D19ABA-5306-4886-992A-3CCB68939B5C}" srcOrd="6" destOrd="0" presId="urn:microsoft.com/office/officeart/2005/8/layout/hierarchy1"/>
    <dgm:cxn modelId="{ACB32D8E-062B-4D38-A44A-D6B85991BB98}" type="presParOf" srcId="{8F0DD450-C33C-4B4F-8152-88572AF7F39F}" destId="{4B9F56D8-70CE-4371-852F-555B625E74C5}" srcOrd="7" destOrd="0" presId="urn:microsoft.com/office/officeart/2005/8/layout/hierarchy1"/>
    <dgm:cxn modelId="{491C230B-B18D-4A22-95F0-6CDCF71F9254}" type="presParOf" srcId="{4B9F56D8-70CE-4371-852F-555B625E74C5}" destId="{CBCD5E75-02FD-4036-B9C9-B56B6CA983A3}" srcOrd="0" destOrd="0" presId="urn:microsoft.com/office/officeart/2005/8/layout/hierarchy1"/>
    <dgm:cxn modelId="{2F13994A-F2F6-42EC-99BA-DD5CBDBF8A9C}" type="presParOf" srcId="{CBCD5E75-02FD-4036-B9C9-B56B6CA983A3}" destId="{6769044D-8C62-477A-A03E-EC49FF3FC721}" srcOrd="0" destOrd="0" presId="urn:microsoft.com/office/officeart/2005/8/layout/hierarchy1"/>
    <dgm:cxn modelId="{590ABBE5-B597-4B0A-857F-DCE666B59FFE}" type="presParOf" srcId="{CBCD5E75-02FD-4036-B9C9-B56B6CA983A3}" destId="{9FBED181-4544-4B18-84CF-D53751A2F756}" srcOrd="1" destOrd="0" presId="urn:microsoft.com/office/officeart/2005/8/layout/hierarchy1"/>
    <dgm:cxn modelId="{03D9265B-FF76-46AA-9D83-91E34EBB42E2}" type="presParOf" srcId="{4B9F56D8-70CE-4371-852F-555B625E74C5}" destId="{BFA8CDE5-0F69-479D-B548-822CCF8FBAE6}" srcOrd="1" destOrd="0" presId="urn:microsoft.com/office/officeart/2005/8/layout/hierarchy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DA2AE9A-26CA-436D-804A-9F4CB0CA57B2}" type="doc">
      <dgm:prSet loTypeId="urn:microsoft.com/office/officeart/2005/8/layout/vList4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uk-UA"/>
        </a:p>
      </dgm:t>
    </dgm:pt>
    <dgm:pt modelId="{45B63B01-9048-4D44-B459-CEA8EF26AC7E}">
      <dgm:prSet phldrT="[Текст]" custT="1"/>
      <dgm:spPr/>
      <dgm:t>
        <a:bodyPr/>
        <a:lstStyle/>
        <a:p>
          <a:r>
            <a:rPr lang="uk-UA" sz="2400" b="1" dirty="0" smtClean="0"/>
            <a:t>Народно-побутова (музичний фольклор)</a:t>
          </a:r>
          <a:endParaRPr lang="uk-UA" sz="2400" b="1" dirty="0"/>
        </a:p>
      </dgm:t>
    </dgm:pt>
    <dgm:pt modelId="{1C9A63C5-C3EE-461A-AD49-3DF50B1A104B}" type="parTrans" cxnId="{997966C9-9F01-46AD-A8B1-6632763005E9}">
      <dgm:prSet/>
      <dgm:spPr/>
      <dgm:t>
        <a:bodyPr/>
        <a:lstStyle/>
        <a:p>
          <a:endParaRPr lang="uk-UA"/>
        </a:p>
      </dgm:t>
    </dgm:pt>
    <dgm:pt modelId="{55008557-8229-4566-99C9-571B78829B9B}" type="sibTrans" cxnId="{997966C9-9F01-46AD-A8B1-6632763005E9}">
      <dgm:prSet/>
      <dgm:spPr/>
      <dgm:t>
        <a:bodyPr/>
        <a:lstStyle/>
        <a:p>
          <a:endParaRPr lang="uk-UA"/>
        </a:p>
      </dgm:t>
    </dgm:pt>
    <dgm:pt modelId="{76303D74-55BE-40DD-8E04-6D2CB0891EE0}">
      <dgm:prSet phldrT="[Текст]" phldr="1"/>
      <dgm:spPr/>
      <dgm:t>
        <a:bodyPr/>
        <a:lstStyle/>
        <a:p>
          <a:endParaRPr lang="uk-UA" sz="900" dirty="0"/>
        </a:p>
      </dgm:t>
    </dgm:pt>
    <dgm:pt modelId="{9F2CD549-3C7C-4D7A-A3CA-0AC2BD0FC9F0}" type="parTrans" cxnId="{88304944-000C-4D05-AA28-B4F64DEED4F0}">
      <dgm:prSet/>
      <dgm:spPr/>
      <dgm:t>
        <a:bodyPr/>
        <a:lstStyle/>
        <a:p>
          <a:endParaRPr lang="uk-UA"/>
        </a:p>
      </dgm:t>
    </dgm:pt>
    <dgm:pt modelId="{4DFFCEF2-03D3-45F4-845A-7479081A1153}" type="sibTrans" cxnId="{88304944-000C-4D05-AA28-B4F64DEED4F0}">
      <dgm:prSet/>
      <dgm:spPr/>
      <dgm:t>
        <a:bodyPr/>
        <a:lstStyle/>
        <a:p>
          <a:endParaRPr lang="uk-UA"/>
        </a:p>
      </dgm:t>
    </dgm:pt>
    <dgm:pt modelId="{40B8FB8A-C37D-4A85-9B92-B69C0F3FE59E}">
      <dgm:prSet phldrT="[Текст]" phldr="1"/>
      <dgm:spPr/>
      <dgm:t>
        <a:bodyPr/>
        <a:lstStyle/>
        <a:p>
          <a:endParaRPr lang="uk-UA" sz="900" dirty="0"/>
        </a:p>
      </dgm:t>
    </dgm:pt>
    <dgm:pt modelId="{4EF5EC35-A285-4CEF-83CB-17EE279BA753}" type="parTrans" cxnId="{8E70E764-412C-49F5-82E1-DE1F56971E93}">
      <dgm:prSet/>
      <dgm:spPr/>
      <dgm:t>
        <a:bodyPr/>
        <a:lstStyle/>
        <a:p>
          <a:endParaRPr lang="uk-UA"/>
        </a:p>
      </dgm:t>
    </dgm:pt>
    <dgm:pt modelId="{2AC08839-12DD-47A5-A013-8286C2A63FB9}" type="sibTrans" cxnId="{8E70E764-412C-49F5-82E1-DE1F56971E93}">
      <dgm:prSet/>
      <dgm:spPr/>
      <dgm:t>
        <a:bodyPr/>
        <a:lstStyle/>
        <a:p>
          <a:endParaRPr lang="uk-UA"/>
        </a:p>
      </dgm:t>
    </dgm:pt>
    <dgm:pt modelId="{0B9D0FC3-FCFB-4E63-B9DB-1471CFF1EB14}">
      <dgm:prSet phldrT="[Текст]" custT="1"/>
      <dgm:spPr/>
      <dgm:t>
        <a:bodyPr/>
        <a:lstStyle/>
        <a:p>
          <a:r>
            <a:rPr lang="uk-UA" sz="2400" b="1" dirty="0" smtClean="0">
              <a:solidFill>
                <a:srgbClr val="6D1311"/>
              </a:solidFill>
            </a:rPr>
            <a:t>Хорова музика</a:t>
          </a:r>
          <a:endParaRPr lang="uk-UA" sz="2400" b="1" dirty="0">
            <a:solidFill>
              <a:srgbClr val="6D1311"/>
            </a:solidFill>
          </a:endParaRPr>
        </a:p>
      </dgm:t>
    </dgm:pt>
    <dgm:pt modelId="{07684079-C7AE-40FE-BAD4-1F7DABAE86D6}" type="parTrans" cxnId="{1CCA14DE-C4EC-427F-89D5-A0144ADD6B14}">
      <dgm:prSet/>
      <dgm:spPr/>
      <dgm:t>
        <a:bodyPr/>
        <a:lstStyle/>
        <a:p>
          <a:endParaRPr lang="uk-UA"/>
        </a:p>
      </dgm:t>
    </dgm:pt>
    <dgm:pt modelId="{7FC69BE0-3ECF-4ACF-918F-878CA19E205B}" type="sibTrans" cxnId="{1CCA14DE-C4EC-427F-89D5-A0144ADD6B14}">
      <dgm:prSet/>
      <dgm:spPr/>
      <dgm:t>
        <a:bodyPr/>
        <a:lstStyle/>
        <a:p>
          <a:endParaRPr lang="uk-UA"/>
        </a:p>
      </dgm:t>
    </dgm:pt>
    <dgm:pt modelId="{9CD51E38-CC28-4302-A67D-26B65D30BF62}">
      <dgm:prSet phldrT="[Текст]" phldr="1"/>
      <dgm:spPr/>
      <dgm:t>
        <a:bodyPr/>
        <a:lstStyle/>
        <a:p>
          <a:endParaRPr lang="uk-UA" sz="900"/>
        </a:p>
      </dgm:t>
    </dgm:pt>
    <dgm:pt modelId="{FD269C71-740E-443F-828D-D59FB0399904}" type="parTrans" cxnId="{B5296E53-696A-4098-96EE-B1E5ECAC811C}">
      <dgm:prSet/>
      <dgm:spPr/>
      <dgm:t>
        <a:bodyPr/>
        <a:lstStyle/>
        <a:p>
          <a:endParaRPr lang="uk-UA"/>
        </a:p>
      </dgm:t>
    </dgm:pt>
    <dgm:pt modelId="{BC344DC1-BC70-4F5E-AFB8-CA3B29E1A2F9}" type="sibTrans" cxnId="{B5296E53-696A-4098-96EE-B1E5ECAC811C}">
      <dgm:prSet/>
      <dgm:spPr/>
      <dgm:t>
        <a:bodyPr/>
        <a:lstStyle/>
        <a:p>
          <a:endParaRPr lang="uk-UA"/>
        </a:p>
      </dgm:t>
    </dgm:pt>
    <dgm:pt modelId="{7ADE3A93-1936-4461-9919-393101CC2251}">
      <dgm:prSet phldrT="[Текст]" phldr="1"/>
      <dgm:spPr/>
      <dgm:t>
        <a:bodyPr/>
        <a:lstStyle/>
        <a:p>
          <a:endParaRPr lang="uk-UA" sz="900"/>
        </a:p>
      </dgm:t>
    </dgm:pt>
    <dgm:pt modelId="{E87FD376-DB25-4C82-982C-F9337376058B}" type="parTrans" cxnId="{96531A32-B929-4B02-9B92-6DB5C6D13B65}">
      <dgm:prSet/>
      <dgm:spPr/>
      <dgm:t>
        <a:bodyPr/>
        <a:lstStyle/>
        <a:p>
          <a:endParaRPr lang="uk-UA"/>
        </a:p>
      </dgm:t>
    </dgm:pt>
    <dgm:pt modelId="{86548C4D-656E-4825-A76A-7C512D763E66}" type="sibTrans" cxnId="{96531A32-B929-4B02-9B92-6DB5C6D13B65}">
      <dgm:prSet/>
      <dgm:spPr/>
      <dgm:t>
        <a:bodyPr/>
        <a:lstStyle/>
        <a:p>
          <a:endParaRPr lang="uk-UA"/>
        </a:p>
      </dgm:t>
    </dgm:pt>
    <dgm:pt modelId="{3205BFBD-D44F-43BC-811C-8E8E9C0EAA8E}">
      <dgm:prSet phldrT="[Текст]" custT="1"/>
      <dgm:spPr/>
      <dgm:t>
        <a:bodyPr/>
        <a:lstStyle/>
        <a:p>
          <a:r>
            <a:rPr lang="uk-UA" sz="2400" b="1" dirty="0" smtClean="0">
              <a:solidFill>
                <a:srgbClr val="6D1311"/>
              </a:solidFill>
            </a:rPr>
            <a:t>Театральна</a:t>
          </a:r>
          <a:endParaRPr lang="uk-UA" sz="2400" b="1" dirty="0">
            <a:solidFill>
              <a:srgbClr val="6D1311"/>
            </a:solidFill>
          </a:endParaRPr>
        </a:p>
      </dgm:t>
    </dgm:pt>
    <dgm:pt modelId="{7D632D64-780B-4E2B-8B43-E9A8CF3C6707}" type="parTrans" cxnId="{2AAF3064-6400-44DC-820E-9F3B16DB2A69}">
      <dgm:prSet/>
      <dgm:spPr/>
      <dgm:t>
        <a:bodyPr/>
        <a:lstStyle/>
        <a:p>
          <a:endParaRPr lang="uk-UA"/>
        </a:p>
      </dgm:t>
    </dgm:pt>
    <dgm:pt modelId="{C3B36D2D-63F9-4268-8053-F9605A0CCA6C}" type="sibTrans" cxnId="{2AAF3064-6400-44DC-820E-9F3B16DB2A69}">
      <dgm:prSet/>
      <dgm:spPr/>
      <dgm:t>
        <a:bodyPr/>
        <a:lstStyle/>
        <a:p>
          <a:endParaRPr lang="uk-UA"/>
        </a:p>
      </dgm:t>
    </dgm:pt>
    <dgm:pt modelId="{315F3A85-F28C-4CFA-A32B-8C494ECAEB80}">
      <dgm:prSet phldrT="[Текст]" phldr="1"/>
      <dgm:spPr/>
      <dgm:t>
        <a:bodyPr/>
        <a:lstStyle/>
        <a:p>
          <a:endParaRPr lang="uk-UA" sz="900"/>
        </a:p>
      </dgm:t>
    </dgm:pt>
    <dgm:pt modelId="{03B9DF0E-768D-4CEF-BCFE-53B72AC25105}" type="parTrans" cxnId="{FE276D29-4562-4683-BC96-C52AC6E459F6}">
      <dgm:prSet/>
      <dgm:spPr/>
      <dgm:t>
        <a:bodyPr/>
        <a:lstStyle/>
        <a:p>
          <a:endParaRPr lang="uk-UA"/>
        </a:p>
      </dgm:t>
    </dgm:pt>
    <dgm:pt modelId="{ED6CC9A6-9966-49E1-A000-0097A09D83E8}" type="sibTrans" cxnId="{FE276D29-4562-4683-BC96-C52AC6E459F6}">
      <dgm:prSet/>
      <dgm:spPr/>
      <dgm:t>
        <a:bodyPr/>
        <a:lstStyle/>
        <a:p>
          <a:endParaRPr lang="uk-UA"/>
        </a:p>
      </dgm:t>
    </dgm:pt>
    <dgm:pt modelId="{C9EF214F-CD8B-4EC8-923E-1D863FFE146B}">
      <dgm:prSet phldrT="[Текст]" phldr="1"/>
      <dgm:spPr/>
      <dgm:t>
        <a:bodyPr/>
        <a:lstStyle/>
        <a:p>
          <a:endParaRPr lang="uk-UA" sz="900"/>
        </a:p>
      </dgm:t>
    </dgm:pt>
    <dgm:pt modelId="{75D92768-2669-4FE3-93D1-AABEDD3D0B30}" type="parTrans" cxnId="{F9D7DF79-CC2F-4EE1-A3A5-98DDE3FB5CF8}">
      <dgm:prSet/>
      <dgm:spPr/>
      <dgm:t>
        <a:bodyPr/>
        <a:lstStyle/>
        <a:p>
          <a:endParaRPr lang="uk-UA"/>
        </a:p>
      </dgm:t>
    </dgm:pt>
    <dgm:pt modelId="{485D12EA-10E8-4E7F-9BDB-C0002C2769AE}" type="sibTrans" cxnId="{F9D7DF79-CC2F-4EE1-A3A5-98DDE3FB5CF8}">
      <dgm:prSet/>
      <dgm:spPr/>
      <dgm:t>
        <a:bodyPr/>
        <a:lstStyle/>
        <a:p>
          <a:endParaRPr lang="uk-UA"/>
        </a:p>
      </dgm:t>
    </dgm:pt>
    <dgm:pt modelId="{2DFAC019-519D-4E77-A9A8-F34D81130B5C}">
      <dgm:prSet custT="1"/>
      <dgm:spPr/>
      <dgm:t>
        <a:bodyPr/>
        <a:lstStyle/>
        <a:p>
          <a:r>
            <a:rPr lang="uk-UA" sz="2400" b="1" dirty="0" smtClean="0"/>
            <a:t>Естрадно-розважальна (</a:t>
          </a:r>
          <a:r>
            <a:rPr lang="uk-UA" sz="2400" b="1" dirty="0" err="1" smtClean="0"/>
            <a:t>рок-</a:t>
          </a:r>
          <a:r>
            <a:rPr lang="uk-UA" sz="2400" b="1" dirty="0" smtClean="0"/>
            <a:t>, </a:t>
          </a:r>
          <a:r>
            <a:rPr lang="uk-UA" sz="2400" b="1" dirty="0" err="1" smtClean="0"/>
            <a:t>поп-</a:t>
          </a:r>
          <a:r>
            <a:rPr lang="uk-UA" sz="2400" b="1" dirty="0" smtClean="0"/>
            <a:t>, електронна музика)</a:t>
          </a:r>
          <a:endParaRPr lang="uk-UA" sz="2400" b="1" dirty="0"/>
        </a:p>
      </dgm:t>
    </dgm:pt>
    <dgm:pt modelId="{8AA8D07B-09C4-417D-9DFF-5B15F10A5DF5}" type="parTrans" cxnId="{BB0D16B3-B2F4-424C-B691-A1C34C4C949A}">
      <dgm:prSet/>
      <dgm:spPr/>
      <dgm:t>
        <a:bodyPr/>
        <a:lstStyle/>
        <a:p>
          <a:endParaRPr lang="uk-UA"/>
        </a:p>
      </dgm:t>
    </dgm:pt>
    <dgm:pt modelId="{170D7406-0B4B-4AB0-9E70-A133D1A0BD84}" type="sibTrans" cxnId="{BB0D16B3-B2F4-424C-B691-A1C34C4C949A}">
      <dgm:prSet/>
      <dgm:spPr/>
      <dgm:t>
        <a:bodyPr/>
        <a:lstStyle/>
        <a:p>
          <a:endParaRPr lang="uk-UA"/>
        </a:p>
      </dgm:t>
    </dgm:pt>
    <dgm:pt modelId="{12867953-A5D8-4D76-B640-54E4C85B5C08}">
      <dgm:prSet custT="1"/>
      <dgm:spPr/>
      <dgm:t>
        <a:bodyPr/>
        <a:lstStyle/>
        <a:p>
          <a:r>
            <a:rPr lang="uk-UA" sz="2400" b="1" dirty="0" smtClean="0"/>
            <a:t>Камерна музика</a:t>
          </a:r>
          <a:endParaRPr lang="uk-UA" sz="2400" b="1" dirty="0"/>
        </a:p>
      </dgm:t>
    </dgm:pt>
    <dgm:pt modelId="{82167207-22DB-48B7-A5F7-630C0852DD4C}" type="parTrans" cxnId="{A1AB752F-7506-4ECF-A41A-DE9D1CE2A55C}">
      <dgm:prSet/>
      <dgm:spPr/>
      <dgm:t>
        <a:bodyPr/>
        <a:lstStyle/>
        <a:p>
          <a:endParaRPr lang="uk-UA"/>
        </a:p>
      </dgm:t>
    </dgm:pt>
    <dgm:pt modelId="{85894C9B-4365-4447-B68B-0D3E26FFE22E}" type="sibTrans" cxnId="{A1AB752F-7506-4ECF-A41A-DE9D1CE2A55C}">
      <dgm:prSet/>
      <dgm:spPr/>
      <dgm:t>
        <a:bodyPr/>
        <a:lstStyle/>
        <a:p>
          <a:endParaRPr lang="uk-UA"/>
        </a:p>
      </dgm:t>
    </dgm:pt>
    <dgm:pt modelId="{EEA26C0E-B4B2-4997-9A92-D57136DF3E08}">
      <dgm:prSet custT="1"/>
      <dgm:spPr/>
      <dgm:t>
        <a:bodyPr/>
        <a:lstStyle/>
        <a:p>
          <a:r>
            <a:rPr lang="uk-UA" sz="2400" b="1" dirty="0" smtClean="0">
              <a:solidFill>
                <a:srgbClr val="6D1311"/>
              </a:solidFill>
            </a:rPr>
            <a:t>Симфонічна музика</a:t>
          </a:r>
          <a:endParaRPr lang="uk-UA" sz="2400" b="1" dirty="0">
            <a:solidFill>
              <a:srgbClr val="6D1311"/>
            </a:solidFill>
          </a:endParaRPr>
        </a:p>
      </dgm:t>
    </dgm:pt>
    <dgm:pt modelId="{BECA674B-AC36-464D-B013-986D5C1FF6D3}" type="parTrans" cxnId="{ACFA80C9-9C6A-413E-B3C0-C987CAF3AE88}">
      <dgm:prSet/>
      <dgm:spPr/>
      <dgm:t>
        <a:bodyPr/>
        <a:lstStyle/>
        <a:p>
          <a:endParaRPr lang="uk-UA"/>
        </a:p>
      </dgm:t>
    </dgm:pt>
    <dgm:pt modelId="{FC96915E-F802-4E04-A65E-122719445527}" type="sibTrans" cxnId="{ACFA80C9-9C6A-413E-B3C0-C987CAF3AE88}">
      <dgm:prSet/>
      <dgm:spPr/>
      <dgm:t>
        <a:bodyPr/>
        <a:lstStyle/>
        <a:p>
          <a:endParaRPr lang="uk-UA"/>
        </a:p>
      </dgm:t>
    </dgm:pt>
    <dgm:pt modelId="{DA47FEE4-499D-40DB-A525-ACF9AFE7F804}" type="pres">
      <dgm:prSet presAssocID="{1DA2AE9A-26CA-436D-804A-9F4CB0CA57B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1916DEBC-6D5D-4906-B473-7E2F02CB7CC7}" type="pres">
      <dgm:prSet presAssocID="{45B63B01-9048-4D44-B459-CEA8EF26AC7E}" presName="comp" presStyleCnt="0"/>
      <dgm:spPr/>
    </dgm:pt>
    <dgm:pt modelId="{D7675BFC-0F40-49AB-9C36-D0EA0E3E0CD3}" type="pres">
      <dgm:prSet presAssocID="{45B63B01-9048-4D44-B459-CEA8EF26AC7E}" presName="box" presStyleLbl="node1" presStyleIdx="0" presStyleCnt="6"/>
      <dgm:spPr/>
      <dgm:t>
        <a:bodyPr/>
        <a:lstStyle/>
        <a:p>
          <a:endParaRPr lang="uk-UA"/>
        </a:p>
      </dgm:t>
    </dgm:pt>
    <dgm:pt modelId="{D43E1557-D766-427C-A120-9816B8232590}" type="pres">
      <dgm:prSet presAssocID="{45B63B01-9048-4D44-B459-CEA8EF26AC7E}" presName="img" presStyleLbl="fgImgPlace1" presStyleIdx="0" presStyleCnt="6" custScaleX="80109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15C3E80B-A9A5-427B-A49A-D6E72F8DF6AD}" type="pres">
      <dgm:prSet presAssocID="{45B63B01-9048-4D44-B459-CEA8EF26AC7E}" presName="text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DEEF587-D170-47F3-BA1D-D8508EC50BBC}" type="pres">
      <dgm:prSet presAssocID="{55008557-8229-4566-99C9-571B78829B9B}" presName="spacer" presStyleCnt="0"/>
      <dgm:spPr/>
    </dgm:pt>
    <dgm:pt modelId="{3B5D541C-3E13-47B6-9F05-AC18E7E5FB46}" type="pres">
      <dgm:prSet presAssocID="{2DFAC019-519D-4E77-A9A8-F34D81130B5C}" presName="comp" presStyleCnt="0"/>
      <dgm:spPr/>
    </dgm:pt>
    <dgm:pt modelId="{FFE904CF-2F84-44C2-8204-7726442451AF}" type="pres">
      <dgm:prSet presAssocID="{2DFAC019-519D-4E77-A9A8-F34D81130B5C}" presName="box" presStyleLbl="node1" presStyleIdx="1" presStyleCnt="6"/>
      <dgm:spPr/>
      <dgm:t>
        <a:bodyPr/>
        <a:lstStyle/>
        <a:p>
          <a:endParaRPr lang="uk-UA"/>
        </a:p>
      </dgm:t>
    </dgm:pt>
    <dgm:pt modelId="{0778FCFC-2D13-499A-B3CF-9044D91D5E9E}" type="pres">
      <dgm:prSet presAssocID="{2DFAC019-519D-4E77-A9A8-F34D81130B5C}" presName="img" presStyleLbl="fgImgPlace1" presStyleIdx="1" presStyleCnt="6" custScaleX="80109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894E9D69-61BF-4B89-BF3D-B3219C861C11}" type="pres">
      <dgm:prSet presAssocID="{2DFAC019-519D-4E77-A9A8-F34D81130B5C}" presName="text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8A86605-0E21-4EDD-9878-CB8194A1170A}" type="pres">
      <dgm:prSet presAssocID="{170D7406-0B4B-4AB0-9E70-A133D1A0BD84}" presName="spacer" presStyleCnt="0"/>
      <dgm:spPr/>
    </dgm:pt>
    <dgm:pt modelId="{5B0F373F-12CF-4642-8DAC-F6F2AA5381A3}" type="pres">
      <dgm:prSet presAssocID="{12867953-A5D8-4D76-B640-54E4C85B5C08}" presName="comp" presStyleCnt="0"/>
      <dgm:spPr/>
    </dgm:pt>
    <dgm:pt modelId="{6B65F626-C13C-4CF3-8B30-0F89764B00F0}" type="pres">
      <dgm:prSet presAssocID="{12867953-A5D8-4D76-B640-54E4C85B5C08}" presName="box" presStyleLbl="node1" presStyleIdx="2" presStyleCnt="6"/>
      <dgm:spPr/>
      <dgm:t>
        <a:bodyPr/>
        <a:lstStyle/>
        <a:p>
          <a:endParaRPr lang="uk-UA"/>
        </a:p>
      </dgm:t>
    </dgm:pt>
    <dgm:pt modelId="{EE6360CD-1FED-4E33-90B7-2BE923BA1A5B}" type="pres">
      <dgm:prSet presAssocID="{12867953-A5D8-4D76-B640-54E4C85B5C08}" presName="img" presStyleLbl="fgImgPlace1" presStyleIdx="2" presStyleCnt="6" custScaleX="80109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78FD1625-0530-4BA5-9653-7343DA6513A1}" type="pres">
      <dgm:prSet presAssocID="{12867953-A5D8-4D76-B640-54E4C85B5C08}" presName="text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5C31D3A-5465-4366-B8BB-8A47D4EC04F2}" type="pres">
      <dgm:prSet presAssocID="{85894C9B-4365-4447-B68B-0D3E26FFE22E}" presName="spacer" presStyleCnt="0"/>
      <dgm:spPr/>
    </dgm:pt>
    <dgm:pt modelId="{0B094C5F-EC67-46BE-A863-C6889907A2FE}" type="pres">
      <dgm:prSet presAssocID="{EEA26C0E-B4B2-4997-9A92-D57136DF3E08}" presName="comp" presStyleCnt="0"/>
      <dgm:spPr/>
    </dgm:pt>
    <dgm:pt modelId="{89A9686A-E0EA-4878-8E7A-2B3DBC9D82FB}" type="pres">
      <dgm:prSet presAssocID="{EEA26C0E-B4B2-4997-9A92-D57136DF3E08}" presName="box" presStyleLbl="node1" presStyleIdx="3" presStyleCnt="6"/>
      <dgm:spPr/>
      <dgm:t>
        <a:bodyPr/>
        <a:lstStyle/>
        <a:p>
          <a:endParaRPr lang="uk-UA"/>
        </a:p>
      </dgm:t>
    </dgm:pt>
    <dgm:pt modelId="{7D894F12-E167-43E9-94A5-F947E20080A1}" type="pres">
      <dgm:prSet presAssocID="{EEA26C0E-B4B2-4997-9A92-D57136DF3E08}" presName="img" presStyleLbl="fgImgPlace1" presStyleIdx="3" presStyleCnt="6" custScaleX="80109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694599DE-2970-49A2-9E2C-2C17DE10DA73}" type="pres">
      <dgm:prSet presAssocID="{EEA26C0E-B4B2-4997-9A92-D57136DF3E08}" presName="text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5F3B6B2-D97E-4527-807E-CDBEEB37C283}" type="pres">
      <dgm:prSet presAssocID="{FC96915E-F802-4E04-A65E-122719445527}" presName="spacer" presStyleCnt="0"/>
      <dgm:spPr/>
    </dgm:pt>
    <dgm:pt modelId="{D3B2BAC6-CD9A-44C4-A122-A4EC7FEAF72D}" type="pres">
      <dgm:prSet presAssocID="{0B9D0FC3-FCFB-4E63-B9DB-1471CFF1EB14}" presName="comp" presStyleCnt="0"/>
      <dgm:spPr/>
    </dgm:pt>
    <dgm:pt modelId="{7FCFF219-C70B-4C0F-8187-26DD788D3CBC}" type="pres">
      <dgm:prSet presAssocID="{0B9D0FC3-FCFB-4E63-B9DB-1471CFF1EB14}" presName="box" presStyleLbl="node1" presStyleIdx="4" presStyleCnt="6"/>
      <dgm:spPr/>
      <dgm:t>
        <a:bodyPr/>
        <a:lstStyle/>
        <a:p>
          <a:endParaRPr lang="uk-UA"/>
        </a:p>
      </dgm:t>
    </dgm:pt>
    <dgm:pt modelId="{2E50A273-3237-451A-A9C4-74438D3DC76F}" type="pres">
      <dgm:prSet presAssocID="{0B9D0FC3-FCFB-4E63-B9DB-1471CFF1EB14}" presName="img" presStyleLbl="fgImgPlace1" presStyleIdx="4" presStyleCnt="6" custScaleX="80109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DE75D60E-B530-45E1-9AA5-B5689395D423}" type="pres">
      <dgm:prSet presAssocID="{0B9D0FC3-FCFB-4E63-B9DB-1471CFF1EB14}" presName="text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16DACF7-D111-4D4D-90B0-CC5585581F5B}" type="pres">
      <dgm:prSet presAssocID="{7FC69BE0-3ECF-4ACF-918F-878CA19E205B}" presName="spacer" presStyleCnt="0"/>
      <dgm:spPr/>
    </dgm:pt>
    <dgm:pt modelId="{A12014AF-020C-4F05-872F-5853DB5FCF3F}" type="pres">
      <dgm:prSet presAssocID="{3205BFBD-D44F-43BC-811C-8E8E9C0EAA8E}" presName="comp" presStyleCnt="0"/>
      <dgm:spPr/>
    </dgm:pt>
    <dgm:pt modelId="{1218601A-1764-45F3-A989-966DF88DEF3F}" type="pres">
      <dgm:prSet presAssocID="{3205BFBD-D44F-43BC-811C-8E8E9C0EAA8E}" presName="box" presStyleLbl="node1" presStyleIdx="5" presStyleCnt="6"/>
      <dgm:spPr/>
      <dgm:t>
        <a:bodyPr/>
        <a:lstStyle/>
        <a:p>
          <a:endParaRPr lang="uk-UA"/>
        </a:p>
      </dgm:t>
    </dgm:pt>
    <dgm:pt modelId="{5CFC70BB-1230-4819-B685-78599B798AFC}" type="pres">
      <dgm:prSet presAssocID="{3205BFBD-D44F-43BC-811C-8E8E9C0EAA8E}" presName="img" presStyleLbl="fgImgPlace1" presStyleIdx="5" presStyleCnt="6" custScaleX="80109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</dgm:pt>
    <dgm:pt modelId="{1BCF06F7-E5C4-448A-9428-793F481D6EBA}" type="pres">
      <dgm:prSet presAssocID="{3205BFBD-D44F-43BC-811C-8E8E9C0EAA8E}" presName="text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388DFF66-2A3A-4C81-B942-1880360D981B}" type="presOf" srcId="{9CD51E38-CC28-4302-A67D-26B65D30BF62}" destId="{DE75D60E-B530-45E1-9AA5-B5689395D423}" srcOrd="1" destOrd="1" presId="urn:microsoft.com/office/officeart/2005/8/layout/vList4"/>
    <dgm:cxn modelId="{D346BF80-0135-452C-AE8C-0E5629F0B8A8}" type="presOf" srcId="{7ADE3A93-1936-4461-9919-393101CC2251}" destId="{DE75D60E-B530-45E1-9AA5-B5689395D423}" srcOrd="1" destOrd="2" presId="urn:microsoft.com/office/officeart/2005/8/layout/vList4"/>
    <dgm:cxn modelId="{2AAF3064-6400-44DC-820E-9F3B16DB2A69}" srcId="{1DA2AE9A-26CA-436D-804A-9F4CB0CA57B2}" destId="{3205BFBD-D44F-43BC-811C-8E8E9C0EAA8E}" srcOrd="5" destOrd="0" parTransId="{7D632D64-780B-4E2B-8B43-E9A8CF3C6707}" sibTransId="{C3B36D2D-63F9-4268-8053-F9605A0CCA6C}"/>
    <dgm:cxn modelId="{C02FFB02-F23C-4E4F-8621-545CEE035546}" type="presOf" srcId="{C9EF214F-CD8B-4EC8-923E-1D863FFE146B}" destId="{1BCF06F7-E5C4-448A-9428-793F481D6EBA}" srcOrd="1" destOrd="2" presId="urn:microsoft.com/office/officeart/2005/8/layout/vList4"/>
    <dgm:cxn modelId="{18D97D39-0C29-4F8A-99F7-EFE18F656501}" type="presOf" srcId="{40B8FB8A-C37D-4A85-9B92-B69C0F3FE59E}" destId="{15C3E80B-A9A5-427B-A49A-D6E72F8DF6AD}" srcOrd="1" destOrd="2" presId="urn:microsoft.com/office/officeart/2005/8/layout/vList4"/>
    <dgm:cxn modelId="{75D98F47-597D-463D-87D2-143C86D2B290}" type="presOf" srcId="{3205BFBD-D44F-43BC-811C-8E8E9C0EAA8E}" destId="{1218601A-1764-45F3-A989-966DF88DEF3F}" srcOrd="0" destOrd="0" presId="urn:microsoft.com/office/officeart/2005/8/layout/vList4"/>
    <dgm:cxn modelId="{2B2B182D-48C5-4EC7-B393-90A73DB17BA7}" type="presOf" srcId="{1DA2AE9A-26CA-436D-804A-9F4CB0CA57B2}" destId="{DA47FEE4-499D-40DB-A525-ACF9AFE7F804}" srcOrd="0" destOrd="0" presId="urn:microsoft.com/office/officeart/2005/8/layout/vList4"/>
    <dgm:cxn modelId="{263B458D-D343-4203-9C53-0A1C729AC2C6}" type="presOf" srcId="{EEA26C0E-B4B2-4997-9A92-D57136DF3E08}" destId="{89A9686A-E0EA-4878-8E7A-2B3DBC9D82FB}" srcOrd="0" destOrd="0" presId="urn:microsoft.com/office/officeart/2005/8/layout/vList4"/>
    <dgm:cxn modelId="{ACFA80C9-9C6A-413E-B3C0-C987CAF3AE88}" srcId="{1DA2AE9A-26CA-436D-804A-9F4CB0CA57B2}" destId="{EEA26C0E-B4B2-4997-9A92-D57136DF3E08}" srcOrd="3" destOrd="0" parTransId="{BECA674B-AC36-464D-B013-986D5C1FF6D3}" sibTransId="{FC96915E-F802-4E04-A65E-122719445527}"/>
    <dgm:cxn modelId="{2F015B0C-24CC-4F40-88B1-69DF88216F04}" type="presOf" srcId="{12867953-A5D8-4D76-B640-54E4C85B5C08}" destId="{78FD1625-0530-4BA5-9653-7343DA6513A1}" srcOrd="1" destOrd="0" presId="urn:microsoft.com/office/officeart/2005/8/layout/vList4"/>
    <dgm:cxn modelId="{334163C9-1D76-475F-9B34-2E0D42669AE7}" type="presOf" srcId="{7ADE3A93-1936-4461-9919-393101CC2251}" destId="{7FCFF219-C70B-4C0F-8187-26DD788D3CBC}" srcOrd="0" destOrd="2" presId="urn:microsoft.com/office/officeart/2005/8/layout/vList4"/>
    <dgm:cxn modelId="{E5B44ED8-4FDB-470C-B9AA-B95AF9896836}" type="presOf" srcId="{76303D74-55BE-40DD-8E04-6D2CB0891EE0}" destId="{D7675BFC-0F40-49AB-9C36-D0EA0E3E0CD3}" srcOrd="0" destOrd="1" presId="urn:microsoft.com/office/officeart/2005/8/layout/vList4"/>
    <dgm:cxn modelId="{8E70E764-412C-49F5-82E1-DE1F56971E93}" srcId="{45B63B01-9048-4D44-B459-CEA8EF26AC7E}" destId="{40B8FB8A-C37D-4A85-9B92-B69C0F3FE59E}" srcOrd="1" destOrd="0" parTransId="{4EF5EC35-A285-4CEF-83CB-17EE279BA753}" sibTransId="{2AC08839-12DD-47A5-A013-8286C2A63FB9}"/>
    <dgm:cxn modelId="{F9D7DF79-CC2F-4EE1-A3A5-98DDE3FB5CF8}" srcId="{3205BFBD-D44F-43BC-811C-8E8E9C0EAA8E}" destId="{C9EF214F-CD8B-4EC8-923E-1D863FFE146B}" srcOrd="1" destOrd="0" parTransId="{75D92768-2669-4FE3-93D1-AABEDD3D0B30}" sibTransId="{485D12EA-10E8-4E7F-9BDB-C0002C2769AE}"/>
    <dgm:cxn modelId="{34102675-6AE7-48F8-8900-101E43F7D435}" type="presOf" srcId="{2DFAC019-519D-4E77-A9A8-F34D81130B5C}" destId="{894E9D69-61BF-4B89-BF3D-B3219C861C11}" srcOrd="1" destOrd="0" presId="urn:microsoft.com/office/officeart/2005/8/layout/vList4"/>
    <dgm:cxn modelId="{91A34E31-9F1A-4115-98E5-21B9FE5346CD}" type="presOf" srcId="{C9EF214F-CD8B-4EC8-923E-1D863FFE146B}" destId="{1218601A-1764-45F3-A989-966DF88DEF3F}" srcOrd="0" destOrd="2" presId="urn:microsoft.com/office/officeart/2005/8/layout/vList4"/>
    <dgm:cxn modelId="{96531A32-B929-4B02-9B92-6DB5C6D13B65}" srcId="{0B9D0FC3-FCFB-4E63-B9DB-1471CFF1EB14}" destId="{7ADE3A93-1936-4461-9919-393101CC2251}" srcOrd="1" destOrd="0" parTransId="{E87FD376-DB25-4C82-982C-F9337376058B}" sibTransId="{86548C4D-656E-4825-A76A-7C512D763E66}"/>
    <dgm:cxn modelId="{73C7D0CE-AFAF-4703-9906-5D80617CC5DB}" type="presOf" srcId="{0B9D0FC3-FCFB-4E63-B9DB-1471CFF1EB14}" destId="{7FCFF219-C70B-4C0F-8187-26DD788D3CBC}" srcOrd="0" destOrd="0" presId="urn:microsoft.com/office/officeart/2005/8/layout/vList4"/>
    <dgm:cxn modelId="{A1AB752F-7506-4ECF-A41A-DE9D1CE2A55C}" srcId="{1DA2AE9A-26CA-436D-804A-9F4CB0CA57B2}" destId="{12867953-A5D8-4D76-B640-54E4C85B5C08}" srcOrd="2" destOrd="0" parTransId="{82167207-22DB-48B7-A5F7-630C0852DD4C}" sibTransId="{85894C9B-4365-4447-B68B-0D3E26FFE22E}"/>
    <dgm:cxn modelId="{ED38CD23-66CF-45DF-B796-53F56F32DEA8}" type="presOf" srcId="{45B63B01-9048-4D44-B459-CEA8EF26AC7E}" destId="{15C3E80B-A9A5-427B-A49A-D6E72F8DF6AD}" srcOrd="1" destOrd="0" presId="urn:microsoft.com/office/officeart/2005/8/layout/vList4"/>
    <dgm:cxn modelId="{88304944-000C-4D05-AA28-B4F64DEED4F0}" srcId="{45B63B01-9048-4D44-B459-CEA8EF26AC7E}" destId="{76303D74-55BE-40DD-8E04-6D2CB0891EE0}" srcOrd="0" destOrd="0" parTransId="{9F2CD549-3C7C-4D7A-A3CA-0AC2BD0FC9F0}" sibTransId="{4DFFCEF2-03D3-45F4-845A-7479081A1153}"/>
    <dgm:cxn modelId="{081EFF37-71B0-41F1-93A1-6A9CD3BF71CC}" type="presOf" srcId="{40B8FB8A-C37D-4A85-9B92-B69C0F3FE59E}" destId="{D7675BFC-0F40-49AB-9C36-D0EA0E3E0CD3}" srcOrd="0" destOrd="2" presId="urn:microsoft.com/office/officeart/2005/8/layout/vList4"/>
    <dgm:cxn modelId="{1CCA14DE-C4EC-427F-89D5-A0144ADD6B14}" srcId="{1DA2AE9A-26CA-436D-804A-9F4CB0CA57B2}" destId="{0B9D0FC3-FCFB-4E63-B9DB-1471CFF1EB14}" srcOrd="4" destOrd="0" parTransId="{07684079-C7AE-40FE-BAD4-1F7DABAE86D6}" sibTransId="{7FC69BE0-3ECF-4ACF-918F-878CA19E205B}"/>
    <dgm:cxn modelId="{D080F139-95B7-47BD-AF29-415E10DF8AD4}" type="presOf" srcId="{45B63B01-9048-4D44-B459-CEA8EF26AC7E}" destId="{D7675BFC-0F40-49AB-9C36-D0EA0E3E0CD3}" srcOrd="0" destOrd="0" presId="urn:microsoft.com/office/officeart/2005/8/layout/vList4"/>
    <dgm:cxn modelId="{B5296E53-696A-4098-96EE-B1E5ECAC811C}" srcId="{0B9D0FC3-FCFB-4E63-B9DB-1471CFF1EB14}" destId="{9CD51E38-CC28-4302-A67D-26B65D30BF62}" srcOrd="0" destOrd="0" parTransId="{FD269C71-740E-443F-828D-D59FB0399904}" sibTransId="{BC344DC1-BC70-4F5E-AFB8-CA3B29E1A2F9}"/>
    <dgm:cxn modelId="{59E388C9-42B6-4622-8FF0-2FC85CACFBB8}" type="presOf" srcId="{315F3A85-F28C-4CFA-A32B-8C494ECAEB80}" destId="{1BCF06F7-E5C4-448A-9428-793F481D6EBA}" srcOrd="1" destOrd="1" presId="urn:microsoft.com/office/officeart/2005/8/layout/vList4"/>
    <dgm:cxn modelId="{CB1FDF74-9CE9-4FE5-A002-303DE3E11B49}" type="presOf" srcId="{2DFAC019-519D-4E77-A9A8-F34D81130B5C}" destId="{FFE904CF-2F84-44C2-8204-7726442451AF}" srcOrd="0" destOrd="0" presId="urn:microsoft.com/office/officeart/2005/8/layout/vList4"/>
    <dgm:cxn modelId="{D388AC6B-84C7-4B41-9AF4-35970B52695D}" type="presOf" srcId="{9CD51E38-CC28-4302-A67D-26B65D30BF62}" destId="{7FCFF219-C70B-4C0F-8187-26DD788D3CBC}" srcOrd="0" destOrd="1" presId="urn:microsoft.com/office/officeart/2005/8/layout/vList4"/>
    <dgm:cxn modelId="{81E25DCA-4472-427F-B543-7221390C0183}" type="presOf" srcId="{EEA26C0E-B4B2-4997-9A92-D57136DF3E08}" destId="{694599DE-2970-49A2-9E2C-2C17DE10DA73}" srcOrd="1" destOrd="0" presId="urn:microsoft.com/office/officeart/2005/8/layout/vList4"/>
    <dgm:cxn modelId="{BB0D16B3-B2F4-424C-B691-A1C34C4C949A}" srcId="{1DA2AE9A-26CA-436D-804A-9F4CB0CA57B2}" destId="{2DFAC019-519D-4E77-A9A8-F34D81130B5C}" srcOrd="1" destOrd="0" parTransId="{8AA8D07B-09C4-417D-9DFF-5B15F10A5DF5}" sibTransId="{170D7406-0B4B-4AB0-9E70-A133D1A0BD84}"/>
    <dgm:cxn modelId="{7664FB71-0B48-4AEB-9E5B-1E1A47AE3C39}" type="presOf" srcId="{3205BFBD-D44F-43BC-811C-8E8E9C0EAA8E}" destId="{1BCF06F7-E5C4-448A-9428-793F481D6EBA}" srcOrd="1" destOrd="0" presId="urn:microsoft.com/office/officeart/2005/8/layout/vList4"/>
    <dgm:cxn modelId="{3C530A8F-490B-4A1F-AA8E-3BAA04FB77E1}" type="presOf" srcId="{12867953-A5D8-4D76-B640-54E4C85B5C08}" destId="{6B65F626-C13C-4CF3-8B30-0F89764B00F0}" srcOrd="0" destOrd="0" presId="urn:microsoft.com/office/officeart/2005/8/layout/vList4"/>
    <dgm:cxn modelId="{997966C9-9F01-46AD-A8B1-6632763005E9}" srcId="{1DA2AE9A-26CA-436D-804A-9F4CB0CA57B2}" destId="{45B63B01-9048-4D44-B459-CEA8EF26AC7E}" srcOrd="0" destOrd="0" parTransId="{1C9A63C5-C3EE-461A-AD49-3DF50B1A104B}" sibTransId="{55008557-8229-4566-99C9-571B78829B9B}"/>
    <dgm:cxn modelId="{D0E0B3F6-9CB0-4AF3-926A-2E8758E2B0D1}" type="presOf" srcId="{315F3A85-F28C-4CFA-A32B-8C494ECAEB80}" destId="{1218601A-1764-45F3-A989-966DF88DEF3F}" srcOrd="0" destOrd="1" presId="urn:microsoft.com/office/officeart/2005/8/layout/vList4"/>
    <dgm:cxn modelId="{FE276D29-4562-4683-BC96-C52AC6E459F6}" srcId="{3205BFBD-D44F-43BC-811C-8E8E9C0EAA8E}" destId="{315F3A85-F28C-4CFA-A32B-8C494ECAEB80}" srcOrd="0" destOrd="0" parTransId="{03B9DF0E-768D-4CEF-BCFE-53B72AC25105}" sibTransId="{ED6CC9A6-9966-49E1-A000-0097A09D83E8}"/>
    <dgm:cxn modelId="{5D4AE3D7-C79C-46A8-8E41-A8D4D848B9CF}" type="presOf" srcId="{0B9D0FC3-FCFB-4E63-B9DB-1471CFF1EB14}" destId="{DE75D60E-B530-45E1-9AA5-B5689395D423}" srcOrd="1" destOrd="0" presId="urn:microsoft.com/office/officeart/2005/8/layout/vList4"/>
    <dgm:cxn modelId="{5B381FDA-13BA-43A7-99AB-F327E00C0D5C}" type="presOf" srcId="{76303D74-55BE-40DD-8E04-6D2CB0891EE0}" destId="{15C3E80B-A9A5-427B-A49A-D6E72F8DF6AD}" srcOrd="1" destOrd="1" presId="urn:microsoft.com/office/officeart/2005/8/layout/vList4"/>
    <dgm:cxn modelId="{E4FD6659-3FC7-4170-80D1-E9B0759FEE04}" type="presParOf" srcId="{DA47FEE4-499D-40DB-A525-ACF9AFE7F804}" destId="{1916DEBC-6D5D-4906-B473-7E2F02CB7CC7}" srcOrd="0" destOrd="0" presId="urn:microsoft.com/office/officeart/2005/8/layout/vList4"/>
    <dgm:cxn modelId="{68ACD035-80B4-4CD1-ADDA-B0C3A65EFFD2}" type="presParOf" srcId="{1916DEBC-6D5D-4906-B473-7E2F02CB7CC7}" destId="{D7675BFC-0F40-49AB-9C36-D0EA0E3E0CD3}" srcOrd="0" destOrd="0" presId="urn:microsoft.com/office/officeart/2005/8/layout/vList4"/>
    <dgm:cxn modelId="{06395864-1B4A-4D32-8309-D2DB1856108F}" type="presParOf" srcId="{1916DEBC-6D5D-4906-B473-7E2F02CB7CC7}" destId="{D43E1557-D766-427C-A120-9816B8232590}" srcOrd="1" destOrd="0" presId="urn:microsoft.com/office/officeart/2005/8/layout/vList4"/>
    <dgm:cxn modelId="{3F6B02B2-C7F1-4280-BF55-A64CB331DBB8}" type="presParOf" srcId="{1916DEBC-6D5D-4906-B473-7E2F02CB7CC7}" destId="{15C3E80B-A9A5-427B-A49A-D6E72F8DF6AD}" srcOrd="2" destOrd="0" presId="urn:microsoft.com/office/officeart/2005/8/layout/vList4"/>
    <dgm:cxn modelId="{320B4430-868F-4D3D-AA12-25845A5E1EE8}" type="presParOf" srcId="{DA47FEE4-499D-40DB-A525-ACF9AFE7F804}" destId="{0DEEF587-D170-47F3-BA1D-D8508EC50BBC}" srcOrd="1" destOrd="0" presId="urn:microsoft.com/office/officeart/2005/8/layout/vList4"/>
    <dgm:cxn modelId="{A10963AE-9242-401F-9B5C-9EB1102053CF}" type="presParOf" srcId="{DA47FEE4-499D-40DB-A525-ACF9AFE7F804}" destId="{3B5D541C-3E13-47B6-9F05-AC18E7E5FB46}" srcOrd="2" destOrd="0" presId="urn:microsoft.com/office/officeart/2005/8/layout/vList4"/>
    <dgm:cxn modelId="{E8B4F5ED-8963-4F08-9E75-43B89C299213}" type="presParOf" srcId="{3B5D541C-3E13-47B6-9F05-AC18E7E5FB46}" destId="{FFE904CF-2F84-44C2-8204-7726442451AF}" srcOrd="0" destOrd="0" presId="urn:microsoft.com/office/officeart/2005/8/layout/vList4"/>
    <dgm:cxn modelId="{B01BBE37-3F91-4092-A855-5D17975B672D}" type="presParOf" srcId="{3B5D541C-3E13-47B6-9F05-AC18E7E5FB46}" destId="{0778FCFC-2D13-499A-B3CF-9044D91D5E9E}" srcOrd="1" destOrd="0" presId="urn:microsoft.com/office/officeart/2005/8/layout/vList4"/>
    <dgm:cxn modelId="{6EA88EEB-B915-49E9-869D-8854A474C26F}" type="presParOf" srcId="{3B5D541C-3E13-47B6-9F05-AC18E7E5FB46}" destId="{894E9D69-61BF-4B89-BF3D-B3219C861C11}" srcOrd="2" destOrd="0" presId="urn:microsoft.com/office/officeart/2005/8/layout/vList4"/>
    <dgm:cxn modelId="{9BA22CB3-2F6E-496B-AB54-BDEC4EA23F33}" type="presParOf" srcId="{DA47FEE4-499D-40DB-A525-ACF9AFE7F804}" destId="{98A86605-0E21-4EDD-9878-CB8194A1170A}" srcOrd="3" destOrd="0" presId="urn:microsoft.com/office/officeart/2005/8/layout/vList4"/>
    <dgm:cxn modelId="{9159FC4A-12BB-4436-989C-FAEBF27C083F}" type="presParOf" srcId="{DA47FEE4-499D-40DB-A525-ACF9AFE7F804}" destId="{5B0F373F-12CF-4642-8DAC-F6F2AA5381A3}" srcOrd="4" destOrd="0" presId="urn:microsoft.com/office/officeart/2005/8/layout/vList4"/>
    <dgm:cxn modelId="{9504CD0F-9DD9-406C-8DE4-8F8D13343F71}" type="presParOf" srcId="{5B0F373F-12CF-4642-8DAC-F6F2AA5381A3}" destId="{6B65F626-C13C-4CF3-8B30-0F89764B00F0}" srcOrd="0" destOrd="0" presId="urn:microsoft.com/office/officeart/2005/8/layout/vList4"/>
    <dgm:cxn modelId="{49352DDE-FA1C-4E7A-AC97-5D2276241CE7}" type="presParOf" srcId="{5B0F373F-12CF-4642-8DAC-F6F2AA5381A3}" destId="{EE6360CD-1FED-4E33-90B7-2BE923BA1A5B}" srcOrd="1" destOrd="0" presId="urn:microsoft.com/office/officeart/2005/8/layout/vList4"/>
    <dgm:cxn modelId="{6592C020-F6AC-4864-9FFD-1B5DE586335B}" type="presParOf" srcId="{5B0F373F-12CF-4642-8DAC-F6F2AA5381A3}" destId="{78FD1625-0530-4BA5-9653-7343DA6513A1}" srcOrd="2" destOrd="0" presId="urn:microsoft.com/office/officeart/2005/8/layout/vList4"/>
    <dgm:cxn modelId="{8C13F05C-80DA-4A6F-8202-1AE5F9563DFE}" type="presParOf" srcId="{DA47FEE4-499D-40DB-A525-ACF9AFE7F804}" destId="{B5C31D3A-5465-4366-B8BB-8A47D4EC04F2}" srcOrd="5" destOrd="0" presId="urn:microsoft.com/office/officeart/2005/8/layout/vList4"/>
    <dgm:cxn modelId="{63B27F34-9C50-4E3F-B32A-2595358612FE}" type="presParOf" srcId="{DA47FEE4-499D-40DB-A525-ACF9AFE7F804}" destId="{0B094C5F-EC67-46BE-A863-C6889907A2FE}" srcOrd="6" destOrd="0" presId="urn:microsoft.com/office/officeart/2005/8/layout/vList4"/>
    <dgm:cxn modelId="{9F723B3E-0F7B-42EE-9EB8-D87F339A1267}" type="presParOf" srcId="{0B094C5F-EC67-46BE-A863-C6889907A2FE}" destId="{89A9686A-E0EA-4878-8E7A-2B3DBC9D82FB}" srcOrd="0" destOrd="0" presId="urn:microsoft.com/office/officeart/2005/8/layout/vList4"/>
    <dgm:cxn modelId="{3854B300-C44B-4CA7-9635-69E173352C4B}" type="presParOf" srcId="{0B094C5F-EC67-46BE-A863-C6889907A2FE}" destId="{7D894F12-E167-43E9-94A5-F947E20080A1}" srcOrd="1" destOrd="0" presId="urn:microsoft.com/office/officeart/2005/8/layout/vList4"/>
    <dgm:cxn modelId="{53DBD4E9-2967-466A-9EDC-FF38D76FF5CA}" type="presParOf" srcId="{0B094C5F-EC67-46BE-A863-C6889907A2FE}" destId="{694599DE-2970-49A2-9E2C-2C17DE10DA73}" srcOrd="2" destOrd="0" presId="urn:microsoft.com/office/officeart/2005/8/layout/vList4"/>
    <dgm:cxn modelId="{E9E1BC45-7159-4EFD-8FAD-0F3159BA6E7D}" type="presParOf" srcId="{DA47FEE4-499D-40DB-A525-ACF9AFE7F804}" destId="{F5F3B6B2-D97E-4527-807E-CDBEEB37C283}" srcOrd="7" destOrd="0" presId="urn:microsoft.com/office/officeart/2005/8/layout/vList4"/>
    <dgm:cxn modelId="{1DB8F6CC-4F69-4DBC-952E-DAAF487EA9CA}" type="presParOf" srcId="{DA47FEE4-499D-40DB-A525-ACF9AFE7F804}" destId="{D3B2BAC6-CD9A-44C4-A122-A4EC7FEAF72D}" srcOrd="8" destOrd="0" presId="urn:microsoft.com/office/officeart/2005/8/layout/vList4"/>
    <dgm:cxn modelId="{E729965E-3824-4E2F-B44B-182DCA60EFDE}" type="presParOf" srcId="{D3B2BAC6-CD9A-44C4-A122-A4EC7FEAF72D}" destId="{7FCFF219-C70B-4C0F-8187-26DD788D3CBC}" srcOrd="0" destOrd="0" presId="urn:microsoft.com/office/officeart/2005/8/layout/vList4"/>
    <dgm:cxn modelId="{F45F0368-8648-42CB-8AA0-D53215491481}" type="presParOf" srcId="{D3B2BAC6-CD9A-44C4-A122-A4EC7FEAF72D}" destId="{2E50A273-3237-451A-A9C4-74438D3DC76F}" srcOrd="1" destOrd="0" presId="urn:microsoft.com/office/officeart/2005/8/layout/vList4"/>
    <dgm:cxn modelId="{76821663-A27B-4BAB-AEE8-DA6F3B9FDF1F}" type="presParOf" srcId="{D3B2BAC6-CD9A-44C4-A122-A4EC7FEAF72D}" destId="{DE75D60E-B530-45E1-9AA5-B5689395D423}" srcOrd="2" destOrd="0" presId="urn:microsoft.com/office/officeart/2005/8/layout/vList4"/>
    <dgm:cxn modelId="{960CE212-2187-4F4D-A974-852051115168}" type="presParOf" srcId="{DA47FEE4-499D-40DB-A525-ACF9AFE7F804}" destId="{916DACF7-D111-4D4D-90B0-CC5585581F5B}" srcOrd="9" destOrd="0" presId="urn:microsoft.com/office/officeart/2005/8/layout/vList4"/>
    <dgm:cxn modelId="{662FE0AE-4301-465D-94AD-E7CA41EC4C74}" type="presParOf" srcId="{DA47FEE4-499D-40DB-A525-ACF9AFE7F804}" destId="{A12014AF-020C-4F05-872F-5853DB5FCF3F}" srcOrd="10" destOrd="0" presId="urn:microsoft.com/office/officeart/2005/8/layout/vList4"/>
    <dgm:cxn modelId="{57E44E2A-22F2-4BBD-8941-F7AF164395D2}" type="presParOf" srcId="{A12014AF-020C-4F05-872F-5853DB5FCF3F}" destId="{1218601A-1764-45F3-A989-966DF88DEF3F}" srcOrd="0" destOrd="0" presId="urn:microsoft.com/office/officeart/2005/8/layout/vList4"/>
    <dgm:cxn modelId="{A475E399-37C5-4D1D-8E66-B34C0B06717A}" type="presParOf" srcId="{A12014AF-020C-4F05-872F-5853DB5FCF3F}" destId="{5CFC70BB-1230-4819-B685-78599B798AFC}" srcOrd="1" destOrd="0" presId="urn:microsoft.com/office/officeart/2005/8/layout/vList4"/>
    <dgm:cxn modelId="{74A8F1C6-22AD-4402-8A2D-7F931304AB30}" type="presParOf" srcId="{A12014AF-020C-4F05-872F-5853DB5FCF3F}" destId="{1BCF06F7-E5C4-448A-9428-793F481D6EBA}" srcOrd="2" destOrd="0" presId="urn:microsoft.com/office/officeart/2005/8/layout/vList4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23D67-7E23-4F07-B372-67665DAB0CD8}" type="datetimeFigureOut">
              <a:rPr lang="uk-UA" smtClean="0"/>
              <a:pPr/>
              <a:t>05.03.2010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6B07D-EC5A-4E53-A09C-D8BEE6F4C82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23D67-7E23-4F07-B372-67665DAB0CD8}" type="datetimeFigureOut">
              <a:rPr lang="uk-UA" smtClean="0"/>
              <a:pPr/>
              <a:t>05.03.2010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6B07D-EC5A-4E53-A09C-D8BEE6F4C82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23D67-7E23-4F07-B372-67665DAB0CD8}" type="datetimeFigureOut">
              <a:rPr lang="uk-UA" smtClean="0"/>
              <a:pPr/>
              <a:t>05.03.2010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6B07D-EC5A-4E53-A09C-D8BEE6F4C82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23D67-7E23-4F07-B372-67665DAB0CD8}" type="datetimeFigureOut">
              <a:rPr lang="uk-UA" smtClean="0"/>
              <a:pPr/>
              <a:t>05.03.2010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6B07D-EC5A-4E53-A09C-D8BEE6F4C82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23D67-7E23-4F07-B372-67665DAB0CD8}" type="datetimeFigureOut">
              <a:rPr lang="uk-UA" smtClean="0"/>
              <a:pPr/>
              <a:t>05.03.2010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6B07D-EC5A-4E53-A09C-D8BEE6F4C82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23D67-7E23-4F07-B372-67665DAB0CD8}" type="datetimeFigureOut">
              <a:rPr lang="uk-UA" smtClean="0"/>
              <a:pPr/>
              <a:t>05.03.2010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6B07D-EC5A-4E53-A09C-D8BEE6F4C82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23D67-7E23-4F07-B372-67665DAB0CD8}" type="datetimeFigureOut">
              <a:rPr lang="uk-UA" smtClean="0"/>
              <a:pPr/>
              <a:t>05.03.2010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6B07D-EC5A-4E53-A09C-D8BEE6F4C82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23D67-7E23-4F07-B372-67665DAB0CD8}" type="datetimeFigureOut">
              <a:rPr lang="uk-UA" smtClean="0"/>
              <a:pPr/>
              <a:t>05.03.2010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6B07D-EC5A-4E53-A09C-D8BEE6F4C82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23D67-7E23-4F07-B372-67665DAB0CD8}" type="datetimeFigureOut">
              <a:rPr lang="uk-UA" smtClean="0"/>
              <a:pPr/>
              <a:t>05.03.2010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6B07D-EC5A-4E53-A09C-D8BEE6F4C82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23D67-7E23-4F07-B372-67665DAB0CD8}" type="datetimeFigureOut">
              <a:rPr lang="uk-UA" smtClean="0"/>
              <a:pPr/>
              <a:t>05.03.2010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6B07D-EC5A-4E53-A09C-D8BEE6F4C82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23D67-7E23-4F07-B372-67665DAB0CD8}" type="datetimeFigureOut">
              <a:rPr lang="uk-UA" smtClean="0"/>
              <a:pPr/>
              <a:t>05.03.2010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6B07D-EC5A-4E53-A09C-D8BEE6F4C82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BB075"/>
            </a:gs>
            <a:gs pos="8000">
              <a:srgbClr val="FEE9E2"/>
            </a:gs>
            <a:gs pos="19000">
              <a:srgbClr val="E79379"/>
            </a:gs>
            <a:gs pos="70000">
              <a:srgbClr val="E4643C"/>
            </a:gs>
            <a:gs pos="100000">
              <a:srgbClr val="6D1311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Образец текста</a:t>
            </a:r>
          </a:p>
          <a:p>
            <a:pPr lvl="1"/>
            <a:r>
              <a:rPr lang="uk-UA" smtClean="0"/>
              <a:t>Второй уровень</a:t>
            </a:r>
          </a:p>
          <a:p>
            <a:pPr lvl="2"/>
            <a:r>
              <a:rPr lang="uk-UA" smtClean="0"/>
              <a:t>Третий уровень</a:t>
            </a:r>
          </a:p>
          <a:p>
            <a:pPr lvl="3"/>
            <a:r>
              <a:rPr lang="uk-UA" smtClean="0"/>
              <a:t>Четвертый уровень</a:t>
            </a:r>
          </a:p>
          <a:p>
            <a:pPr lvl="4"/>
            <a:r>
              <a:rPr lang="uk-UA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B23D67-7E23-4F07-B372-67665DAB0CD8}" type="datetimeFigureOut">
              <a:rPr lang="uk-UA" smtClean="0"/>
              <a:pPr/>
              <a:t>05.03.2010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96B07D-EC5A-4E53-A09C-D8BEE6F4C82B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олилиния 20"/>
          <p:cNvSpPr/>
          <p:nvPr/>
        </p:nvSpPr>
        <p:spPr>
          <a:xfrm>
            <a:off x="0" y="1000108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олилиния 21"/>
          <p:cNvSpPr/>
          <p:nvPr/>
        </p:nvSpPr>
        <p:spPr>
          <a:xfrm>
            <a:off x="0" y="1142984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олилиния 22"/>
          <p:cNvSpPr/>
          <p:nvPr/>
        </p:nvSpPr>
        <p:spPr>
          <a:xfrm>
            <a:off x="0" y="1285860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олилиния 23"/>
          <p:cNvSpPr/>
          <p:nvPr/>
        </p:nvSpPr>
        <p:spPr>
          <a:xfrm>
            <a:off x="0" y="1428736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олилиния 24"/>
          <p:cNvSpPr/>
          <p:nvPr/>
        </p:nvSpPr>
        <p:spPr>
          <a:xfrm>
            <a:off x="0" y="1571612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олилиния 25"/>
          <p:cNvSpPr/>
          <p:nvPr/>
        </p:nvSpPr>
        <p:spPr>
          <a:xfrm>
            <a:off x="0" y="1714488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олилиния 26"/>
          <p:cNvSpPr/>
          <p:nvPr/>
        </p:nvSpPr>
        <p:spPr>
          <a:xfrm>
            <a:off x="0" y="1857364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олилиния 18"/>
          <p:cNvSpPr/>
          <p:nvPr/>
        </p:nvSpPr>
        <p:spPr>
          <a:xfrm>
            <a:off x="3714744" y="-24"/>
            <a:ext cx="5444836" cy="5684710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олилиния 28"/>
          <p:cNvSpPr/>
          <p:nvPr/>
        </p:nvSpPr>
        <p:spPr>
          <a:xfrm>
            <a:off x="3714744" y="-24"/>
            <a:ext cx="5444836" cy="6316370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лилиния 13"/>
          <p:cNvSpPr/>
          <p:nvPr/>
        </p:nvSpPr>
        <p:spPr>
          <a:xfrm>
            <a:off x="3677516" y="0"/>
            <a:ext cx="5444836" cy="6858024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0" name="Прямоугольник 189"/>
          <p:cNvSpPr/>
          <p:nvPr/>
        </p:nvSpPr>
        <p:spPr>
          <a:xfrm>
            <a:off x="0" y="5857892"/>
            <a:ext cx="9144000" cy="642942"/>
          </a:xfrm>
          <a:prstGeom prst="rect">
            <a:avLst/>
          </a:prstGeom>
          <a:gradFill>
            <a:gsLst>
              <a:gs pos="0">
                <a:srgbClr val="EBB075"/>
              </a:gs>
              <a:gs pos="8000">
                <a:srgbClr val="FEE9E2"/>
              </a:gs>
              <a:gs pos="19000">
                <a:srgbClr val="E79379"/>
              </a:gs>
              <a:gs pos="70000">
                <a:srgbClr val="E4643C"/>
              </a:gs>
              <a:gs pos="100000">
                <a:srgbClr val="6D1311"/>
              </a:gs>
            </a:gsLst>
            <a:lin ang="5400000" scaled="1"/>
          </a:gradFill>
          <a:ln>
            <a:noFill/>
          </a:ln>
          <a:effectLst>
            <a:outerShdw blurRad="1016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000" b="1" dirty="0">
              <a:solidFill>
                <a:schemeClr val="tx1">
                  <a:lumMod val="95000"/>
                  <a:lumOff val="5000"/>
                </a:schemeClr>
              </a:solidFill>
              <a:latin typeface="Segoe Script" pitchFamily="34" charset="0"/>
            </a:endParaRPr>
          </a:p>
        </p:txBody>
      </p:sp>
      <p:sp>
        <p:nvSpPr>
          <p:cNvPr id="18" name="Полилиния 17"/>
          <p:cNvSpPr/>
          <p:nvPr/>
        </p:nvSpPr>
        <p:spPr>
          <a:xfrm>
            <a:off x="3699196" y="9501"/>
            <a:ext cx="5444836" cy="4601858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олилиния 29"/>
          <p:cNvSpPr/>
          <p:nvPr/>
        </p:nvSpPr>
        <p:spPr>
          <a:xfrm>
            <a:off x="3714744" y="-24"/>
            <a:ext cx="5444836" cy="5143536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6" name="Группа 35"/>
          <p:cNvGrpSpPr/>
          <p:nvPr/>
        </p:nvGrpSpPr>
        <p:grpSpPr>
          <a:xfrm>
            <a:off x="71406" y="5715016"/>
            <a:ext cx="178876" cy="321752"/>
            <a:chOff x="642910" y="5500702"/>
            <a:chExt cx="178876" cy="321752"/>
          </a:xfrm>
        </p:grpSpPr>
        <p:sp>
          <p:nvSpPr>
            <p:cNvPr id="31" name="Овал 30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Овал 32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Овал 33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Овал 34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9" name="Группа 48"/>
          <p:cNvGrpSpPr/>
          <p:nvPr/>
        </p:nvGrpSpPr>
        <p:grpSpPr>
          <a:xfrm>
            <a:off x="285720" y="5715016"/>
            <a:ext cx="178876" cy="321752"/>
            <a:chOff x="642910" y="5500702"/>
            <a:chExt cx="178876" cy="321752"/>
          </a:xfrm>
        </p:grpSpPr>
        <p:sp>
          <p:nvSpPr>
            <p:cNvPr id="50" name="Овал 4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Овал 5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Овал 5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Овал 5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Овал 5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5" name="Группа 54"/>
          <p:cNvGrpSpPr/>
          <p:nvPr/>
        </p:nvGrpSpPr>
        <p:grpSpPr>
          <a:xfrm>
            <a:off x="500034" y="5715016"/>
            <a:ext cx="178876" cy="321752"/>
            <a:chOff x="642910" y="5500702"/>
            <a:chExt cx="178876" cy="321752"/>
          </a:xfrm>
        </p:grpSpPr>
        <p:sp>
          <p:nvSpPr>
            <p:cNvPr id="56" name="Овал 5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Овал 5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Овал 5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Овал 5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Овал 5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1" name="Группа 60"/>
          <p:cNvGrpSpPr/>
          <p:nvPr/>
        </p:nvGrpSpPr>
        <p:grpSpPr>
          <a:xfrm>
            <a:off x="714348" y="5715016"/>
            <a:ext cx="178876" cy="321752"/>
            <a:chOff x="642910" y="5500702"/>
            <a:chExt cx="178876" cy="321752"/>
          </a:xfrm>
        </p:grpSpPr>
        <p:sp>
          <p:nvSpPr>
            <p:cNvPr id="62" name="Овал 6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Овал 6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Овал 6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5" name="Овал 6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Овал 6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7" name="Группа 66"/>
          <p:cNvGrpSpPr/>
          <p:nvPr/>
        </p:nvGrpSpPr>
        <p:grpSpPr>
          <a:xfrm>
            <a:off x="928662" y="5715016"/>
            <a:ext cx="178876" cy="321752"/>
            <a:chOff x="642910" y="5500702"/>
            <a:chExt cx="178876" cy="321752"/>
          </a:xfrm>
        </p:grpSpPr>
        <p:sp>
          <p:nvSpPr>
            <p:cNvPr id="68" name="Овал 6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Овал 6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Овал 6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Овал 7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Овал 7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3" name="Группа 72"/>
          <p:cNvGrpSpPr/>
          <p:nvPr/>
        </p:nvGrpSpPr>
        <p:grpSpPr>
          <a:xfrm>
            <a:off x="1142976" y="5715016"/>
            <a:ext cx="178876" cy="321752"/>
            <a:chOff x="642910" y="5500702"/>
            <a:chExt cx="178876" cy="321752"/>
          </a:xfrm>
        </p:grpSpPr>
        <p:sp>
          <p:nvSpPr>
            <p:cNvPr id="74" name="Овал 7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Овал 7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" name="Овал 7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" name="Овал 7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Овал 7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9" name="Группа 78"/>
          <p:cNvGrpSpPr/>
          <p:nvPr/>
        </p:nvGrpSpPr>
        <p:grpSpPr>
          <a:xfrm>
            <a:off x="1357290" y="5715016"/>
            <a:ext cx="178876" cy="321752"/>
            <a:chOff x="642910" y="5500702"/>
            <a:chExt cx="178876" cy="321752"/>
          </a:xfrm>
        </p:grpSpPr>
        <p:sp>
          <p:nvSpPr>
            <p:cNvPr id="80" name="Овал 7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1" name="Овал 8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2" name="Овал 8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3" name="Овал 8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" name="Овал 8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5" name="Группа 84"/>
          <p:cNvGrpSpPr/>
          <p:nvPr/>
        </p:nvGrpSpPr>
        <p:grpSpPr>
          <a:xfrm>
            <a:off x="1571604" y="5715016"/>
            <a:ext cx="178876" cy="321752"/>
            <a:chOff x="642910" y="5500702"/>
            <a:chExt cx="178876" cy="321752"/>
          </a:xfrm>
        </p:grpSpPr>
        <p:sp>
          <p:nvSpPr>
            <p:cNvPr id="86" name="Овал 8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7" name="Овал 8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" name="Овал 8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9" name="Овал 8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0" name="Овал 8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1" name="Группа 90"/>
          <p:cNvGrpSpPr/>
          <p:nvPr/>
        </p:nvGrpSpPr>
        <p:grpSpPr>
          <a:xfrm>
            <a:off x="1785918" y="5715016"/>
            <a:ext cx="178876" cy="321752"/>
            <a:chOff x="642910" y="5500702"/>
            <a:chExt cx="178876" cy="321752"/>
          </a:xfrm>
        </p:grpSpPr>
        <p:sp>
          <p:nvSpPr>
            <p:cNvPr id="92" name="Овал 9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3" name="Овал 9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4" name="Овал 9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5" name="Овал 9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6" name="Овал 9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7" name="Группа 96"/>
          <p:cNvGrpSpPr/>
          <p:nvPr/>
        </p:nvGrpSpPr>
        <p:grpSpPr>
          <a:xfrm>
            <a:off x="2000232" y="5715016"/>
            <a:ext cx="178876" cy="321752"/>
            <a:chOff x="642910" y="5500702"/>
            <a:chExt cx="178876" cy="321752"/>
          </a:xfrm>
        </p:grpSpPr>
        <p:sp>
          <p:nvSpPr>
            <p:cNvPr id="98" name="Овал 9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9" name="Овал 9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0" name="Овал 9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1" name="Овал 10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2" name="Овал 10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3" name="Группа 102"/>
          <p:cNvGrpSpPr/>
          <p:nvPr/>
        </p:nvGrpSpPr>
        <p:grpSpPr>
          <a:xfrm>
            <a:off x="2214546" y="5715016"/>
            <a:ext cx="178876" cy="321752"/>
            <a:chOff x="642910" y="5500702"/>
            <a:chExt cx="178876" cy="321752"/>
          </a:xfrm>
        </p:grpSpPr>
        <p:sp>
          <p:nvSpPr>
            <p:cNvPr id="104" name="Овал 10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5" name="Овал 10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6" name="Овал 10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7" name="Овал 10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8" name="Овал 10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9" name="Группа 108"/>
          <p:cNvGrpSpPr/>
          <p:nvPr/>
        </p:nvGrpSpPr>
        <p:grpSpPr>
          <a:xfrm>
            <a:off x="2428860" y="5715016"/>
            <a:ext cx="178876" cy="321752"/>
            <a:chOff x="642910" y="5500702"/>
            <a:chExt cx="178876" cy="321752"/>
          </a:xfrm>
        </p:grpSpPr>
        <p:sp>
          <p:nvSpPr>
            <p:cNvPr id="110" name="Овал 10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1" name="Овал 11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2" name="Овал 11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3" name="Овал 11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4" name="Овал 11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5" name="Группа 114"/>
          <p:cNvGrpSpPr/>
          <p:nvPr/>
        </p:nvGrpSpPr>
        <p:grpSpPr>
          <a:xfrm>
            <a:off x="2643174" y="5715016"/>
            <a:ext cx="178876" cy="321752"/>
            <a:chOff x="642910" y="5500702"/>
            <a:chExt cx="178876" cy="321752"/>
          </a:xfrm>
        </p:grpSpPr>
        <p:sp>
          <p:nvSpPr>
            <p:cNvPr id="116" name="Овал 11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7" name="Овал 11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8" name="Овал 11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9" name="Овал 11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0" name="Овал 11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1" name="Группа 120"/>
          <p:cNvGrpSpPr/>
          <p:nvPr/>
        </p:nvGrpSpPr>
        <p:grpSpPr>
          <a:xfrm>
            <a:off x="6572264" y="6000768"/>
            <a:ext cx="178876" cy="321752"/>
            <a:chOff x="642910" y="5500702"/>
            <a:chExt cx="178876" cy="321752"/>
          </a:xfrm>
        </p:grpSpPr>
        <p:sp>
          <p:nvSpPr>
            <p:cNvPr id="122" name="Овал 12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3" name="Овал 12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4" name="Овал 12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5" name="Овал 12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6" name="Овал 12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7" name="Группа 126"/>
          <p:cNvGrpSpPr/>
          <p:nvPr/>
        </p:nvGrpSpPr>
        <p:grpSpPr>
          <a:xfrm>
            <a:off x="3071802" y="5715016"/>
            <a:ext cx="178876" cy="321752"/>
            <a:chOff x="642910" y="5500702"/>
            <a:chExt cx="178876" cy="321752"/>
          </a:xfrm>
        </p:grpSpPr>
        <p:sp>
          <p:nvSpPr>
            <p:cNvPr id="128" name="Овал 12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9" name="Овал 12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0" name="Овал 12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1" name="Овал 13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2" name="Овал 13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33" name="Группа 132"/>
          <p:cNvGrpSpPr/>
          <p:nvPr/>
        </p:nvGrpSpPr>
        <p:grpSpPr>
          <a:xfrm>
            <a:off x="3286116" y="5715016"/>
            <a:ext cx="178876" cy="321752"/>
            <a:chOff x="642910" y="5500702"/>
            <a:chExt cx="178876" cy="321752"/>
          </a:xfrm>
        </p:grpSpPr>
        <p:sp>
          <p:nvSpPr>
            <p:cNvPr id="134" name="Овал 13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5" name="Овал 13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6" name="Овал 13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7" name="Овал 13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8" name="Овал 13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39" name="Группа 138"/>
          <p:cNvGrpSpPr/>
          <p:nvPr/>
        </p:nvGrpSpPr>
        <p:grpSpPr>
          <a:xfrm>
            <a:off x="3500430" y="5715016"/>
            <a:ext cx="178876" cy="321752"/>
            <a:chOff x="642910" y="5500702"/>
            <a:chExt cx="178876" cy="321752"/>
          </a:xfrm>
        </p:grpSpPr>
        <p:sp>
          <p:nvSpPr>
            <p:cNvPr id="140" name="Овал 13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1" name="Овал 14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2" name="Овал 14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3" name="Овал 14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4" name="Овал 14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45" name="Группа 144"/>
          <p:cNvGrpSpPr/>
          <p:nvPr/>
        </p:nvGrpSpPr>
        <p:grpSpPr>
          <a:xfrm>
            <a:off x="3714744" y="5715016"/>
            <a:ext cx="178876" cy="321752"/>
            <a:chOff x="642910" y="5500702"/>
            <a:chExt cx="178876" cy="321752"/>
          </a:xfrm>
        </p:grpSpPr>
        <p:sp>
          <p:nvSpPr>
            <p:cNvPr id="146" name="Овал 14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7" name="Овал 14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8" name="Овал 14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9" name="Овал 14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0" name="Овал 14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51" name="Группа 150"/>
          <p:cNvGrpSpPr/>
          <p:nvPr/>
        </p:nvGrpSpPr>
        <p:grpSpPr>
          <a:xfrm>
            <a:off x="3929058" y="5715016"/>
            <a:ext cx="178876" cy="321752"/>
            <a:chOff x="642910" y="5500702"/>
            <a:chExt cx="178876" cy="321752"/>
          </a:xfrm>
        </p:grpSpPr>
        <p:sp>
          <p:nvSpPr>
            <p:cNvPr id="152" name="Овал 15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3" name="Овал 15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4" name="Овал 15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5" name="Овал 15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6" name="Овал 15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57" name="Группа 156"/>
          <p:cNvGrpSpPr/>
          <p:nvPr/>
        </p:nvGrpSpPr>
        <p:grpSpPr>
          <a:xfrm>
            <a:off x="4143372" y="5715016"/>
            <a:ext cx="178876" cy="321752"/>
            <a:chOff x="642910" y="5500702"/>
            <a:chExt cx="178876" cy="321752"/>
          </a:xfrm>
        </p:grpSpPr>
        <p:sp>
          <p:nvSpPr>
            <p:cNvPr id="158" name="Овал 15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9" name="Овал 15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0" name="Овал 15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1" name="Овал 16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2" name="Овал 16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63" name="Группа 162"/>
          <p:cNvGrpSpPr/>
          <p:nvPr/>
        </p:nvGrpSpPr>
        <p:grpSpPr>
          <a:xfrm>
            <a:off x="4357686" y="5715016"/>
            <a:ext cx="178876" cy="321752"/>
            <a:chOff x="642910" y="5500702"/>
            <a:chExt cx="178876" cy="321752"/>
          </a:xfrm>
        </p:grpSpPr>
        <p:sp>
          <p:nvSpPr>
            <p:cNvPr id="164" name="Овал 16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5" name="Овал 16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6" name="Овал 16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7" name="Овал 16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8" name="Овал 16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69" name="Группа 168"/>
          <p:cNvGrpSpPr/>
          <p:nvPr/>
        </p:nvGrpSpPr>
        <p:grpSpPr>
          <a:xfrm>
            <a:off x="4572000" y="5715016"/>
            <a:ext cx="178876" cy="321752"/>
            <a:chOff x="642910" y="5500702"/>
            <a:chExt cx="178876" cy="321752"/>
          </a:xfrm>
        </p:grpSpPr>
        <p:sp>
          <p:nvSpPr>
            <p:cNvPr id="170" name="Овал 16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1" name="Овал 17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2" name="Овал 17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3" name="Овал 17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4" name="Овал 17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75" name="Полилиния 174"/>
          <p:cNvSpPr/>
          <p:nvPr/>
        </p:nvSpPr>
        <p:spPr>
          <a:xfrm>
            <a:off x="3714744" y="-24"/>
            <a:ext cx="5444836" cy="4071966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6" name="Заголовок 175"/>
          <p:cNvSpPr>
            <a:spLocks noGrp="1"/>
          </p:cNvSpPr>
          <p:nvPr>
            <p:ph type="ctrTitle"/>
          </p:nvPr>
        </p:nvSpPr>
        <p:spPr>
          <a:xfrm>
            <a:off x="571472" y="214290"/>
            <a:ext cx="8143932" cy="1928826"/>
          </a:xfrm>
          <a:prstGeom prst="round2SameRect">
            <a:avLst>
              <a:gd name="adj1" fmla="val 20908"/>
              <a:gd name="adj2" fmla="val 50000"/>
            </a:avLst>
          </a:prstGeom>
          <a:solidFill>
            <a:srgbClr val="FEE9E2"/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uk-UA" sz="2400" dirty="0" smtClean="0"/>
              <a:t>ТЕМА</a:t>
            </a:r>
            <a:r>
              <a:rPr lang="uk-UA" sz="2400" i="1" dirty="0" smtClean="0"/>
              <a:t>: </a:t>
            </a:r>
            <a:r>
              <a:rPr lang="uk-UA" sz="2400" b="1" dirty="0" smtClean="0"/>
              <a:t>Музичні жанри і форми — камерно-інструментальні (соната, сюїта, квартет тощо), симфонічні (симфонія, увертюра, концерт тощо). Інтерпретація прослуханих музичних творів, визначення образного змісту, жанру і форми</a:t>
            </a:r>
            <a:endParaRPr lang="ru-RU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  <a:reflection blurRad="6350" stA="50000" endA="300" endPos="50000" dist="60007" dir="5400000" sy="-100000" algn="bl" rotWithShape="0"/>
              </a:effectLst>
            </a:endParaRPr>
          </a:p>
        </p:txBody>
      </p:sp>
      <p:sp>
        <p:nvSpPr>
          <p:cNvPr id="177" name="Подзаголовок 176"/>
          <p:cNvSpPr>
            <a:spLocks noGrp="1"/>
          </p:cNvSpPr>
          <p:nvPr>
            <p:ph type="subTitle" idx="1"/>
          </p:nvPr>
        </p:nvSpPr>
        <p:spPr>
          <a:xfrm>
            <a:off x="2428860" y="4143380"/>
            <a:ext cx="6400800" cy="1500198"/>
          </a:xfrm>
          <a:prstGeom prst="round2SameRect">
            <a:avLst>
              <a:gd name="adj1" fmla="val 16667"/>
              <a:gd name="adj2" fmla="val 27273"/>
            </a:avLst>
          </a:prstGeom>
          <a:solidFill>
            <a:srgbClr val="FEE9E2">
              <a:alpha val="51000"/>
            </a:srgbClr>
          </a:solidFill>
        </p:spPr>
        <p:txBody>
          <a:bodyPr>
            <a:noAutofit/>
          </a:bodyPr>
          <a:lstStyle/>
          <a:p>
            <a:r>
              <a:rPr lang="uk-UA" sz="2000" b="1" dirty="0" smtClean="0">
                <a:solidFill>
                  <a:srgbClr val="6D1311"/>
                </a:solidFill>
              </a:rPr>
              <a:t>Інструментальна музика — </a:t>
            </a:r>
            <a:r>
              <a:rPr lang="uk-UA" sz="2000" b="1" dirty="0" err="1" smtClean="0">
                <a:solidFill>
                  <a:srgbClr val="6D1311"/>
                </a:solidFill>
              </a:rPr>
              <a:t>музика</a:t>
            </a:r>
            <a:r>
              <a:rPr lang="uk-UA" sz="2000" b="1" dirty="0" smtClean="0">
                <a:solidFill>
                  <a:srgbClr val="6D1311"/>
                </a:solidFill>
              </a:rPr>
              <a:t>, призначена для виконання на різних музичних інструментах. Вона може виконуватися солістом, ансамблем або оркестром.</a:t>
            </a:r>
          </a:p>
          <a:p>
            <a:endParaRPr lang="ru-RU" sz="4400" b="1" dirty="0">
              <a:solidFill>
                <a:srgbClr val="6D1311"/>
              </a:solidFill>
            </a:endParaRPr>
          </a:p>
        </p:txBody>
      </p:sp>
      <p:sp>
        <p:nvSpPr>
          <p:cNvPr id="178" name="Прямоугольник 177"/>
          <p:cNvSpPr/>
          <p:nvPr/>
        </p:nvSpPr>
        <p:spPr>
          <a:xfrm>
            <a:off x="2285984" y="2714620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sz="2000" b="1" dirty="0" smtClean="0">
                <a:solidFill>
                  <a:schemeClr val="bg1"/>
                </a:solidFill>
                <a:latin typeface="Segoe Script" pitchFamily="34" charset="0"/>
              </a:rPr>
              <a:t>Автор: Саламаха О.М.</a:t>
            </a:r>
          </a:p>
          <a:p>
            <a:pPr algn="ctr"/>
            <a:r>
              <a:rPr lang="uk-UA" sz="2000" b="1" dirty="0" smtClean="0">
                <a:solidFill>
                  <a:schemeClr val="bg1"/>
                </a:solidFill>
                <a:latin typeface="Segoe Script" pitchFamily="34" charset="0"/>
              </a:rPr>
              <a:t>вчитель ЗОШ </a:t>
            </a:r>
            <a:r>
              <a:rPr lang="en-US" sz="2000" b="1" dirty="0" smtClean="0">
                <a:solidFill>
                  <a:schemeClr val="bg1"/>
                </a:solidFill>
                <a:latin typeface="Segoe Script" pitchFamily="34" charset="0"/>
              </a:rPr>
              <a:t>I-III</a:t>
            </a:r>
            <a:r>
              <a:rPr lang="uk-UA" sz="2000" b="1" dirty="0" smtClean="0">
                <a:solidFill>
                  <a:schemeClr val="bg1"/>
                </a:solidFill>
                <a:latin typeface="Segoe Script" pitchFamily="34" charset="0"/>
              </a:rPr>
              <a:t>ст. №2м.Борщева</a:t>
            </a:r>
            <a:endParaRPr lang="uk-UA" sz="2000" b="1" dirty="0">
              <a:solidFill>
                <a:schemeClr val="bg1"/>
              </a:solidFill>
              <a:latin typeface="Segoe Script" pitchFamily="34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" grpId="0" animBg="1"/>
      <p:bldP spid="176" grpId="1" animBg="1"/>
      <p:bldP spid="177" grpId="0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олилиния 25"/>
          <p:cNvSpPr/>
          <p:nvPr/>
        </p:nvSpPr>
        <p:spPr>
          <a:xfrm>
            <a:off x="0" y="1714488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олилиния 24"/>
          <p:cNvSpPr/>
          <p:nvPr/>
        </p:nvSpPr>
        <p:spPr>
          <a:xfrm>
            <a:off x="0" y="1571612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олилиния 26"/>
          <p:cNvSpPr/>
          <p:nvPr/>
        </p:nvSpPr>
        <p:spPr>
          <a:xfrm>
            <a:off x="0" y="1857364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олилиния 20"/>
          <p:cNvSpPr/>
          <p:nvPr/>
        </p:nvSpPr>
        <p:spPr>
          <a:xfrm>
            <a:off x="0" y="1000108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олилиния 21"/>
          <p:cNvSpPr/>
          <p:nvPr/>
        </p:nvSpPr>
        <p:spPr>
          <a:xfrm>
            <a:off x="0" y="1142984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олилиния 22"/>
          <p:cNvSpPr/>
          <p:nvPr/>
        </p:nvSpPr>
        <p:spPr>
          <a:xfrm>
            <a:off x="0" y="1285860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олилиния 23"/>
          <p:cNvSpPr/>
          <p:nvPr/>
        </p:nvSpPr>
        <p:spPr>
          <a:xfrm>
            <a:off x="0" y="1428736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олилиния 18"/>
          <p:cNvSpPr/>
          <p:nvPr/>
        </p:nvSpPr>
        <p:spPr>
          <a:xfrm>
            <a:off x="3714744" y="-24"/>
            <a:ext cx="5444836" cy="5684710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олилиния 28"/>
          <p:cNvSpPr/>
          <p:nvPr/>
        </p:nvSpPr>
        <p:spPr>
          <a:xfrm>
            <a:off x="3714744" y="-24"/>
            <a:ext cx="5444836" cy="6316370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лилиния 13"/>
          <p:cNvSpPr/>
          <p:nvPr/>
        </p:nvSpPr>
        <p:spPr>
          <a:xfrm>
            <a:off x="3677516" y="0"/>
            <a:ext cx="5444836" cy="6858024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олилиния 17"/>
          <p:cNvSpPr/>
          <p:nvPr/>
        </p:nvSpPr>
        <p:spPr>
          <a:xfrm>
            <a:off x="3699196" y="9501"/>
            <a:ext cx="5444836" cy="4601858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олилиния 29"/>
          <p:cNvSpPr/>
          <p:nvPr/>
        </p:nvSpPr>
        <p:spPr>
          <a:xfrm>
            <a:off x="3714744" y="-24"/>
            <a:ext cx="5444836" cy="5143536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5" name="Полилиния 174"/>
          <p:cNvSpPr/>
          <p:nvPr/>
        </p:nvSpPr>
        <p:spPr>
          <a:xfrm>
            <a:off x="3714744" y="-24"/>
            <a:ext cx="5444836" cy="4071966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3" name="Прямоугольник 182"/>
          <p:cNvSpPr/>
          <p:nvPr/>
        </p:nvSpPr>
        <p:spPr>
          <a:xfrm rot="5400000">
            <a:off x="6322215" y="3607611"/>
            <a:ext cx="5429288" cy="214282"/>
          </a:xfrm>
          <a:prstGeom prst="rect">
            <a:avLst/>
          </a:prstGeom>
          <a:gradFill>
            <a:gsLst>
              <a:gs pos="0">
                <a:srgbClr val="EBB075"/>
              </a:gs>
              <a:gs pos="8000">
                <a:srgbClr val="FEE9E2"/>
              </a:gs>
              <a:gs pos="19000">
                <a:srgbClr val="E79379"/>
              </a:gs>
              <a:gs pos="70000">
                <a:srgbClr val="E4643C"/>
              </a:gs>
              <a:gs pos="100000">
                <a:srgbClr val="6D1311"/>
              </a:gs>
            </a:gsLst>
            <a:lin ang="5400000" scaled="1"/>
          </a:gradFill>
          <a:ln>
            <a:noFill/>
          </a:ln>
          <a:effectLst>
            <a:outerShdw blurRad="1016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9" name="Полилиния 188"/>
          <p:cNvSpPr/>
          <p:nvPr/>
        </p:nvSpPr>
        <p:spPr>
          <a:xfrm>
            <a:off x="-560903" y="-42556"/>
            <a:ext cx="2579688" cy="5429288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4" name="Полилиния 183"/>
          <p:cNvSpPr/>
          <p:nvPr/>
        </p:nvSpPr>
        <p:spPr>
          <a:xfrm>
            <a:off x="-428660" y="-142900"/>
            <a:ext cx="2579688" cy="5634077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2" name="Полилиния 181"/>
          <p:cNvSpPr/>
          <p:nvPr/>
        </p:nvSpPr>
        <p:spPr>
          <a:xfrm>
            <a:off x="-285784" y="-231204"/>
            <a:ext cx="2579688" cy="5784294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1" name="Полилиния 180"/>
          <p:cNvSpPr/>
          <p:nvPr/>
        </p:nvSpPr>
        <p:spPr>
          <a:xfrm>
            <a:off x="-142908" y="-268224"/>
            <a:ext cx="2579688" cy="5859415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8" name="Полилиния 177"/>
          <p:cNvSpPr/>
          <p:nvPr/>
        </p:nvSpPr>
        <p:spPr>
          <a:xfrm>
            <a:off x="-19050" y="-300727"/>
            <a:ext cx="2579688" cy="5939528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0" name="Прямоугольник 179"/>
          <p:cNvSpPr/>
          <p:nvPr/>
        </p:nvSpPr>
        <p:spPr>
          <a:xfrm rot="16200000">
            <a:off x="-2607503" y="3536173"/>
            <a:ext cx="5429288" cy="214282"/>
          </a:xfrm>
          <a:prstGeom prst="rect">
            <a:avLst/>
          </a:prstGeom>
          <a:gradFill>
            <a:gsLst>
              <a:gs pos="0">
                <a:srgbClr val="EBB075"/>
              </a:gs>
              <a:gs pos="8000">
                <a:srgbClr val="FEE9E2"/>
              </a:gs>
              <a:gs pos="19000">
                <a:srgbClr val="E79379"/>
              </a:gs>
              <a:gs pos="70000">
                <a:srgbClr val="E4643C"/>
              </a:gs>
              <a:gs pos="100000">
                <a:srgbClr val="6D1311"/>
              </a:gs>
            </a:gsLst>
            <a:lin ang="5400000" scaled="1"/>
          </a:gradFill>
          <a:ln>
            <a:noFill/>
          </a:ln>
          <a:effectLst>
            <a:outerShdw blurRad="1016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0" name="Прямоугольник 189"/>
          <p:cNvSpPr/>
          <p:nvPr/>
        </p:nvSpPr>
        <p:spPr>
          <a:xfrm>
            <a:off x="0" y="0"/>
            <a:ext cx="9144000" cy="1357298"/>
          </a:xfrm>
          <a:prstGeom prst="rect">
            <a:avLst/>
          </a:prstGeom>
          <a:gradFill>
            <a:gsLst>
              <a:gs pos="0">
                <a:srgbClr val="EBB075"/>
              </a:gs>
              <a:gs pos="8000">
                <a:srgbClr val="FEE9E2"/>
              </a:gs>
              <a:gs pos="19000">
                <a:srgbClr val="E79379"/>
              </a:gs>
              <a:gs pos="70000">
                <a:srgbClr val="E4643C"/>
              </a:gs>
              <a:gs pos="100000">
                <a:srgbClr val="6D1311"/>
              </a:gs>
            </a:gsLst>
            <a:lin ang="5400000" scaled="1"/>
          </a:gradFill>
          <a:ln>
            <a:noFill/>
          </a:ln>
          <a:effectLst>
            <a:outerShdw blurRad="1016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35"/>
          <p:cNvGrpSpPr/>
          <p:nvPr/>
        </p:nvGrpSpPr>
        <p:grpSpPr>
          <a:xfrm>
            <a:off x="142844" y="357166"/>
            <a:ext cx="178876" cy="321752"/>
            <a:chOff x="642910" y="5500702"/>
            <a:chExt cx="178876" cy="321752"/>
          </a:xfrm>
        </p:grpSpPr>
        <p:sp>
          <p:nvSpPr>
            <p:cNvPr id="31" name="Овал 30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Овал 32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Овал 33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Овал 34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" name="Группа 48"/>
          <p:cNvGrpSpPr/>
          <p:nvPr/>
        </p:nvGrpSpPr>
        <p:grpSpPr>
          <a:xfrm>
            <a:off x="357158" y="357166"/>
            <a:ext cx="178876" cy="321752"/>
            <a:chOff x="642910" y="5500702"/>
            <a:chExt cx="178876" cy="321752"/>
          </a:xfrm>
        </p:grpSpPr>
        <p:sp>
          <p:nvSpPr>
            <p:cNvPr id="50" name="Овал 4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Овал 5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Овал 5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Овал 5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Овал 5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" name="Группа 54"/>
          <p:cNvGrpSpPr/>
          <p:nvPr/>
        </p:nvGrpSpPr>
        <p:grpSpPr>
          <a:xfrm>
            <a:off x="571472" y="357166"/>
            <a:ext cx="178876" cy="321752"/>
            <a:chOff x="642910" y="5500702"/>
            <a:chExt cx="178876" cy="321752"/>
          </a:xfrm>
        </p:grpSpPr>
        <p:sp>
          <p:nvSpPr>
            <p:cNvPr id="56" name="Овал 5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Овал 5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Овал 5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Овал 5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Овал 5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" name="Группа 60"/>
          <p:cNvGrpSpPr/>
          <p:nvPr/>
        </p:nvGrpSpPr>
        <p:grpSpPr>
          <a:xfrm>
            <a:off x="785786" y="357166"/>
            <a:ext cx="178876" cy="321752"/>
            <a:chOff x="642910" y="5500702"/>
            <a:chExt cx="178876" cy="321752"/>
          </a:xfrm>
        </p:grpSpPr>
        <p:sp>
          <p:nvSpPr>
            <p:cNvPr id="62" name="Овал 6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Овал 6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Овал 6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5" name="Овал 6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Овал 6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" name="Группа 66"/>
          <p:cNvGrpSpPr/>
          <p:nvPr/>
        </p:nvGrpSpPr>
        <p:grpSpPr>
          <a:xfrm>
            <a:off x="1000100" y="357166"/>
            <a:ext cx="178876" cy="321752"/>
            <a:chOff x="642910" y="5500702"/>
            <a:chExt cx="178876" cy="321752"/>
          </a:xfrm>
        </p:grpSpPr>
        <p:sp>
          <p:nvSpPr>
            <p:cNvPr id="68" name="Овал 6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Овал 6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Овал 6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Овал 7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Овал 7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" name="Группа 72"/>
          <p:cNvGrpSpPr/>
          <p:nvPr/>
        </p:nvGrpSpPr>
        <p:grpSpPr>
          <a:xfrm>
            <a:off x="1214414" y="357166"/>
            <a:ext cx="178876" cy="321752"/>
            <a:chOff x="642910" y="5500702"/>
            <a:chExt cx="178876" cy="321752"/>
          </a:xfrm>
        </p:grpSpPr>
        <p:sp>
          <p:nvSpPr>
            <p:cNvPr id="74" name="Овал 7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Овал 7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" name="Овал 7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" name="Овал 7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Овал 7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" name="Группа 78"/>
          <p:cNvGrpSpPr/>
          <p:nvPr/>
        </p:nvGrpSpPr>
        <p:grpSpPr>
          <a:xfrm>
            <a:off x="1428728" y="357166"/>
            <a:ext cx="178876" cy="321752"/>
            <a:chOff x="642910" y="5500702"/>
            <a:chExt cx="178876" cy="321752"/>
          </a:xfrm>
        </p:grpSpPr>
        <p:sp>
          <p:nvSpPr>
            <p:cNvPr id="80" name="Овал 7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1" name="Овал 8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2" name="Овал 8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3" name="Овал 8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" name="Овал 8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" name="Группа 84"/>
          <p:cNvGrpSpPr/>
          <p:nvPr/>
        </p:nvGrpSpPr>
        <p:grpSpPr>
          <a:xfrm>
            <a:off x="1643042" y="357166"/>
            <a:ext cx="178876" cy="321752"/>
            <a:chOff x="642910" y="5500702"/>
            <a:chExt cx="178876" cy="321752"/>
          </a:xfrm>
        </p:grpSpPr>
        <p:sp>
          <p:nvSpPr>
            <p:cNvPr id="86" name="Овал 8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7" name="Овал 8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" name="Овал 8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9" name="Овал 8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0" name="Овал 8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" name="Группа 90"/>
          <p:cNvGrpSpPr/>
          <p:nvPr/>
        </p:nvGrpSpPr>
        <p:grpSpPr>
          <a:xfrm>
            <a:off x="1857356" y="357166"/>
            <a:ext cx="178876" cy="321752"/>
            <a:chOff x="642910" y="5500702"/>
            <a:chExt cx="178876" cy="321752"/>
          </a:xfrm>
        </p:grpSpPr>
        <p:sp>
          <p:nvSpPr>
            <p:cNvPr id="92" name="Овал 9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3" name="Овал 9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4" name="Овал 9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5" name="Овал 9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6" name="Овал 9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" name="Группа 96"/>
          <p:cNvGrpSpPr/>
          <p:nvPr/>
        </p:nvGrpSpPr>
        <p:grpSpPr>
          <a:xfrm>
            <a:off x="2071670" y="357166"/>
            <a:ext cx="178876" cy="321752"/>
            <a:chOff x="642910" y="5500702"/>
            <a:chExt cx="178876" cy="321752"/>
          </a:xfrm>
        </p:grpSpPr>
        <p:sp>
          <p:nvSpPr>
            <p:cNvPr id="98" name="Овал 9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9" name="Овал 9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0" name="Овал 9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1" name="Овал 10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2" name="Овал 10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" name="Группа 102"/>
          <p:cNvGrpSpPr/>
          <p:nvPr/>
        </p:nvGrpSpPr>
        <p:grpSpPr>
          <a:xfrm>
            <a:off x="2285984" y="357166"/>
            <a:ext cx="178876" cy="321752"/>
            <a:chOff x="642910" y="5500702"/>
            <a:chExt cx="178876" cy="321752"/>
          </a:xfrm>
        </p:grpSpPr>
        <p:sp>
          <p:nvSpPr>
            <p:cNvPr id="104" name="Овал 10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5" name="Овал 10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6" name="Овал 10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7" name="Овал 10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8" name="Овал 10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3" name="Группа 108"/>
          <p:cNvGrpSpPr/>
          <p:nvPr/>
        </p:nvGrpSpPr>
        <p:grpSpPr>
          <a:xfrm>
            <a:off x="2500298" y="357166"/>
            <a:ext cx="178876" cy="321752"/>
            <a:chOff x="642910" y="5500702"/>
            <a:chExt cx="178876" cy="321752"/>
          </a:xfrm>
        </p:grpSpPr>
        <p:sp>
          <p:nvSpPr>
            <p:cNvPr id="110" name="Овал 10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1" name="Овал 11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2" name="Овал 11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3" name="Овал 11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4" name="Овал 11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5" name="Группа 114"/>
          <p:cNvGrpSpPr/>
          <p:nvPr/>
        </p:nvGrpSpPr>
        <p:grpSpPr>
          <a:xfrm>
            <a:off x="2714612" y="357166"/>
            <a:ext cx="178876" cy="321752"/>
            <a:chOff x="642910" y="5500702"/>
            <a:chExt cx="178876" cy="321752"/>
          </a:xfrm>
        </p:grpSpPr>
        <p:sp>
          <p:nvSpPr>
            <p:cNvPr id="116" name="Овал 11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7" name="Овал 11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8" name="Овал 11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9" name="Овал 11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0" name="Овал 11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6" name="Группа 120"/>
          <p:cNvGrpSpPr/>
          <p:nvPr/>
        </p:nvGrpSpPr>
        <p:grpSpPr>
          <a:xfrm>
            <a:off x="2928926" y="357166"/>
            <a:ext cx="178876" cy="321752"/>
            <a:chOff x="642910" y="5500702"/>
            <a:chExt cx="178876" cy="321752"/>
          </a:xfrm>
        </p:grpSpPr>
        <p:sp>
          <p:nvSpPr>
            <p:cNvPr id="122" name="Овал 12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3" name="Овал 12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4" name="Овал 12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5" name="Овал 12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6" name="Овал 12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7" name="Группа 126"/>
          <p:cNvGrpSpPr/>
          <p:nvPr/>
        </p:nvGrpSpPr>
        <p:grpSpPr>
          <a:xfrm>
            <a:off x="3143240" y="357166"/>
            <a:ext cx="178876" cy="321752"/>
            <a:chOff x="642910" y="5500702"/>
            <a:chExt cx="178876" cy="321752"/>
          </a:xfrm>
        </p:grpSpPr>
        <p:sp>
          <p:nvSpPr>
            <p:cNvPr id="128" name="Овал 12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9" name="Овал 12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0" name="Овал 12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1" name="Овал 13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2" name="Овал 13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0" name="Группа 132"/>
          <p:cNvGrpSpPr/>
          <p:nvPr/>
        </p:nvGrpSpPr>
        <p:grpSpPr>
          <a:xfrm>
            <a:off x="3357554" y="357166"/>
            <a:ext cx="178876" cy="321752"/>
            <a:chOff x="642910" y="5500702"/>
            <a:chExt cx="178876" cy="321752"/>
          </a:xfrm>
        </p:grpSpPr>
        <p:sp>
          <p:nvSpPr>
            <p:cNvPr id="134" name="Овал 13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5" name="Овал 13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6" name="Овал 13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7" name="Овал 13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8" name="Овал 13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8" name="Группа 138"/>
          <p:cNvGrpSpPr/>
          <p:nvPr/>
        </p:nvGrpSpPr>
        <p:grpSpPr>
          <a:xfrm>
            <a:off x="3571868" y="357166"/>
            <a:ext cx="178876" cy="321752"/>
            <a:chOff x="642910" y="5500702"/>
            <a:chExt cx="178876" cy="321752"/>
          </a:xfrm>
        </p:grpSpPr>
        <p:sp>
          <p:nvSpPr>
            <p:cNvPr id="140" name="Овал 13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1" name="Овал 14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2" name="Овал 14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3" name="Овал 14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4" name="Овал 14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6" name="Группа 144"/>
          <p:cNvGrpSpPr/>
          <p:nvPr/>
        </p:nvGrpSpPr>
        <p:grpSpPr>
          <a:xfrm>
            <a:off x="3786182" y="357166"/>
            <a:ext cx="178876" cy="321752"/>
            <a:chOff x="642910" y="5500702"/>
            <a:chExt cx="178876" cy="321752"/>
          </a:xfrm>
        </p:grpSpPr>
        <p:sp>
          <p:nvSpPr>
            <p:cNvPr id="146" name="Овал 14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7" name="Овал 14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8" name="Овал 14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9" name="Овал 14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0" name="Овал 14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7" name="Группа 150"/>
          <p:cNvGrpSpPr/>
          <p:nvPr/>
        </p:nvGrpSpPr>
        <p:grpSpPr>
          <a:xfrm>
            <a:off x="4000496" y="357166"/>
            <a:ext cx="178876" cy="321752"/>
            <a:chOff x="642910" y="5500702"/>
            <a:chExt cx="178876" cy="321752"/>
          </a:xfrm>
        </p:grpSpPr>
        <p:sp>
          <p:nvSpPr>
            <p:cNvPr id="152" name="Овал 15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3" name="Овал 15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4" name="Овал 15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5" name="Овал 15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6" name="Овал 15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8" name="Группа 156"/>
          <p:cNvGrpSpPr/>
          <p:nvPr/>
        </p:nvGrpSpPr>
        <p:grpSpPr>
          <a:xfrm>
            <a:off x="4214810" y="357166"/>
            <a:ext cx="178876" cy="321752"/>
            <a:chOff x="642910" y="5500702"/>
            <a:chExt cx="178876" cy="321752"/>
          </a:xfrm>
        </p:grpSpPr>
        <p:sp>
          <p:nvSpPr>
            <p:cNvPr id="158" name="Овал 15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9" name="Овал 15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0" name="Овал 15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1" name="Овал 16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2" name="Овал 16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9" name="Группа 162"/>
          <p:cNvGrpSpPr/>
          <p:nvPr/>
        </p:nvGrpSpPr>
        <p:grpSpPr>
          <a:xfrm>
            <a:off x="4429124" y="357166"/>
            <a:ext cx="178876" cy="321752"/>
            <a:chOff x="642910" y="5500702"/>
            <a:chExt cx="178876" cy="321752"/>
          </a:xfrm>
        </p:grpSpPr>
        <p:sp>
          <p:nvSpPr>
            <p:cNvPr id="164" name="Овал 16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5" name="Овал 16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6" name="Овал 16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7" name="Овал 16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8" name="Овал 16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0" name="Группа 168"/>
          <p:cNvGrpSpPr/>
          <p:nvPr/>
        </p:nvGrpSpPr>
        <p:grpSpPr>
          <a:xfrm>
            <a:off x="4643438" y="357166"/>
            <a:ext cx="178876" cy="321752"/>
            <a:chOff x="642910" y="5500702"/>
            <a:chExt cx="178876" cy="321752"/>
          </a:xfrm>
        </p:grpSpPr>
        <p:sp>
          <p:nvSpPr>
            <p:cNvPr id="170" name="Овал 16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1" name="Овал 17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2" name="Овал 17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3" name="Овал 17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4" name="Овал 17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76" name="Заголовок 175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654032"/>
          </a:xfrm>
          <a:ln>
            <a:noFill/>
          </a:ln>
        </p:spPr>
        <p:txBody>
          <a:bodyPr>
            <a:noAutofit/>
          </a:bodyPr>
          <a:lstStyle/>
          <a:p>
            <a:r>
              <a:rPr lang="uk-UA" sz="2000" b="1" dirty="0" smtClean="0"/>
              <a:t/>
            </a:r>
            <a:br>
              <a:rPr lang="uk-UA" sz="2000" b="1" dirty="0" smtClean="0"/>
            </a:br>
            <a:r>
              <a:rPr lang="uk-UA" sz="2000" b="1" dirty="0" smtClean="0"/>
              <a:t>До камерної музики належать твори, які створені для невеликої</a:t>
            </a:r>
            <a:br>
              <a:rPr lang="uk-UA" sz="2000" b="1" dirty="0" smtClean="0"/>
            </a:br>
            <a:r>
              <a:rPr lang="uk-UA" sz="2000" b="1" dirty="0" smtClean="0"/>
              <a:t>кількості виконавців — сольна інструментальна п’єса, дует, тріо,</a:t>
            </a:r>
            <a:br>
              <a:rPr lang="uk-UA" sz="2000" b="1" dirty="0" smtClean="0"/>
            </a:br>
            <a:r>
              <a:rPr lang="uk-UA" sz="2000" b="1" dirty="0" smtClean="0"/>
              <a:t>квартет, квінтет, соната, сюїта тощо. </a:t>
            </a:r>
            <a:br>
              <a:rPr lang="uk-UA" sz="2000" b="1" dirty="0" smtClean="0"/>
            </a:br>
            <a:endParaRPr lang="ru-RU" sz="2000" b="1" spc="200" dirty="0">
              <a:ln w="29210">
                <a:solidFill>
                  <a:srgbClr val="6D1311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</p:txBody>
      </p:sp>
      <p:sp>
        <p:nvSpPr>
          <p:cNvPr id="179" name="Прямоугольник 178"/>
          <p:cNvSpPr/>
          <p:nvPr/>
        </p:nvSpPr>
        <p:spPr>
          <a:xfrm>
            <a:off x="0" y="5929330"/>
            <a:ext cx="9144000" cy="928670"/>
          </a:xfrm>
          <a:prstGeom prst="rect">
            <a:avLst/>
          </a:prstGeom>
          <a:gradFill>
            <a:gsLst>
              <a:gs pos="0">
                <a:srgbClr val="EBB075"/>
              </a:gs>
              <a:gs pos="8000">
                <a:srgbClr val="FEE9E2"/>
              </a:gs>
              <a:gs pos="19000">
                <a:srgbClr val="E79379"/>
              </a:gs>
              <a:gs pos="70000">
                <a:srgbClr val="E4643C"/>
              </a:gs>
              <a:gs pos="100000">
                <a:srgbClr val="6D1311"/>
              </a:gs>
            </a:gsLst>
            <a:lin ang="5400000" scaled="1"/>
          </a:gradFill>
          <a:ln>
            <a:noFill/>
          </a:ln>
          <a:effectLst>
            <a:outerShdw blurRad="1016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Чим, на вашу думку,  </a:t>
            </a:r>
            <a:r>
              <a:rPr lang="ru-RU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різняться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між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собою </a:t>
            </a:r>
            <a:r>
              <a:rPr lang="ru-RU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сюїта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та соната?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87" name="Содержимое 18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uk-UA" dirty="0" smtClean="0"/>
              <a:t> </a:t>
            </a:r>
          </a:p>
          <a:p>
            <a:endParaRPr lang="uk-UA" dirty="0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357158" y="0"/>
            <a:ext cx="5214974" cy="621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0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SchoolBookC-Bold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000" b="1" u="sng" dirty="0" smtClean="0">
              <a:latin typeface="Arial" pitchFamily="34" charset="0"/>
              <a:ea typeface="Calibri" pitchFamily="34" charset="0"/>
              <a:cs typeface="SchoolBookC-Bold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0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SchoolBookC-Bold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000" b="1" u="sng" dirty="0" smtClean="0">
              <a:latin typeface="Arial" pitchFamily="34" charset="0"/>
              <a:ea typeface="Calibri" pitchFamily="34" charset="0"/>
              <a:cs typeface="SchoolBookC-Bold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0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SchoolBookC-Bold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000" b="1" u="sng" dirty="0" smtClean="0">
              <a:latin typeface="Arial" pitchFamily="34" charset="0"/>
              <a:ea typeface="Calibri" pitchFamily="34" charset="0"/>
              <a:cs typeface="SchoolBookC-Bold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0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SchoolBookC-Bold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000" b="1" u="sng" dirty="0" smtClean="0">
              <a:latin typeface="Arial" pitchFamily="34" charset="0"/>
              <a:ea typeface="Calibri" pitchFamily="34" charset="0"/>
              <a:cs typeface="SchoolBookC-Bold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0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SchoolBookC-Bold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b="1" u="sng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SchoolBookC-Bold"/>
              </a:rPr>
              <a:t>С</a:t>
            </a:r>
            <a:r>
              <a:rPr kumimoji="0" lang="uk-UA" b="1" i="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SchoolBookC-Bold"/>
              </a:rPr>
              <a:t>юїта 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SchoolBookC"/>
              </a:rPr>
              <a:t>розглядається як музичний твір,</a:t>
            </a:r>
            <a:endParaRPr kumimoji="0" lang="uk-UA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SchoolBookC"/>
              </a:rPr>
              <a:t>що складається з кількох самостійних частин, які поєднані загальним художнім задумом.</a:t>
            </a:r>
            <a:r>
              <a:rPr lang="uk-UA" b="1" dirty="0" smtClean="0">
                <a:solidFill>
                  <a:schemeClr val="bg1"/>
                </a:solidFill>
              </a:rPr>
              <a:t> </a:t>
            </a:r>
          </a:p>
          <a:p>
            <a:endParaRPr lang="uk-UA" b="1" dirty="0" smtClean="0">
              <a:solidFill>
                <a:schemeClr val="bg1"/>
              </a:solidFill>
            </a:endParaRPr>
          </a:p>
          <a:p>
            <a:endParaRPr lang="uk-UA" b="1" dirty="0" smtClean="0">
              <a:solidFill>
                <a:schemeClr val="bg1"/>
              </a:solidFill>
            </a:endParaRPr>
          </a:p>
          <a:p>
            <a:endParaRPr lang="uk-UA" b="1" dirty="0" smtClean="0">
              <a:solidFill>
                <a:schemeClr val="bg1"/>
              </a:solidFill>
            </a:endParaRPr>
          </a:p>
          <a:p>
            <a:r>
              <a:rPr lang="uk-UA" sz="2000" b="1" u="sng" dirty="0" smtClean="0">
                <a:solidFill>
                  <a:schemeClr val="bg1"/>
                </a:solidFill>
              </a:rPr>
              <a:t>Соната</a:t>
            </a:r>
            <a:r>
              <a:rPr lang="uk-UA" sz="2000" b="1" dirty="0" smtClean="0">
                <a:solidFill>
                  <a:schemeClr val="bg1"/>
                </a:solidFill>
              </a:rPr>
              <a:t> </a:t>
            </a:r>
            <a:r>
              <a:rPr lang="uk-UA" sz="2000" dirty="0" smtClean="0">
                <a:solidFill>
                  <a:schemeClr val="bg1"/>
                </a:solidFill>
              </a:rPr>
              <a:t>(з італійської — звучати) — циклічний твір для одного або</a:t>
            </a:r>
          </a:p>
          <a:p>
            <a:r>
              <a:rPr lang="uk-UA" sz="2000" dirty="0" smtClean="0">
                <a:solidFill>
                  <a:schemeClr val="bg1"/>
                </a:solidFill>
              </a:rPr>
              <a:t>декількох інструментів</a:t>
            </a:r>
          </a:p>
          <a:p>
            <a:r>
              <a:rPr lang="uk-UA" sz="2000" dirty="0" smtClean="0">
                <a:solidFill>
                  <a:schemeClr val="bg1"/>
                </a:solidFill>
              </a:rPr>
              <a:t>Свого розквіту жанр сонати досяг у творах Л. Бетховена.</a:t>
            </a:r>
          </a:p>
          <a:p>
            <a:endParaRPr lang="uk-UA" dirty="0" smtClean="0">
              <a:solidFill>
                <a:schemeClr val="bg1"/>
              </a:solidFill>
            </a:endParaRPr>
          </a:p>
          <a:p>
            <a:endParaRPr lang="uk-UA" dirty="0" smtClean="0">
              <a:solidFill>
                <a:schemeClr val="bg1"/>
              </a:solidFill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Calibri" pitchFamily="34" charset="0"/>
              <a:cs typeface="SchoolBookC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777\Desktop\608726556_tonnel.gi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98" y="1500174"/>
            <a:ext cx="2643186" cy="3524248"/>
          </a:xfrm>
          <a:prstGeom prst="rect">
            <a:avLst/>
          </a:prstGeom>
          <a:noFill/>
        </p:spPr>
      </p:pic>
      <p:sp>
        <p:nvSpPr>
          <p:cNvPr id="163" name="Прямоугольник 162"/>
          <p:cNvSpPr/>
          <p:nvPr/>
        </p:nvSpPr>
        <p:spPr>
          <a:xfrm>
            <a:off x="500034" y="4929198"/>
            <a:ext cx="7938392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000" b="1" dirty="0" smtClean="0">
                <a:solidFill>
                  <a:schemeClr val="bg1"/>
                </a:solidFill>
              </a:rPr>
              <a:t>Людвіг </a:t>
            </a:r>
            <a:r>
              <a:rPr lang="uk-UA" sz="2000" b="1" dirty="0" err="1" smtClean="0">
                <a:solidFill>
                  <a:schemeClr val="bg1"/>
                </a:solidFill>
              </a:rPr>
              <a:t>ван</a:t>
            </a:r>
            <a:r>
              <a:rPr lang="uk-UA" sz="2000" b="1" dirty="0" smtClean="0">
                <a:solidFill>
                  <a:schemeClr val="bg1"/>
                </a:solidFill>
              </a:rPr>
              <a:t> </a:t>
            </a:r>
            <a:r>
              <a:rPr lang="uk-UA" sz="2000" b="1" i="1" dirty="0" smtClean="0">
                <a:solidFill>
                  <a:schemeClr val="bg1"/>
                </a:solidFill>
              </a:rPr>
              <a:t>Бетховен </a:t>
            </a:r>
            <a:r>
              <a:rPr lang="ru-RU" b="1" dirty="0" err="1" smtClean="0">
                <a:solidFill>
                  <a:schemeClr val="bg1"/>
                </a:solidFill>
              </a:rPr>
              <a:t>народився</a:t>
            </a:r>
            <a:r>
              <a:rPr lang="ru-RU" b="1" dirty="0" smtClean="0">
                <a:solidFill>
                  <a:schemeClr val="bg1"/>
                </a:solidFill>
              </a:rPr>
              <a:t> 16 </a:t>
            </a:r>
            <a:r>
              <a:rPr lang="ru-RU" b="1" dirty="0" err="1" smtClean="0">
                <a:solidFill>
                  <a:schemeClr val="bg1"/>
                </a:solidFill>
              </a:rPr>
              <a:t>грудня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smtClean="0">
                <a:solidFill>
                  <a:schemeClr val="bg1"/>
                </a:solidFill>
              </a:rPr>
              <a:t>1770 р. у </a:t>
            </a:r>
            <a:r>
              <a:rPr lang="ru-RU" b="1" dirty="0" err="1" smtClean="0">
                <a:solidFill>
                  <a:schemeClr val="bg1"/>
                </a:solidFill>
              </a:rPr>
              <a:t>сім'ї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придворних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endParaRPr lang="ru-RU" b="1" dirty="0" smtClean="0">
              <a:solidFill>
                <a:schemeClr val="bg1"/>
              </a:solidFill>
            </a:endParaRPr>
          </a:p>
          <a:p>
            <a:r>
              <a:rPr lang="ru-RU" b="1" dirty="0" err="1" smtClean="0">
                <a:solidFill>
                  <a:schemeClr val="bg1"/>
                </a:solidFill>
              </a:rPr>
              <a:t>музикантів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smtClean="0">
                <a:solidFill>
                  <a:schemeClr val="bg1"/>
                </a:solidFill>
              </a:rPr>
              <a:t>у м. </a:t>
            </a:r>
            <a:r>
              <a:rPr lang="ru-RU" b="1" dirty="0" err="1" smtClean="0">
                <a:solidFill>
                  <a:schemeClr val="bg1"/>
                </a:solidFill>
              </a:rPr>
              <a:t>Бонні</a:t>
            </a:r>
            <a:r>
              <a:rPr lang="ru-RU" b="1" dirty="0" smtClean="0">
                <a:solidFill>
                  <a:schemeClr val="bg1"/>
                </a:solidFill>
              </a:rPr>
              <a:t>, </a:t>
            </a:r>
            <a:r>
              <a:rPr lang="ru-RU" b="1" dirty="0" err="1" smtClean="0">
                <a:solidFill>
                  <a:schemeClr val="bg1"/>
                </a:solidFill>
              </a:rPr>
              <a:t>саме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з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його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іменем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uk-UA" b="1" dirty="0" err="1" smtClean="0">
                <a:solidFill>
                  <a:schemeClr val="bg1"/>
                </a:solidFill>
              </a:rPr>
              <a:t>пов</a:t>
            </a:r>
            <a:r>
              <a:rPr lang="en-US" b="1" dirty="0" smtClean="0">
                <a:solidFill>
                  <a:schemeClr val="bg1"/>
                </a:solidFill>
              </a:rPr>
              <a:t>’</a:t>
            </a:r>
            <a:r>
              <a:rPr lang="uk-UA" b="1" dirty="0" err="1" smtClean="0">
                <a:solidFill>
                  <a:schemeClr val="bg1"/>
                </a:solidFill>
              </a:rPr>
              <a:t>язаний</a:t>
            </a:r>
            <a:r>
              <a:rPr lang="uk-UA" b="1" dirty="0" smtClean="0">
                <a:solidFill>
                  <a:schemeClr val="bg1"/>
                </a:solidFill>
              </a:rPr>
              <a:t> розквіт жанру сонати  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endParaRPr lang="uk-UA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07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07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07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07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07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" grpId="0"/>
      <p:bldP spid="176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олилиния 28"/>
          <p:cNvSpPr/>
          <p:nvPr/>
        </p:nvSpPr>
        <p:spPr>
          <a:xfrm>
            <a:off x="3714744" y="-24"/>
            <a:ext cx="5444836" cy="6316370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лилиния 13"/>
          <p:cNvSpPr/>
          <p:nvPr/>
        </p:nvSpPr>
        <p:spPr>
          <a:xfrm>
            <a:off x="3677516" y="0"/>
            <a:ext cx="5444836" cy="6858024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олилиния 25"/>
          <p:cNvSpPr/>
          <p:nvPr/>
        </p:nvSpPr>
        <p:spPr>
          <a:xfrm>
            <a:off x="0" y="1714488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олилиния 24"/>
          <p:cNvSpPr/>
          <p:nvPr/>
        </p:nvSpPr>
        <p:spPr>
          <a:xfrm>
            <a:off x="0" y="1571612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9" name="Прямоугольник 178"/>
          <p:cNvSpPr/>
          <p:nvPr/>
        </p:nvSpPr>
        <p:spPr>
          <a:xfrm>
            <a:off x="0" y="0"/>
            <a:ext cx="9144000" cy="857232"/>
          </a:xfrm>
          <a:prstGeom prst="rect">
            <a:avLst/>
          </a:prstGeom>
          <a:gradFill>
            <a:gsLst>
              <a:gs pos="0">
                <a:srgbClr val="EBB075"/>
              </a:gs>
              <a:gs pos="8000">
                <a:srgbClr val="FEE9E2"/>
              </a:gs>
              <a:gs pos="19000">
                <a:srgbClr val="E79379"/>
              </a:gs>
              <a:gs pos="70000">
                <a:srgbClr val="E4643C"/>
              </a:gs>
              <a:gs pos="100000">
                <a:srgbClr val="6D1311"/>
              </a:gs>
            </a:gsLst>
            <a:lin ang="5400000" scaled="1"/>
          </a:gradFill>
          <a:ln>
            <a:noFill/>
          </a:ln>
          <a:effectLst>
            <a:outerShdw blurRad="1016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Творче</a:t>
            </a:r>
            <a:r>
              <a:rPr lang="ru-RU" sz="4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4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завдання</a:t>
            </a:r>
            <a:endParaRPr lang="ru-RU" sz="4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7" name="Полилиния 26"/>
          <p:cNvSpPr/>
          <p:nvPr/>
        </p:nvSpPr>
        <p:spPr>
          <a:xfrm>
            <a:off x="0" y="1857364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олилиния 20"/>
          <p:cNvSpPr/>
          <p:nvPr/>
        </p:nvSpPr>
        <p:spPr>
          <a:xfrm>
            <a:off x="0" y="1000108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олилиния 21"/>
          <p:cNvSpPr/>
          <p:nvPr/>
        </p:nvSpPr>
        <p:spPr>
          <a:xfrm>
            <a:off x="0" y="1142984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олилиния 22"/>
          <p:cNvSpPr/>
          <p:nvPr/>
        </p:nvSpPr>
        <p:spPr>
          <a:xfrm>
            <a:off x="0" y="1285860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олилиния 23"/>
          <p:cNvSpPr/>
          <p:nvPr/>
        </p:nvSpPr>
        <p:spPr>
          <a:xfrm>
            <a:off x="0" y="1428736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олилиния 18"/>
          <p:cNvSpPr/>
          <p:nvPr/>
        </p:nvSpPr>
        <p:spPr>
          <a:xfrm>
            <a:off x="3714744" y="-24"/>
            <a:ext cx="5444836" cy="5684710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олилиния 17"/>
          <p:cNvSpPr/>
          <p:nvPr/>
        </p:nvSpPr>
        <p:spPr>
          <a:xfrm>
            <a:off x="3699196" y="9501"/>
            <a:ext cx="5444836" cy="4601858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олилиния 29"/>
          <p:cNvSpPr/>
          <p:nvPr/>
        </p:nvSpPr>
        <p:spPr>
          <a:xfrm>
            <a:off x="3714744" y="-24"/>
            <a:ext cx="5444836" cy="5143536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5" name="Полилиния 174"/>
          <p:cNvSpPr/>
          <p:nvPr/>
        </p:nvSpPr>
        <p:spPr>
          <a:xfrm>
            <a:off x="3714744" y="-24"/>
            <a:ext cx="5444836" cy="4071966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9" name="Полилиния 188"/>
          <p:cNvSpPr/>
          <p:nvPr/>
        </p:nvSpPr>
        <p:spPr>
          <a:xfrm>
            <a:off x="-560903" y="-42556"/>
            <a:ext cx="2579688" cy="5429288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4" name="Полилиния 183"/>
          <p:cNvSpPr/>
          <p:nvPr/>
        </p:nvSpPr>
        <p:spPr>
          <a:xfrm>
            <a:off x="-428660" y="-142900"/>
            <a:ext cx="2579688" cy="5634077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2" name="Полилиния 181"/>
          <p:cNvSpPr/>
          <p:nvPr/>
        </p:nvSpPr>
        <p:spPr>
          <a:xfrm>
            <a:off x="-285784" y="-231204"/>
            <a:ext cx="2579688" cy="5784294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1" name="Полилиния 180"/>
          <p:cNvSpPr/>
          <p:nvPr/>
        </p:nvSpPr>
        <p:spPr>
          <a:xfrm>
            <a:off x="-142908" y="-268224"/>
            <a:ext cx="2579688" cy="5859415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8" name="Полилиния 177"/>
          <p:cNvSpPr/>
          <p:nvPr/>
        </p:nvSpPr>
        <p:spPr>
          <a:xfrm>
            <a:off x="-19050" y="-300727"/>
            <a:ext cx="2579688" cy="5939528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35"/>
          <p:cNvGrpSpPr/>
          <p:nvPr/>
        </p:nvGrpSpPr>
        <p:grpSpPr>
          <a:xfrm>
            <a:off x="2071670" y="6357958"/>
            <a:ext cx="178876" cy="321752"/>
            <a:chOff x="642910" y="5500702"/>
            <a:chExt cx="178876" cy="321752"/>
          </a:xfrm>
        </p:grpSpPr>
        <p:sp>
          <p:nvSpPr>
            <p:cNvPr id="31" name="Овал 30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Овал 32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Овал 33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Овал 34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" name="Группа 48"/>
          <p:cNvGrpSpPr/>
          <p:nvPr/>
        </p:nvGrpSpPr>
        <p:grpSpPr>
          <a:xfrm>
            <a:off x="2285984" y="6357958"/>
            <a:ext cx="178876" cy="321752"/>
            <a:chOff x="642910" y="5500702"/>
            <a:chExt cx="178876" cy="321752"/>
          </a:xfrm>
        </p:grpSpPr>
        <p:sp>
          <p:nvSpPr>
            <p:cNvPr id="50" name="Овал 4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Овал 5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Овал 5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Овал 5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Овал 5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" name="Группа 54"/>
          <p:cNvGrpSpPr/>
          <p:nvPr/>
        </p:nvGrpSpPr>
        <p:grpSpPr>
          <a:xfrm>
            <a:off x="2500298" y="6357958"/>
            <a:ext cx="178876" cy="321752"/>
            <a:chOff x="642910" y="5500702"/>
            <a:chExt cx="178876" cy="321752"/>
          </a:xfrm>
        </p:grpSpPr>
        <p:sp>
          <p:nvSpPr>
            <p:cNvPr id="56" name="Овал 5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Овал 5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Овал 5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Овал 5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Овал 5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" name="Группа 60"/>
          <p:cNvGrpSpPr/>
          <p:nvPr/>
        </p:nvGrpSpPr>
        <p:grpSpPr>
          <a:xfrm>
            <a:off x="2714612" y="6357958"/>
            <a:ext cx="178876" cy="321752"/>
            <a:chOff x="642910" y="5500702"/>
            <a:chExt cx="178876" cy="321752"/>
          </a:xfrm>
        </p:grpSpPr>
        <p:sp>
          <p:nvSpPr>
            <p:cNvPr id="62" name="Овал 6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Овал 6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Овал 6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5" name="Овал 6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Овал 6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" name="Группа 66"/>
          <p:cNvGrpSpPr/>
          <p:nvPr/>
        </p:nvGrpSpPr>
        <p:grpSpPr>
          <a:xfrm>
            <a:off x="2928926" y="6357958"/>
            <a:ext cx="178876" cy="321752"/>
            <a:chOff x="642910" y="5500702"/>
            <a:chExt cx="178876" cy="321752"/>
          </a:xfrm>
        </p:grpSpPr>
        <p:sp>
          <p:nvSpPr>
            <p:cNvPr id="68" name="Овал 6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Овал 6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Овал 6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Овал 7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Овал 7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" name="Группа 72"/>
          <p:cNvGrpSpPr/>
          <p:nvPr/>
        </p:nvGrpSpPr>
        <p:grpSpPr>
          <a:xfrm>
            <a:off x="3143240" y="6357958"/>
            <a:ext cx="178876" cy="321752"/>
            <a:chOff x="642910" y="5500702"/>
            <a:chExt cx="178876" cy="321752"/>
          </a:xfrm>
        </p:grpSpPr>
        <p:sp>
          <p:nvSpPr>
            <p:cNvPr id="74" name="Овал 7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Овал 7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" name="Овал 7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" name="Овал 7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Овал 7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" name="Группа 78"/>
          <p:cNvGrpSpPr/>
          <p:nvPr/>
        </p:nvGrpSpPr>
        <p:grpSpPr>
          <a:xfrm>
            <a:off x="3357554" y="6357958"/>
            <a:ext cx="178876" cy="321752"/>
            <a:chOff x="642910" y="5500702"/>
            <a:chExt cx="178876" cy="321752"/>
          </a:xfrm>
        </p:grpSpPr>
        <p:sp>
          <p:nvSpPr>
            <p:cNvPr id="80" name="Овал 7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1" name="Овал 8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2" name="Овал 8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3" name="Овал 8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" name="Овал 8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" name="Группа 84"/>
          <p:cNvGrpSpPr/>
          <p:nvPr/>
        </p:nvGrpSpPr>
        <p:grpSpPr>
          <a:xfrm>
            <a:off x="3571868" y="6357958"/>
            <a:ext cx="178876" cy="321752"/>
            <a:chOff x="642910" y="5500702"/>
            <a:chExt cx="178876" cy="321752"/>
          </a:xfrm>
        </p:grpSpPr>
        <p:sp>
          <p:nvSpPr>
            <p:cNvPr id="86" name="Овал 8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7" name="Овал 8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" name="Овал 8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9" name="Овал 8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0" name="Овал 8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" name="Группа 90"/>
          <p:cNvGrpSpPr/>
          <p:nvPr/>
        </p:nvGrpSpPr>
        <p:grpSpPr>
          <a:xfrm>
            <a:off x="3786182" y="6357958"/>
            <a:ext cx="178876" cy="321752"/>
            <a:chOff x="642910" y="5500702"/>
            <a:chExt cx="178876" cy="321752"/>
          </a:xfrm>
        </p:grpSpPr>
        <p:sp>
          <p:nvSpPr>
            <p:cNvPr id="92" name="Овал 9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3" name="Овал 9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4" name="Овал 9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5" name="Овал 9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6" name="Овал 9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" name="Группа 96"/>
          <p:cNvGrpSpPr/>
          <p:nvPr/>
        </p:nvGrpSpPr>
        <p:grpSpPr>
          <a:xfrm>
            <a:off x="4000496" y="6357958"/>
            <a:ext cx="178876" cy="321752"/>
            <a:chOff x="642910" y="5500702"/>
            <a:chExt cx="178876" cy="321752"/>
          </a:xfrm>
        </p:grpSpPr>
        <p:sp>
          <p:nvSpPr>
            <p:cNvPr id="98" name="Овал 9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9" name="Овал 9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0" name="Овал 9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1" name="Овал 10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2" name="Овал 10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" name="Группа 102"/>
          <p:cNvGrpSpPr/>
          <p:nvPr/>
        </p:nvGrpSpPr>
        <p:grpSpPr>
          <a:xfrm>
            <a:off x="4214810" y="6357958"/>
            <a:ext cx="178876" cy="321752"/>
            <a:chOff x="642910" y="5500702"/>
            <a:chExt cx="178876" cy="321752"/>
          </a:xfrm>
        </p:grpSpPr>
        <p:sp>
          <p:nvSpPr>
            <p:cNvPr id="104" name="Овал 10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5" name="Овал 10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6" name="Овал 10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7" name="Овал 10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8" name="Овал 10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3" name="Группа 108"/>
          <p:cNvGrpSpPr/>
          <p:nvPr/>
        </p:nvGrpSpPr>
        <p:grpSpPr>
          <a:xfrm>
            <a:off x="4429124" y="6357958"/>
            <a:ext cx="178876" cy="321752"/>
            <a:chOff x="642910" y="5500702"/>
            <a:chExt cx="178876" cy="321752"/>
          </a:xfrm>
        </p:grpSpPr>
        <p:sp>
          <p:nvSpPr>
            <p:cNvPr id="110" name="Овал 10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1" name="Овал 11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2" name="Овал 11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3" name="Овал 11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4" name="Овал 11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5" name="Группа 114"/>
          <p:cNvGrpSpPr/>
          <p:nvPr/>
        </p:nvGrpSpPr>
        <p:grpSpPr>
          <a:xfrm>
            <a:off x="4643438" y="6357958"/>
            <a:ext cx="178876" cy="321752"/>
            <a:chOff x="642910" y="5500702"/>
            <a:chExt cx="178876" cy="321752"/>
          </a:xfrm>
        </p:grpSpPr>
        <p:sp>
          <p:nvSpPr>
            <p:cNvPr id="116" name="Овал 11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7" name="Овал 11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8" name="Овал 11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9" name="Овал 11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0" name="Овал 11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6" name="Группа 120"/>
          <p:cNvGrpSpPr/>
          <p:nvPr/>
        </p:nvGrpSpPr>
        <p:grpSpPr>
          <a:xfrm>
            <a:off x="4857752" y="6357958"/>
            <a:ext cx="178876" cy="321752"/>
            <a:chOff x="642910" y="5500702"/>
            <a:chExt cx="178876" cy="321752"/>
          </a:xfrm>
        </p:grpSpPr>
        <p:sp>
          <p:nvSpPr>
            <p:cNvPr id="122" name="Овал 12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3" name="Овал 12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4" name="Овал 12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5" name="Овал 12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6" name="Овал 12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7" name="Группа 126"/>
          <p:cNvGrpSpPr/>
          <p:nvPr/>
        </p:nvGrpSpPr>
        <p:grpSpPr>
          <a:xfrm>
            <a:off x="5072066" y="6357958"/>
            <a:ext cx="178876" cy="321752"/>
            <a:chOff x="642910" y="5500702"/>
            <a:chExt cx="178876" cy="321752"/>
          </a:xfrm>
        </p:grpSpPr>
        <p:sp>
          <p:nvSpPr>
            <p:cNvPr id="128" name="Овал 12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9" name="Овал 12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0" name="Овал 12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1" name="Овал 13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2" name="Овал 13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0" name="Группа 132"/>
          <p:cNvGrpSpPr/>
          <p:nvPr/>
        </p:nvGrpSpPr>
        <p:grpSpPr>
          <a:xfrm>
            <a:off x="5286380" y="6357958"/>
            <a:ext cx="178876" cy="321752"/>
            <a:chOff x="642910" y="5500702"/>
            <a:chExt cx="178876" cy="321752"/>
          </a:xfrm>
        </p:grpSpPr>
        <p:sp>
          <p:nvSpPr>
            <p:cNvPr id="134" name="Овал 13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5" name="Овал 13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6" name="Овал 13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7" name="Овал 13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8" name="Овал 13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8" name="Группа 138"/>
          <p:cNvGrpSpPr/>
          <p:nvPr/>
        </p:nvGrpSpPr>
        <p:grpSpPr>
          <a:xfrm>
            <a:off x="5500694" y="6357958"/>
            <a:ext cx="178876" cy="321752"/>
            <a:chOff x="642910" y="5500702"/>
            <a:chExt cx="178876" cy="321752"/>
          </a:xfrm>
        </p:grpSpPr>
        <p:sp>
          <p:nvSpPr>
            <p:cNvPr id="140" name="Овал 13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1" name="Овал 14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2" name="Овал 14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3" name="Овал 14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4" name="Овал 14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6" name="Группа 144"/>
          <p:cNvGrpSpPr/>
          <p:nvPr/>
        </p:nvGrpSpPr>
        <p:grpSpPr>
          <a:xfrm>
            <a:off x="5715008" y="6357958"/>
            <a:ext cx="178876" cy="321752"/>
            <a:chOff x="642910" y="5500702"/>
            <a:chExt cx="178876" cy="321752"/>
          </a:xfrm>
        </p:grpSpPr>
        <p:sp>
          <p:nvSpPr>
            <p:cNvPr id="146" name="Овал 14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7" name="Овал 14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8" name="Овал 14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9" name="Овал 14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0" name="Овал 14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7" name="Группа 150"/>
          <p:cNvGrpSpPr/>
          <p:nvPr/>
        </p:nvGrpSpPr>
        <p:grpSpPr>
          <a:xfrm>
            <a:off x="5929322" y="6357958"/>
            <a:ext cx="178876" cy="321752"/>
            <a:chOff x="642910" y="5500702"/>
            <a:chExt cx="178876" cy="321752"/>
          </a:xfrm>
        </p:grpSpPr>
        <p:sp>
          <p:nvSpPr>
            <p:cNvPr id="152" name="Овал 15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3" name="Овал 15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4" name="Овал 15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5" name="Овал 15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6" name="Овал 15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8" name="Группа 156"/>
          <p:cNvGrpSpPr/>
          <p:nvPr/>
        </p:nvGrpSpPr>
        <p:grpSpPr>
          <a:xfrm>
            <a:off x="6143636" y="6357958"/>
            <a:ext cx="178876" cy="321752"/>
            <a:chOff x="642910" y="5500702"/>
            <a:chExt cx="178876" cy="321752"/>
          </a:xfrm>
        </p:grpSpPr>
        <p:sp>
          <p:nvSpPr>
            <p:cNvPr id="158" name="Овал 15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9" name="Овал 15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0" name="Овал 15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1" name="Овал 16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2" name="Овал 16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9" name="Группа 162"/>
          <p:cNvGrpSpPr/>
          <p:nvPr/>
        </p:nvGrpSpPr>
        <p:grpSpPr>
          <a:xfrm>
            <a:off x="6357950" y="6357958"/>
            <a:ext cx="178876" cy="321752"/>
            <a:chOff x="642910" y="5500702"/>
            <a:chExt cx="178876" cy="321752"/>
          </a:xfrm>
        </p:grpSpPr>
        <p:sp>
          <p:nvSpPr>
            <p:cNvPr id="164" name="Овал 16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5" name="Овал 16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6" name="Овал 16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7" name="Овал 16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8" name="Овал 16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0" name="Группа 168"/>
          <p:cNvGrpSpPr/>
          <p:nvPr/>
        </p:nvGrpSpPr>
        <p:grpSpPr>
          <a:xfrm>
            <a:off x="6572264" y="6357958"/>
            <a:ext cx="178876" cy="321752"/>
            <a:chOff x="642910" y="5500702"/>
            <a:chExt cx="178876" cy="321752"/>
          </a:xfrm>
        </p:grpSpPr>
        <p:sp>
          <p:nvSpPr>
            <p:cNvPr id="170" name="Овал 16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1" name="Овал 17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2" name="Овал 17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3" name="Овал 17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4" name="Овал 17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76" name="Заголовок 175"/>
          <p:cNvSpPr>
            <a:spLocks noGrp="1"/>
          </p:cNvSpPr>
          <p:nvPr>
            <p:ph type="title"/>
          </p:nvPr>
        </p:nvSpPr>
        <p:spPr>
          <a:xfrm>
            <a:off x="0" y="5857892"/>
            <a:ext cx="9144000" cy="771540"/>
          </a:xfrm>
        </p:spPr>
        <p:txBody>
          <a:bodyPr>
            <a:noAutofit/>
          </a:bodyPr>
          <a:lstStyle/>
          <a:p>
            <a:pPr algn="ctr"/>
            <a:endParaRPr lang="ru-RU" sz="2800" b="1" spc="200" dirty="0">
              <a:ln w="12700">
                <a:solidFill>
                  <a:srgbClr val="6D1311"/>
                </a:solidFill>
              </a:ln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</p:txBody>
      </p:sp>
      <p:sp>
        <p:nvSpPr>
          <p:cNvPr id="163" name="Рисунок 162"/>
          <p:cNvSpPr>
            <a:spLocks noGrp="1"/>
          </p:cNvSpPr>
          <p:nvPr>
            <p:ph type="pic" idx="1"/>
          </p:nvPr>
        </p:nvSpPr>
        <p:spPr>
          <a:xfrm>
            <a:off x="2214546" y="1071546"/>
            <a:ext cx="5272086" cy="3656029"/>
          </a:xfrm>
        </p:spPr>
      </p:sp>
      <p:sp>
        <p:nvSpPr>
          <p:cNvPr id="157" name="Вертикальный свиток 156"/>
          <p:cNvSpPr/>
          <p:nvPr/>
        </p:nvSpPr>
        <p:spPr>
          <a:xfrm>
            <a:off x="1643042" y="1142984"/>
            <a:ext cx="6000792" cy="5500726"/>
          </a:xfrm>
          <a:prstGeom prst="vertic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357422" y="928670"/>
            <a:ext cx="5143536" cy="10525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uk-UA" sz="2400" b="1" dirty="0" smtClean="0"/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b="1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Об</a:t>
            </a:r>
            <a:r>
              <a:rPr lang="en-US" b="1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’</a:t>
            </a:r>
            <a:r>
              <a:rPr lang="uk-UA" b="1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єднайтесь у чотири </a:t>
            </a:r>
            <a:r>
              <a:rPr lang="uk-UA" b="1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групи.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b="1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В</a:t>
            </a:r>
            <a:r>
              <a:rPr lang="uk-UA" b="1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 мережі Інтернет знайдіть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b="1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інформацію про композиторів, </a:t>
            </a:r>
            <a:endParaRPr lang="uk-UA" b="1" dirty="0" smtClean="0"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b="1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 прослухайте їх музичні твори,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b="1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визначте до якого жанру вони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b="1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 відносяться.</a:t>
            </a:r>
            <a:endParaRPr lang="uk-UA" b="1" dirty="0" smtClean="0"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b="1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uk-UA" b="1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Виготовте </a:t>
            </a:r>
            <a:r>
              <a:rPr lang="uk-UA" b="1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кейс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2000" b="1" i="1" u="sng" dirty="0" err="1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“Імена</a:t>
            </a:r>
            <a:r>
              <a:rPr lang="uk-UA" sz="2000" b="1" i="1" u="sng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uk-UA" sz="2000" b="1" i="1" u="sng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славетних українських </a:t>
            </a:r>
            <a:r>
              <a:rPr lang="uk-UA" sz="2000" b="1" i="1" u="sng" dirty="0" err="1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композиторів</a:t>
            </a:r>
            <a:r>
              <a:rPr lang="uk-UA" sz="2000" b="1" i="1" u="sng" dirty="0" err="1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”</a:t>
            </a:r>
            <a:r>
              <a:rPr lang="uk-UA" sz="2000" b="1" i="1" u="sng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:</a:t>
            </a:r>
            <a:endParaRPr lang="uk-UA" sz="2000" b="1" i="1" u="sng" dirty="0" smtClean="0"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2000" b="1" i="1" u="sng" dirty="0" smtClean="0"/>
              <a:t> </a:t>
            </a:r>
            <a:endParaRPr lang="uk-UA" sz="2000" b="1" i="1" u="sng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vi-VN" b="1" dirty="0" smtClean="0"/>
              <a:t>Івасю́к </a:t>
            </a:r>
            <a:r>
              <a:rPr lang="vi-VN" b="1" dirty="0" smtClean="0"/>
              <a:t>Володи́мир Миха́йлович</a:t>
            </a:r>
            <a:endParaRPr lang="uk-UA" b="1" dirty="0" smtClean="0"/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uk-UA" sz="2000" b="1" dirty="0" smtClean="0"/>
              <a:t>Кос-Анатольський Анатолій Йосипович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uk-UA" sz="2000" b="1" dirty="0" smtClean="0"/>
              <a:t>Гайворонський Михайло Орест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uk-UA" sz="2000" b="1" dirty="0" smtClean="0"/>
              <a:t>Лисенко Микола </a:t>
            </a:r>
            <a:r>
              <a:rPr lang="uk-UA" sz="2000" b="1" dirty="0" smtClean="0"/>
              <a:t>Віталійович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uk-UA" sz="2000" b="1" dirty="0" smtClean="0"/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uk-UA" sz="2000" b="1" dirty="0" smtClean="0"/>
              <a:t>Презентуйте свої знахідки класу.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uk-UA" sz="2000" b="1" dirty="0" smtClean="0"/>
              <a:t> Порядок презентації визначте жеребкуванням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uk-UA" sz="2000" b="1" dirty="0" smtClean="0"/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uk-UA" sz="2000" b="1" dirty="0" smtClean="0"/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uk-UA" sz="2000" b="1" dirty="0" smtClean="0"/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uk-UA" sz="2000" b="1" dirty="0" smtClean="0"/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uk-UA" sz="2000" b="1" dirty="0" smtClean="0"/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uk-UA" sz="2000" b="1" dirty="0" smtClean="0"/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uk-UA" sz="2400" b="1" dirty="0" smtClean="0"/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kumimoji="0" lang="uk-UA" sz="2400" b="1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uk-UA" sz="2400" b="1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uk-UA" sz="2400" b="1" dirty="0" smtClean="0"/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uk-UA" sz="2400" b="1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uk-UA" sz="2000" dirty="0" smtClean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uk-UA" sz="2000" dirty="0" smtClean="0">
              <a:latin typeface="Arial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uk-UA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01378" y="4500570"/>
            <a:ext cx="1728339" cy="214314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000108"/>
            <a:ext cx="1693345" cy="2286016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86644" y="1071546"/>
            <a:ext cx="1643064" cy="2376966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4143380"/>
            <a:ext cx="1643074" cy="2477059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0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0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0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0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0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0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04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04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04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04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04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204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204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204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" grpId="0" animBg="1"/>
      <p:bldP spid="179" grpId="1" animBg="1"/>
      <p:bldP spid="176" grpId="0"/>
      <p:bldP spid="15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олилиния 28"/>
          <p:cNvSpPr/>
          <p:nvPr/>
        </p:nvSpPr>
        <p:spPr>
          <a:xfrm>
            <a:off x="3714744" y="-24"/>
            <a:ext cx="5444836" cy="6316370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лилиния 13"/>
          <p:cNvSpPr/>
          <p:nvPr/>
        </p:nvSpPr>
        <p:spPr>
          <a:xfrm>
            <a:off x="3677516" y="0"/>
            <a:ext cx="5444836" cy="6858024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олилиния 25"/>
          <p:cNvSpPr/>
          <p:nvPr/>
        </p:nvSpPr>
        <p:spPr>
          <a:xfrm>
            <a:off x="0" y="1714488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олилиния 24"/>
          <p:cNvSpPr/>
          <p:nvPr/>
        </p:nvSpPr>
        <p:spPr>
          <a:xfrm>
            <a:off x="0" y="1571612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9" name="Прямоугольник 178"/>
          <p:cNvSpPr/>
          <p:nvPr/>
        </p:nvSpPr>
        <p:spPr>
          <a:xfrm>
            <a:off x="0" y="6215082"/>
            <a:ext cx="9144000" cy="642918"/>
          </a:xfrm>
          <a:prstGeom prst="rect">
            <a:avLst/>
          </a:prstGeom>
          <a:gradFill>
            <a:gsLst>
              <a:gs pos="0">
                <a:srgbClr val="EBB075"/>
              </a:gs>
              <a:gs pos="8000">
                <a:srgbClr val="FEE9E2"/>
              </a:gs>
              <a:gs pos="19000">
                <a:srgbClr val="E79379"/>
              </a:gs>
              <a:gs pos="70000">
                <a:srgbClr val="E4643C"/>
              </a:gs>
              <a:gs pos="100000">
                <a:srgbClr val="6D1311"/>
              </a:gs>
            </a:gsLst>
            <a:lin ang="5400000" scaled="1"/>
          </a:gradFill>
          <a:ln>
            <a:noFill/>
          </a:ln>
          <a:effectLst>
            <a:outerShdw blurRad="1016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олилиния 26"/>
          <p:cNvSpPr/>
          <p:nvPr/>
        </p:nvSpPr>
        <p:spPr>
          <a:xfrm>
            <a:off x="0" y="1857364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олилиния 20"/>
          <p:cNvSpPr/>
          <p:nvPr/>
        </p:nvSpPr>
        <p:spPr>
          <a:xfrm>
            <a:off x="0" y="1000108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олилиния 21"/>
          <p:cNvSpPr/>
          <p:nvPr/>
        </p:nvSpPr>
        <p:spPr>
          <a:xfrm>
            <a:off x="0" y="1142984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олилиния 22"/>
          <p:cNvSpPr/>
          <p:nvPr/>
        </p:nvSpPr>
        <p:spPr>
          <a:xfrm>
            <a:off x="0" y="1285860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олилиния 23"/>
          <p:cNvSpPr/>
          <p:nvPr/>
        </p:nvSpPr>
        <p:spPr>
          <a:xfrm>
            <a:off x="0" y="1428736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олилиния 18"/>
          <p:cNvSpPr/>
          <p:nvPr/>
        </p:nvSpPr>
        <p:spPr>
          <a:xfrm>
            <a:off x="3714744" y="-24"/>
            <a:ext cx="5444836" cy="5684710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олилиния 17"/>
          <p:cNvSpPr/>
          <p:nvPr/>
        </p:nvSpPr>
        <p:spPr>
          <a:xfrm>
            <a:off x="3699196" y="9501"/>
            <a:ext cx="5444836" cy="4601858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олилиния 29"/>
          <p:cNvSpPr/>
          <p:nvPr/>
        </p:nvSpPr>
        <p:spPr>
          <a:xfrm>
            <a:off x="3714744" y="-24"/>
            <a:ext cx="5444836" cy="5143536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5" name="Полилиния 174"/>
          <p:cNvSpPr/>
          <p:nvPr/>
        </p:nvSpPr>
        <p:spPr>
          <a:xfrm>
            <a:off x="3714744" y="-24"/>
            <a:ext cx="5444836" cy="4071966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9" name="Полилиния 188"/>
          <p:cNvSpPr/>
          <p:nvPr/>
        </p:nvSpPr>
        <p:spPr>
          <a:xfrm>
            <a:off x="-560903" y="-42556"/>
            <a:ext cx="2579688" cy="5429288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4" name="Полилиния 183"/>
          <p:cNvSpPr/>
          <p:nvPr/>
        </p:nvSpPr>
        <p:spPr>
          <a:xfrm>
            <a:off x="-428660" y="-142900"/>
            <a:ext cx="2579688" cy="5634077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2" name="Полилиния 181"/>
          <p:cNvSpPr/>
          <p:nvPr/>
        </p:nvSpPr>
        <p:spPr>
          <a:xfrm>
            <a:off x="-285784" y="-231204"/>
            <a:ext cx="2579688" cy="5784294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1" name="Полилиния 180"/>
          <p:cNvSpPr/>
          <p:nvPr/>
        </p:nvSpPr>
        <p:spPr>
          <a:xfrm>
            <a:off x="-142908" y="-268224"/>
            <a:ext cx="2579688" cy="5859415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8" name="Полилиния 177"/>
          <p:cNvSpPr/>
          <p:nvPr/>
        </p:nvSpPr>
        <p:spPr>
          <a:xfrm>
            <a:off x="-19050" y="-300727"/>
            <a:ext cx="2579688" cy="5939528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0" name="Прямоугольник 189"/>
          <p:cNvSpPr/>
          <p:nvPr/>
        </p:nvSpPr>
        <p:spPr>
          <a:xfrm>
            <a:off x="0" y="0"/>
            <a:ext cx="9144000" cy="857232"/>
          </a:xfrm>
          <a:prstGeom prst="rect">
            <a:avLst/>
          </a:prstGeom>
          <a:gradFill>
            <a:gsLst>
              <a:gs pos="0">
                <a:srgbClr val="EBB075"/>
              </a:gs>
              <a:gs pos="8000">
                <a:srgbClr val="FEE9E2"/>
              </a:gs>
              <a:gs pos="19000">
                <a:srgbClr val="E79379"/>
              </a:gs>
              <a:gs pos="70000">
                <a:srgbClr val="E4643C"/>
              </a:gs>
              <a:gs pos="100000">
                <a:srgbClr val="6D1311"/>
              </a:gs>
            </a:gsLst>
            <a:lin ang="5400000" scaled="1"/>
          </a:gradFill>
          <a:ln>
            <a:noFill/>
          </a:ln>
          <a:effectLst>
            <a:outerShdw blurRad="1016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Самопізнання</a:t>
            </a:r>
            <a:endParaRPr lang="ru-RU" sz="4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pSp>
        <p:nvGrpSpPr>
          <p:cNvPr id="2" name="Группа 35"/>
          <p:cNvGrpSpPr/>
          <p:nvPr/>
        </p:nvGrpSpPr>
        <p:grpSpPr>
          <a:xfrm>
            <a:off x="2071670" y="6357958"/>
            <a:ext cx="178876" cy="321752"/>
            <a:chOff x="642910" y="5500702"/>
            <a:chExt cx="178876" cy="321752"/>
          </a:xfrm>
        </p:grpSpPr>
        <p:sp>
          <p:nvSpPr>
            <p:cNvPr id="31" name="Овал 30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Овал 32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Овал 33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Овал 34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" name="Группа 48"/>
          <p:cNvGrpSpPr/>
          <p:nvPr/>
        </p:nvGrpSpPr>
        <p:grpSpPr>
          <a:xfrm>
            <a:off x="2285984" y="6357958"/>
            <a:ext cx="178876" cy="321752"/>
            <a:chOff x="642910" y="5500702"/>
            <a:chExt cx="178876" cy="321752"/>
          </a:xfrm>
        </p:grpSpPr>
        <p:sp>
          <p:nvSpPr>
            <p:cNvPr id="50" name="Овал 4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Овал 5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Овал 5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Овал 5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Овал 5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" name="Группа 54"/>
          <p:cNvGrpSpPr/>
          <p:nvPr/>
        </p:nvGrpSpPr>
        <p:grpSpPr>
          <a:xfrm>
            <a:off x="2500298" y="6357958"/>
            <a:ext cx="178876" cy="321752"/>
            <a:chOff x="642910" y="5500702"/>
            <a:chExt cx="178876" cy="321752"/>
          </a:xfrm>
        </p:grpSpPr>
        <p:sp>
          <p:nvSpPr>
            <p:cNvPr id="56" name="Овал 5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Овал 5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Овал 5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Овал 5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Овал 5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" name="Группа 60"/>
          <p:cNvGrpSpPr/>
          <p:nvPr/>
        </p:nvGrpSpPr>
        <p:grpSpPr>
          <a:xfrm>
            <a:off x="2714612" y="6357958"/>
            <a:ext cx="178876" cy="321752"/>
            <a:chOff x="642910" y="5500702"/>
            <a:chExt cx="178876" cy="321752"/>
          </a:xfrm>
        </p:grpSpPr>
        <p:sp>
          <p:nvSpPr>
            <p:cNvPr id="62" name="Овал 6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Овал 6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Овал 6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5" name="Овал 6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Овал 6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" name="Группа 66"/>
          <p:cNvGrpSpPr/>
          <p:nvPr/>
        </p:nvGrpSpPr>
        <p:grpSpPr>
          <a:xfrm>
            <a:off x="2928926" y="6357958"/>
            <a:ext cx="178876" cy="321752"/>
            <a:chOff x="642910" y="5500702"/>
            <a:chExt cx="178876" cy="321752"/>
          </a:xfrm>
        </p:grpSpPr>
        <p:sp>
          <p:nvSpPr>
            <p:cNvPr id="68" name="Овал 6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Овал 6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Овал 6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Овал 7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Овал 7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" name="Группа 72"/>
          <p:cNvGrpSpPr/>
          <p:nvPr/>
        </p:nvGrpSpPr>
        <p:grpSpPr>
          <a:xfrm>
            <a:off x="3143240" y="6357958"/>
            <a:ext cx="178876" cy="321752"/>
            <a:chOff x="642910" y="5500702"/>
            <a:chExt cx="178876" cy="321752"/>
          </a:xfrm>
        </p:grpSpPr>
        <p:sp>
          <p:nvSpPr>
            <p:cNvPr id="74" name="Овал 7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Овал 7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" name="Овал 7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" name="Овал 7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Овал 7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" name="Группа 78"/>
          <p:cNvGrpSpPr/>
          <p:nvPr/>
        </p:nvGrpSpPr>
        <p:grpSpPr>
          <a:xfrm>
            <a:off x="3357554" y="6357958"/>
            <a:ext cx="178876" cy="321752"/>
            <a:chOff x="642910" y="5500702"/>
            <a:chExt cx="178876" cy="321752"/>
          </a:xfrm>
        </p:grpSpPr>
        <p:sp>
          <p:nvSpPr>
            <p:cNvPr id="80" name="Овал 7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1" name="Овал 8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2" name="Овал 8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3" name="Овал 8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" name="Овал 8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" name="Группа 84"/>
          <p:cNvGrpSpPr/>
          <p:nvPr/>
        </p:nvGrpSpPr>
        <p:grpSpPr>
          <a:xfrm>
            <a:off x="3571868" y="6357958"/>
            <a:ext cx="178876" cy="321752"/>
            <a:chOff x="642910" y="5500702"/>
            <a:chExt cx="178876" cy="321752"/>
          </a:xfrm>
        </p:grpSpPr>
        <p:sp>
          <p:nvSpPr>
            <p:cNvPr id="86" name="Овал 8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7" name="Овал 8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" name="Овал 8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9" name="Овал 8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0" name="Овал 8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" name="Группа 90"/>
          <p:cNvGrpSpPr/>
          <p:nvPr/>
        </p:nvGrpSpPr>
        <p:grpSpPr>
          <a:xfrm>
            <a:off x="3786182" y="6357958"/>
            <a:ext cx="178876" cy="321752"/>
            <a:chOff x="642910" y="5500702"/>
            <a:chExt cx="178876" cy="321752"/>
          </a:xfrm>
        </p:grpSpPr>
        <p:sp>
          <p:nvSpPr>
            <p:cNvPr id="92" name="Овал 9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3" name="Овал 9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4" name="Овал 9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5" name="Овал 9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6" name="Овал 9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" name="Группа 96"/>
          <p:cNvGrpSpPr/>
          <p:nvPr/>
        </p:nvGrpSpPr>
        <p:grpSpPr>
          <a:xfrm>
            <a:off x="4000496" y="6357958"/>
            <a:ext cx="178876" cy="321752"/>
            <a:chOff x="642910" y="5500702"/>
            <a:chExt cx="178876" cy="321752"/>
          </a:xfrm>
        </p:grpSpPr>
        <p:sp>
          <p:nvSpPr>
            <p:cNvPr id="98" name="Овал 9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9" name="Овал 9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0" name="Овал 9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1" name="Овал 10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2" name="Овал 10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" name="Группа 102"/>
          <p:cNvGrpSpPr/>
          <p:nvPr/>
        </p:nvGrpSpPr>
        <p:grpSpPr>
          <a:xfrm>
            <a:off x="4214810" y="6357958"/>
            <a:ext cx="178876" cy="321752"/>
            <a:chOff x="642910" y="5500702"/>
            <a:chExt cx="178876" cy="321752"/>
          </a:xfrm>
        </p:grpSpPr>
        <p:sp>
          <p:nvSpPr>
            <p:cNvPr id="104" name="Овал 10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5" name="Овал 10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6" name="Овал 10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7" name="Овал 10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8" name="Овал 10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3" name="Группа 108"/>
          <p:cNvGrpSpPr/>
          <p:nvPr/>
        </p:nvGrpSpPr>
        <p:grpSpPr>
          <a:xfrm>
            <a:off x="4429124" y="6357958"/>
            <a:ext cx="178876" cy="321752"/>
            <a:chOff x="642910" y="5500702"/>
            <a:chExt cx="178876" cy="321752"/>
          </a:xfrm>
        </p:grpSpPr>
        <p:sp>
          <p:nvSpPr>
            <p:cNvPr id="110" name="Овал 10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1" name="Овал 11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2" name="Овал 11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3" name="Овал 11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4" name="Овал 11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5" name="Группа 114"/>
          <p:cNvGrpSpPr/>
          <p:nvPr/>
        </p:nvGrpSpPr>
        <p:grpSpPr>
          <a:xfrm>
            <a:off x="4643438" y="6357958"/>
            <a:ext cx="178876" cy="321752"/>
            <a:chOff x="642910" y="5500702"/>
            <a:chExt cx="178876" cy="321752"/>
          </a:xfrm>
        </p:grpSpPr>
        <p:sp>
          <p:nvSpPr>
            <p:cNvPr id="116" name="Овал 11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7" name="Овал 11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8" name="Овал 11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9" name="Овал 11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0" name="Овал 11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6" name="Группа 120"/>
          <p:cNvGrpSpPr/>
          <p:nvPr/>
        </p:nvGrpSpPr>
        <p:grpSpPr>
          <a:xfrm>
            <a:off x="4857752" y="6357958"/>
            <a:ext cx="178876" cy="321752"/>
            <a:chOff x="642910" y="5500702"/>
            <a:chExt cx="178876" cy="321752"/>
          </a:xfrm>
        </p:grpSpPr>
        <p:sp>
          <p:nvSpPr>
            <p:cNvPr id="122" name="Овал 12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3" name="Овал 12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4" name="Овал 12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5" name="Овал 12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6" name="Овал 12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7" name="Группа 126"/>
          <p:cNvGrpSpPr/>
          <p:nvPr/>
        </p:nvGrpSpPr>
        <p:grpSpPr>
          <a:xfrm>
            <a:off x="5072066" y="6357958"/>
            <a:ext cx="178876" cy="321752"/>
            <a:chOff x="642910" y="5500702"/>
            <a:chExt cx="178876" cy="321752"/>
          </a:xfrm>
        </p:grpSpPr>
        <p:sp>
          <p:nvSpPr>
            <p:cNvPr id="128" name="Овал 12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9" name="Овал 12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0" name="Овал 12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1" name="Овал 13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2" name="Овал 13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0" name="Группа 132"/>
          <p:cNvGrpSpPr/>
          <p:nvPr/>
        </p:nvGrpSpPr>
        <p:grpSpPr>
          <a:xfrm>
            <a:off x="5286380" y="6357958"/>
            <a:ext cx="178876" cy="321752"/>
            <a:chOff x="642910" y="5500702"/>
            <a:chExt cx="178876" cy="321752"/>
          </a:xfrm>
        </p:grpSpPr>
        <p:sp>
          <p:nvSpPr>
            <p:cNvPr id="134" name="Овал 13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5" name="Овал 13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6" name="Овал 13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7" name="Овал 13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8" name="Овал 13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8" name="Группа 138"/>
          <p:cNvGrpSpPr/>
          <p:nvPr/>
        </p:nvGrpSpPr>
        <p:grpSpPr>
          <a:xfrm>
            <a:off x="5500694" y="6357958"/>
            <a:ext cx="178876" cy="321752"/>
            <a:chOff x="642910" y="5500702"/>
            <a:chExt cx="178876" cy="321752"/>
          </a:xfrm>
        </p:grpSpPr>
        <p:sp>
          <p:nvSpPr>
            <p:cNvPr id="140" name="Овал 13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1" name="Овал 14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2" name="Овал 14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3" name="Овал 14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4" name="Овал 14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6" name="Группа 144"/>
          <p:cNvGrpSpPr/>
          <p:nvPr/>
        </p:nvGrpSpPr>
        <p:grpSpPr>
          <a:xfrm>
            <a:off x="5715008" y="6357958"/>
            <a:ext cx="178876" cy="321752"/>
            <a:chOff x="642910" y="5500702"/>
            <a:chExt cx="178876" cy="321752"/>
          </a:xfrm>
        </p:grpSpPr>
        <p:sp>
          <p:nvSpPr>
            <p:cNvPr id="146" name="Овал 14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7" name="Овал 14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8" name="Овал 14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9" name="Овал 14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0" name="Овал 14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7" name="Группа 150"/>
          <p:cNvGrpSpPr/>
          <p:nvPr/>
        </p:nvGrpSpPr>
        <p:grpSpPr>
          <a:xfrm>
            <a:off x="5929322" y="6357958"/>
            <a:ext cx="178876" cy="321752"/>
            <a:chOff x="642910" y="5500702"/>
            <a:chExt cx="178876" cy="321752"/>
          </a:xfrm>
        </p:grpSpPr>
        <p:sp>
          <p:nvSpPr>
            <p:cNvPr id="152" name="Овал 15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3" name="Овал 15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4" name="Овал 15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5" name="Овал 15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6" name="Овал 15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8" name="Группа 156"/>
          <p:cNvGrpSpPr/>
          <p:nvPr/>
        </p:nvGrpSpPr>
        <p:grpSpPr>
          <a:xfrm>
            <a:off x="6143636" y="6357958"/>
            <a:ext cx="178876" cy="321752"/>
            <a:chOff x="642910" y="5500702"/>
            <a:chExt cx="178876" cy="321752"/>
          </a:xfrm>
        </p:grpSpPr>
        <p:sp>
          <p:nvSpPr>
            <p:cNvPr id="158" name="Овал 15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9" name="Овал 15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0" name="Овал 15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1" name="Овал 16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2" name="Овал 16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9" name="Группа 162"/>
          <p:cNvGrpSpPr/>
          <p:nvPr/>
        </p:nvGrpSpPr>
        <p:grpSpPr>
          <a:xfrm>
            <a:off x="6357950" y="6357958"/>
            <a:ext cx="178876" cy="321752"/>
            <a:chOff x="642910" y="5500702"/>
            <a:chExt cx="178876" cy="321752"/>
          </a:xfrm>
        </p:grpSpPr>
        <p:sp>
          <p:nvSpPr>
            <p:cNvPr id="164" name="Овал 16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5" name="Овал 16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6" name="Овал 16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7" name="Овал 16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8" name="Овал 16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0" name="Группа 168"/>
          <p:cNvGrpSpPr/>
          <p:nvPr/>
        </p:nvGrpSpPr>
        <p:grpSpPr>
          <a:xfrm>
            <a:off x="6572264" y="6357958"/>
            <a:ext cx="178876" cy="321752"/>
            <a:chOff x="642910" y="5500702"/>
            <a:chExt cx="178876" cy="321752"/>
          </a:xfrm>
        </p:grpSpPr>
        <p:sp>
          <p:nvSpPr>
            <p:cNvPr id="170" name="Овал 16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1" name="Овал 17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2" name="Овал 17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3" name="Овал 17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4" name="Овал 17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1" name="Группа 182"/>
          <p:cNvGrpSpPr/>
          <p:nvPr/>
        </p:nvGrpSpPr>
        <p:grpSpPr>
          <a:xfrm>
            <a:off x="409704" y="6279754"/>
            <a:ext cx="143349" cy="428998"/>
            <a:chOff x="409704" y="6279754"/>
            <a:chExt cx="143349" cy="428998"/>
          </a:xfrm>
        </p:grpSpPr>
        <p:sp>
          <p:nvSpPr>
            <p:cNvPr id="191" name="Прямоугольник 190">
              <a:hlinkClick r:id="" action="ppaction://hlinkshowjump?jump=endshow"/>
            </p:cNvPr>
            <p:cNvSpPr/>
            <p:nvPr/>
          </p:nvSpPr>
          <p:spPr>
            <a:xfrm rot="7887245">
              <a:off x="266828" y="6423000"/>
              <a:ext cx="428628" cy="142876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2" name="Прямоугольник 191">
              <a:hlinkClick r:id="" action="ppaction://hlinkshowjump?jump=endshow"/>
            </p:cNvPr>
            <p:cNvSpPr/>
            <p:nvPr/>
          </p:nvSpPr>
          <p:spPr>
            <a:xfrm rot="2898367">
              <a:off x="267301" y="6422630"/>
              <a:ext cx="428628" cy="142876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69" name="TextBox 168"/>
          <p:cNvSpPr txBox="1"/>
          <p:nvPr/>
        </p:nvSpPr>
        <p:spPr>
          <a:xfrm>
            <a:off x="857224" y="1000108"/>
            <a:ext cx="184731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uk-UA" sz="2400" b="1" dirty="0" smtClean="0">
              <a:solidFill>
                <a:schemeClr val="bg1"/>
              </a:solidFill>
            </a:endParaRPr>
          </a:p>
          <a:p>
            <a:endParaRPr lang="uk-UA" sz="2400" b="1" dirty="0" smtClean="0">
              <a:solidFill>
                <a:schemeClr val="bg1"/>
              </a:solidFill>
            </a:endParaRPr>
          </a:p>
          <a:p>
            <a:endParaRPr lang="uk-UA" sz="2400" b="1" dirty="0" smtClean="0">
              <a:solidFill>
                <a:schemeClr val="bg1"/>
              </a:solidFill>
            </a:endParaRPr>
          </a:p>
          <a:p>
            <a:endParaRPr lang="uk-UA" sz="2400" b="1" dirty="0" smtClean="0">
              <a:solidFill>
                <a:schemeClr val="bg1"/>
              </a:solidFill>
            </a:endParaRPr>
          </a:p>
          <a:p>
            <a:endParaRPr lang="uk-UA" sz="2400" b="1" dirty="0" smtClean="0">
              <a:solidFill>
                <a:schemeClr val="bg1"/>
              </a:solidFill>
            </a:endParaRPr>
          </a:p>
          <a:p>
            <a:endParaRPr lang="uk-UA" sz="2400" b="1" dirty="0" smtClean="0">
              <a:solidFill>
                <a:schemeClr val="bg1"/>
              </a:solidFill>
            </a:endParaRPr>
          </a:p>
          <a:p>
            <a:endParaRPr lang="uk-UA" sz="2400" b="1" dirty="0" smtClean="0">
              <a:solidFill>
                <a:schemeClr val="bg1"/>
              </a:solidFill>
            </a:endParaRPr>
          </a:p>
          <a:p>
            <a:endParaRPr lang="uk-UA" sz="2400" b="1" dirty="0" smtClean="0">
              <a:solidFill>
                <a:schemeClr val="bg1"/>
              </a:solidFill>
            </a:endParaRPr>
          </a:p>
          <a:p>
            <a:endParaRPr lang="uk-UA" sz="2400" b="1" dirty="0" smtClean="0">
              <a:solidFill>
                <a:schemeClr val="bg1"/>
              </a:solidFill>
            </a:endParaRPr>
          </a:p>
          <a:p>
            <a:endParaRPr lang="uk-UA" sz="2400" b="1" dirty="0" smtClean="0">
              <a:solidFill>
                <a:schemeClr val="bg1"/>
              </a:solidFill>
            </a:endParaRPr>
          </a:p>
        </p:txBody>
      </p:sp>
      <p:pic>
        <p:nvPicPr>
          <p:cNvPr id="5122" name="Picture 2" descr="C:\Users\777\Desktop\img_1272606805.gi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1643050"/>
            <a:ext cx="3324225" cy="3248025"/>
          </a:xfrm>
          <a:prstGeom prst="rect">
            <a:avLst/>
          </a:prstGeom>
          <a:noFill/>
        </p:spPr>
      </p:pic>
      <p:sp>
        <p:nvSpPr>
          <p:cNvPr id="163" name="TextBox 162"/>
          <p:cNvSpPr txBox="1"/>
          <p:nvPr/>
        </p:nvSpPr>
        <p:spPr>
          <a:xfrm>
            <a:off x="500034" y="5357826"/>
            <a:ext cx="74222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>
                <a:solidFill>
                  <a:schemeClr val="bg1"/>
                </a:solidFill>
              </a:rPr>
              <a:t>Який твір музичного мистецтва, прослуханих на уроці</a:t>
            </a:r>
          </a:p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 вам найбільше </a:t>
            </a:r>
            <a:r>
              <a:rPr lang="uk-UA" sz="2400" b="1" dirty="0" err="1" smtClean="0">
                <a:solidFill>
                  <a:schemeClr val="bg1"/>
                </a:solidFill>
              </a:rPr>
              <a:t>запам</a:t>
            </a:r>
            <a:r>
              <a:rPr lang="en-US" sz="2400" b="1" dirty="0" smtClean="0">
                <a:solidFill>
                  <a:schemeClr val="bg1"/>
                </a:solidFill>
              </a:rPr>
              <a:t>’</a:t>
            </a:r>
            <a:r>
              <a:rPr lang="ru-RU" sz="2400" b="1" dirty="0" err="1" smtClean="0">
                <a:solidFill>
                  <a:schemeClr val="bg1"/>
                </a:solidFill>
              </a:rPr>
              <a:t>ятався</a:t>
            </a:r>
            <a:r>
              <a:rPr lang="uk-UA" sz="2400" b="1" dirty="0" smtClean="0">
                <a:solidFill>
                  <a:schemeClr val="bg1"/>
                </a:solidFill>
              </a:rPr>
              <a:t>?</a:t>
            </a:r>
            <a:endParaRPr lang="uk-UA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" grpId="0" animBg="1"/>
      <p:bldP spid="190" grpId="1" animBg="1"/>
      <p:bldP spid="16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олилиния 20"/>
          <p:cNvSpPr/>
          <p:nvPr/>
        </p:nvSpPr>
        <p:spPr>
          <a:xfrm>
            <a:off x="0" y="1000108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олилиния 21"/>
          <p:cNvSpPr/>
          <p:nvPr/>
        </p:nvSpPr>
        <p:spPr>
          <a:xfrm>
            <a:off x="0" y="1142984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олилиния 22"/>
          <p:cNvSpPr/>
          <p:nvPr/>
        </p:nvSpPr>
        <p:spPr>
          <a:xfrm>
            <a:off x="0" y="1285860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олилиния 23"/>
          <p:cNvSpPr/>
          <p:nvPr/>
        </p:nvSpPr>
        <p:spPr>
          <a:xfrm>
            <a:off x="0" y="1428736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олилиния 24"/>
          <p:cNvSpPr/>
          <p:nvPr/>
        </p:nvSpPr>
        <p:spPr>
          <a:xfrm>
            <a:off x="0" y="1571612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олилиния 25"/>
          <p:cNvSpPr/>
          <p:nvPr/>
        </p:nvSpPr>
        <p:spPr>
          <a:xfrm>
            <a:off x="0" y="1714488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олилиния 26"/>
          <p:cNvSpPr/>
          <p:nvPr/>
        </p:nvSpPr>
        <p:spPr>
          <a:xfrm>
            <a:off x="0" y="1857364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олилиния 18"/>
          <p:cNvSpPr/>
          <p:nvPr/>
        </p:nvSpPr>
        <p:spPr>
          <a:xfrm>
            <a:off x="3714744" y="-24"/>
            <a:ext cx="5444836" cy="5684710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олилиния 28"/>
          <p:cNvSpPr/>
          <p:nvPr/>
        </p:nvSpPr>
        <p:spPr>
          <a:xfrm>
            <a:off x="3714744" y="-24"/>
            <a:ext cx="5444836" cy="6316370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лилиния 13"/>
          <p:cNvSpPr/>
          <p:nvPr/>
        </p:nvSpPr>
        <p:spPr>
          <a:xfrm>
            <a:off x="3677516" y="0"/>
            <a:ext cx="5444836" cy="6858024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0" name="Прямоугольник 189"/>
          <p:cNvSpPr/>
          <p:nvPr/>
        </p:nvSpPr>
        <p:spPr>
          <a:xfrm>
            <a:off x="0" y="6000768"/>
            <a:ext cx="9144000" cy="857232"/>
          </a:xfrm>
          <a:prstGeom prst="rect">
            <a:avLst/>
          </a:prstGeom>
          <a:gradFill>
            <a:gsLst>
              <a:gs pos="0">
                <a:srgbClr val="EBB075"/>
              </a:gs>
              <a:gs pos="8000">
                <a:srgbClr val="FEE9E2"/>
              </a:gs>
              <a:gs pos="19000">
                <a:srgbClr val="E79379"/>
              </a:gs>
              <a:gs pos="70000">
                <a:srgbClr val="E4643C"/>
              </a:gs>
              <a:gs pos="100000">
                <a:srgbClr val="6D1311"/>
              </a:gs>
            </a:gsLst>
            <a:lin ang="5400000" scaled="1"/>
          </a:gradFill>
          <a:ln>
            <a:noFill/>
          </a:ln>
          <a:effectLst>
            <a:outerShdw blurRad="1016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ct val="20000"/>
              </a:spcBef>
              <a:defRPr/>
            </a:pPr>
            <a:r>
              <a:rPr lang="uk-UA" sz="2000" b="1" dirty="0" smtClean="0">
                <a:solidFill>
                  <a:schemeClr val="bg1"/>
                </a:solidFill>
              </a:rPr>
              <a:t>Порівнювання звучання музичних інструментів різних народів світу, визнання спільних і відмінних рис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8" name="Полилиния 17"/>
          <p:cNvSpPr/>
          <p:nvPr/>
        </p:nvSpPr>
        <p:spPr>
          <a:xfrm>
            <a:off x="3699196" y="9501"/>
            <a:ext cx="5444836" cy="4601858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олилиния 29"/>
          <p:cNvSpPr/>
          <p:nvPr/>
        </p:nvSpPr>
        <p:spPr>
          <a:xfrm>
            <a:off x="3714744" y="-24"/>
            <a:ext cx="5444836" cy="5143536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35"/>
          <p:cNvGrpSpPr/>
          <p:nvPr/>
        </p:nvGrpSpPr>
        <p:grpSpPr>
          <a:xfrm>
            <a:off x="71406" y="5715016"/>
            <a:ext cx="178876" cy="321752"/>
            <a:chOff x="642910" y="5500702"/>
            <a:chExt cx="178876" cy="321752"/>
          </a:xfrm>
        </p:grpSpPr>
        <p:sp>
          <p:nvSpPr>
            <p:cNvPr id="31" name="Овал 30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Овал 32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Овал 33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Овал 34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" name="Группа 48"/>
          <p:cNvGrpSpPr/>
          <p:nvPr/>
        </p:nvGrpSpPr>
        <p:grpSpPr>
          <a:xfrm>
            <a:off x="285720" y="5715016"/>
            <a:ext cx="178876" cy="321752"/>
            <a:chOff x="642910" y="5500702"/>
            <a:chExt cx="178876" cy="321752"/>
          </a:xfrm>
        </p:grpSpPr>
        <p:sp>
          <p:nvSpPr>
            <p:cNvPr id="50" name="Овал 4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Овал 5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Овал 5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Овал 5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Овал 5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" name="Группа 54"/>
          <p:cNvGrpSpPr/>
          <p:nvPr/>
        </p:nvGrpSpPr>
        <p:grpSpPr>
          <a:xfrm>
            <a:off x="500034" y="5715016"/>
            <a:ext cx="178876" cy="321752"/>
            <a:chOff x="642910" y="5500702"/>
            <a:chExt cx="178876" cy="321752"/>
          </a:xfrm>
        </p:grpSpPr>
        <p:sp>
          <p:nvSpPr>
            <p:cNvPr id="56" name="Овал 5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Овал 5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Овал 5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Овал 5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Овал 5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" name="Группа 60"/>
          <p:cNvGrpSpPr/>
          <p:nvPr/>
        </p:nvGrpSpPr>
        <p:grpSpPr>
          <a:xfrm>
            <a:off x="714348" y="5715016"/>
            <a:ext cx="178876" cy="321752"/>
            <a:chOff x="642910" y="5500702"/>
            <a:chExt cx="178876" cy="321752"/>
          </a:xfrm>
        </p:grpSpPr>
        <p:sp>
          <p:nvSpPr>
            <p:cNvPr id="62" name="Овал 6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Овал 6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Овал 6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5" name="Овал 6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Овал 6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" name="Группа 72"/>
          <p:cNvGrpSpPr/>
          <p:nvPr/>
        </p:nvGrpSpPr>
        <p:grpSpPr>
          <a:xfrm>
            <a:off x="1142976" y="5715016"/>
            <a:ext cx="178876" cy="321752"/>
            <a:chOff x="642910" y="5500702"/>
            <a:chExt cx="178876" cy="321752"/>
          </a:xfrm>
        </p:grpSpPr>
        <p:sp>
          <p:nvSpPr>
            <p:cNvPr id="74" name="Овал 7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Овал 7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" name="Овал 7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" name="Овал 7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Овал 7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" name="Группа 78"/>
          <p:cNvGrpSpPr/>
          <p:nvPr/>
        </p:nvGrpSpPr>
        <p:grpSpPr>
          <a:xfrm>
            <a:off x="1357290" y="5715016"/>
            <a:ext cx="178876" cy="321752"/>
            <a:chOff x="642910" y="5500702"/>
            <a:chExt cx="178876" cy="321752"/>
          </a:xfrm>
        </p:grpSpPr>
        <p:sp>
          <p:nvSpPr>
            <p:cNvPr id="80" name="Овал 7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1" name="Овал 8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2" name="Овал 8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3" name="Овал 8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" name="Овал 8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" name="Группа 84"/>
          <p:cNvGrpSpPr/>
          <p:nvPr/>
        </p:nvGrpSpPr>
        <p:grpSpPr>
          <a:xfrm>
            <a:off x="1571604" y="5715016"/>
            <a:ext cx="178876" cy="321752"/>
            <a:chOff x="642910" y="5500702"/>
            <a:chExt cx="178876" cy="321752"/>
          </a:xfrm>
        </p:grpSpPr>
        <p:sp>
          <p:nvSpPr>
            <p:cNvPr id="86" name="Овал 8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7" name="Овал 8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" name="Овал 8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9" name="Овал 8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0" name="Овал 8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" name="Группа 90"/>
          <p:cNvGrpSpPr/>
          <p:nvPr/>
        </p:nvGrpSpPr>
        <p:grpSpPr>
          <a:xfrm>
            <a:off x="1785918" y="5715016"/>
            <a:ext cx="178876" cy="321752"/>
            <a:chOff x="642910" y="5500702"/>
            <a:chExt cx="178876" cy="321752"/>
          </a:xfrm>
        </p:grpSpPr>
        <p:sp>
          <p:nvSpPr>
            <p:cNvPr id="92" name="Овал 9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3" name="Овал 9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4" name="Овал 9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5" name="Овал 9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6" name="Овал 9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" name="Группа 96"/>
          <p:cNvGrpSpPr/>
          <p:nvPr/>
        </p:nvGrpSpPr>
        <p:grpSpPr>
          <a:xfrm>
            <a:off x="2000232" y="5715016"/>
            <a:ext cx="178876" cy="321752"/>
            <a:chOff x="642910" y="5500702"/>
            <a:chExt cx="178876" cy="321752"/>
          </a:xfrm>
        </p:grpSpPr>
        <p:sp>
          <p:nvSpPr>
            <p:cNvPr id="98" name="Овал 9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9" name="Овал 9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0" name="Овал 9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1" name="Овал 10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2" name="Овал 10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" name="Группа 102"/>
          <p:cNvGrpSpPr/>
          <p:nvPr/>
        </p:nvGrpSpPr>
        <p:grpSpPr>
          <a:xfrm>
            <a:off x="2214546" y="5715016"/>
            <a:ext cx="178876" cy="321752"/>
            <a:chOff x="642910" y="5500702"/>
            <a:chExt cx="178876" cy="321752"/>
          </a:xfrm>
        </p:grpSpPr>
        <p:sp>
          <p:nvSpPr>
            <p:cNvPr id="104" name="Овал 10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5" name="Овал 10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6" name="Овал 10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7" name="Овал 10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8" name="Овал 10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3" name="Группа 108"/>
          <p:cNvGrpSpPr/>
          <p:nvPr/>
        </p:nvGrpSpPr>
        <p:grpSpPr>
          <a:xfrm>
            <a:off x="2428860" y="5715016"/>
            <a:ext cx="178876" cy="321752"/>
            <a:chOff x="642910" y="5500702"/>
            <a:chExt cx="178876" cy="321752"/>
          </a:xfrm>
        </p:grpSpPr>
        <p:sp>
          <p:nvSpPr>
            <p:cNvPr id="110" name="Овал 10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1" name="Овал 11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2" name="Овал 11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3" name="Овал 11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4" name="Овал 11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5" name="Группа 114"/>
          <p:cNvGrpSpPr/>
          <p:nvPr/>
        </p:nvGrpSpPr>
        <p:grpSpPr>
          <a:xfrm>
            <a:off x="2643174" y="5715016"/>
            <a:ext cx="178876" cy="321752"/>
            <a:chOff x="642910" y="5500702"/>
            <a:chExt cx="178876" cy="321752"/>
          </a:xfrm>
        </p:grpSpPr>
        <p:sp>
          <p:nvSpPr>
            <p:cNvPr id="116" name="Овал 11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7" name="Овал 11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8" name="Овал 11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9" name="Овал 11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0" name="Овал 11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6" name="Группа 120"/>
          <p:cNvGrpSpPr/>
          <p:nvPr/>
        </p:nvGrpSpPr>
        <p:grpSpPr>
          <a:xfrm>
            <a:off x="2857488" y="5715016"/>
            <a:ext cx="178876" cy="321752"/>
            <a:chOff x="642910" y="5500702"/>
            <a:chExt cx="178876" cy="321752"/>
          </a:xfrm>
        </p:grpSpPr>
        <p:sp>
          <p:nvSpPr>
            <p:cNvPr id="122" name="Овал 12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3" name="Овал 12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4" name="Овал 12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5" name="Овал 12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6" name="Овал 12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7" name="Группа 126"/>
          <p:cNvGrpSpPr/>
          <p:nvPr/>
        </p:nvGrpSpPr>
        <p:grpSpPr>
          <a:xfrm>
            <a:off x="3071802" y="5715016"/>
            <a:ext cx="178876" cy="321752"/>
            <a:chOff x="642910" y="5500702"/>
            <a:chExt cx="178876" cy="321752"/>
          </a:xfrm>
        </p:grpSpPr>
        <p:sp>
          <p:nvSpPr>
            <p:cNvPr id="128" name="Овал 12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9" name="Овал 12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0" name="Овал 12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1" name="Овал 13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2" name="Овал 13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0" name="Группа 132"/>
          <p:cNvGrpSpPr/>
          <p:nvPr/>
        </p:nvGrpSpPr>
        <p:grpSpPr>
          <a:xfrm>
            <a:off x="3286116" y="5715016"/>
            <a:ext cx="178876" cy="321752"/>
            <a:chOff x="642910" y="5500702"/>
            <a:chExt cx="178876" cy="321752"/>
          </a:xfrm>
        </p:grpSpPr>
        <p:sp>
          <p:nvSpPr>
            <p:cNvPr id="134" name="Овал 13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5" name="Овал 13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6" name="Овал 13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7" name="Овал 13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8" name="Овал 13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8" name="Группа 138"/>
          <p:cNvGrpSpPr/>
          <p:nvPr/>
        </p:nvGrpSpPr>
        <p:grpSpPr>
          <a:xfrm>
            <a:off x="3500430" y="5715016"/>
            <a:ext cx="178876" cy="321752"/>
            <a:chOff x="642910" y="5500702"/>
            <a:chExt cx="178876" cy="321752"/>
          </a:xfrm>
        </p:grpSpPr>
        <p:sp>
          <p:nvSpPr>
            <p:cNvPr id="140" name="Овал 13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1" name="Овал 14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2" name="Овал 14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3" name="Овал 14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4" name="Овал 14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6" name="Группа 144"/>
          <p:cNvGrpSpPr/>
          <p:nvPr/>
        </p:nvGrpSpPr>
        <p:grpSpPr>
          <a:xfrm>
            <a:off x="3714744" y="5715016"/>
            <a:ext cx="178876" cy="321752"/>
            <a:chOff x="642910" y="5500702"/>
            <a:chExt cx="178876" cy="321752"/>
          </a:xfrm>
        </p:grpSpPr>
        <p:sp>
          <p:nvSpPr>
            <p:cNvPr id="146" name="Овал 14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7" name="Овал 14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8" name="Овал 14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9" name="Овал 14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0" name="Овал 14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7" name="Группа 150"/>
          <p:cNvGrpSpPr/>
          <p:nvPr/>
        </p:nvGrpSpPr>
        <p:grpSpPr>
          <a:xfrm>
            <a:off x="3929058" y="5715016"/>
            <a:ext cx="178876" cy="321752"/>
            <a:chOff x="642910" y="5500702"/>
            <a:chExt cx="178876" cy="321752"/>
          </a:xfrm>
        </p:grpSpPr>
        <p:sp>
          <p:nvSpPr>
            <p:cNvPr id="152" name="Овал 15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3" name="Овал 15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4" name="Овал 15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5" name="Овал 15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6" name="Овал 15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8" name="Группа 156"/>
          <p:cNvGrpSpPr/>
          <p:nvPr/>
        </p:nvGrpSpPr>
        <p:grpSpPr>
          <a:xfrm>
            <a:off x="4143372" y="5715016"/>
            <a:ext cx="178876" cy="321752"/>
            <a:chOff x="642910" y="5500702"/>
            <a:chExt cx="178876" cy="321752"/>
          </a:xfrm>
        </p:grpSpPr>
        <p:sp>
          <p:nvSpPr>
            <p:cNvPr id="158" name="Овал 15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9" name="Овал 15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0" name="Овал 15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1" name="Овал 16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2" name="Овал 16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9" name="Группа 162"/>
          <p:cNvGrpSpPr/>
          <p:nvPr/>
        </p:nvGrpSpPr>
        <p:grpSpPr>
          <a:xfrm>
            <a:off x="4357686" y="5715016"/>
            <a:ext cx="178876" cy="321752"/>
            <a:chOff x="642910" y="5500702"/>
            <a:chExt cx="178876" cy="321752"/>
          </a:xfrm>
        </p:grpSpPr>
        <p:sp>
          <p:nvSpPr>
            <p:cNvPr id="164" name="Овал 16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5" name="Овал 16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6" name="Овал 16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7" name="Овал 16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8" name="Овал 16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0" name="Группа 168"/>
          <p:cNvGrpSpPr/>
          <p:nvPr/>
        </p:nvGrpSpPr>
        <p:grpSpPr>
          <a:xfrm>
            <a:off x="4572000" y="5715016"/>
            <a:ext cx="178876" cy="321752"/>
            <a:chOff x="642910" y="5500702"/>
            <a:chExt cx="178876" cy="321752"/>
          </a:xfrm>
        </p:grpSpPr>
        <p:sp>
          <p:nvSpPr>
            <p:cNvPr id="170" name="Овал 16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1" name="Овал 17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2" name="Овал 17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3" name="Овал 17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4" name="Овал 17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75" name="Полилиния 174"/>
          <p:cNvSpPr/>
          <p:nvPr/>
        </p:nvSpPr>
        <p:spPr>
          <a:xfrm>
            <a:off x="3714744" y="-24"/>
            <a:ext cx="5444836" cy="4071966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6" name="Заголовок 175"/>
          <p:cNvSpPr>
            <a:spLocks noGrp="1"/>
          </p:cNvSpPr>
          <p:nvPr>
            <p:ph type="ctrTitle"/>
          </p:nvPr>
        </p:nvSpPr>
        <p:spPr>
          <a:xfrm>
            <a:off x="571472" y="214290"/>
            <a:ext cx="8143932" cy="2071702"/>
          </a:xfrm>
          <a:prstGeom prst="round2SameRect">
            <a:avLst>
              <a:gd name="adj1" fmla="val 20908"/>
              <a:gd name="adj2" fmla="val 50000"/>
            </a:avLst>
          </a:prstGeom>
          <a:solidFill>
            <a:srgbClr val="FEE9E2"/>
          </a:solidFill>
          <a:ln w="19050">
            <a:solidFill>
              <a:schemeClr val="tx1">
                <a:alpha val="53000"/>
              </a:schemeClr>
            </a:solidFill>
          </a:ln>
          <a:effectLst/>
        </p:spPr>
        <p:txBody>
          <a:bodyPr>
            <a:noAutofit/>
          </a:bodyPr>
          <a:lstStyle/>
          <a:p>
            <a:r>
              <a:rPr lang="uk-UA" sz="2400" b="1" dirty="0" smtClean="0"/>
              <a:t> </a:t>
            </a:r>
            <a:r>
              <a:rPr lang="uk-UA" sz="1800" dirty="0" smtClean="0"/>
              <a:t/>
            </a:r>
            <a:br>
              <a:rPr lang="uk-UA" sz="1800" dirty="0" smtClean="0"/>
            </a:br>
            <a:r>
              <a:rPr lang="uk-UA" sz="2400" b="1" dirty="0" smtClean="0">
                <a:solidFill>
                  <a:srgbClr val="6D1311"/>
                </a:solidFill>
              </a:rPr>
              <a:t>МЕТА:</a:t>
            </a:r>
            <a:r>
              <a:rPr lang="uk-UA" sz="1800" dirty="0" smtClean="0"/>
              <a:t> </a:t>
            </a:r>
            <a:r>
              <a:rPr lang="uk-UA" sz="1800" b="1" dirty="0" smtClean="0"/>
              <a:t>вивчити жанри музичного мистецтва, навчити </a:t>
            </a:r>
            <a:r>
              <a:rPr lang="uk-UA" sz="1800" b="1" dirty="0" smtClean="0"/>
              <a:t>їх</a:t>
            </a:r>
            <a:r>
              <a:rPr lang="uk-UA" sz="1800" b="1" dirty="0" smtClean="0"/>
              <a:t> </a:t>
            </a:r>
            <a:r>
              <a:rPr lang="uk-UA" sz="1800" b="1" dirty="0" smtClean="0"/>
              <a:t>аналізувати; вчити толерантно вести дискусію з питань музичного мистецтва; характеризувати музичні стилі; формувати власні враження, отримані після прослуховування музичних творів; прослідкувати еволюцію музичних інструментів у відповідності з розвитком суспільства; розвивати естетичний смак.</a:t>
            </a:r>
            <a:br>
              <a:rPr lang="uk-UA" sz="1800" b="1" dirty="0" smtClean="0"/>
            </a:br>
            <a:endParaRPr lang="ru-RU" sz="1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6D131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  <a:reflection blurRad="6350" stA="50000" endA="300" endPos="50000" dist="60007" dir="5400000" sy="-100000" algn="bl" rotWithShape="0"/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571876"/>
            <a:ext cx="3364024" cy="1914526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794" y="2428868"/>
            <a:ext cx="5405422" cy="65540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60" y="3429000"/>
            <a:ext cx="2809868" cy="2107401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sp>
        <p:nvSpPr>
          <p:cNvPr id="157" name="TextBox 156"/>
          <p:cNvSpPr txBox="1"/>
          <p:nvPr/>
        </p:nvSpPr>
        <p:spPr>
          <a:xfrm>
            <a:off x="6572264" y="5500702"/>
            <a:ext cx="12947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err="1" smtClean="0">
                <a:solidFill>
                  <a:schemeClr val="bg1"/>
                </a:solidFill>
              </a:rPr>
              <a:t>Летаври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163" name="TextBox 162"/>
          <p:cNvSpPr txBox="1"/>
          <p:nvPr/>
        </p:nvSpPr>
        <p:spPr>
          <a:xfrm>
            <a:off x="1071538" y="5572140"/>
            <a:ext cx="13028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Скрипка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169" name="TextBox 168"/>
          <p:cNvSpPr txBox="1"/>
          <p:nvPr/>
        </p:nvSpPr>
        <p:spPr>
          <a:xfrm>
            <a:off x="4071934" y="3214686"/>
            <a:ext cx="11558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Ф</a:t>
            </a:r>
            <a:r>
              <a:rPr lang="ru-RU" sz="2400" b="1" dirty="0" smtClean="0">
                <a:solidFill>
                  <a:schemeClr val="bg1"/>
                </a:solidFill>
              </a:rPr>
              <a:t>лейта</a:t>
            </a:r>
            <a:endParaRPr lang="uk-UA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" grpId="0" animBg="1"/>
      <p:bldP spid="176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олилиния 28"/>
          <p:cNvSpPr/>
          <p:nvPr/>
        </p:nvSpPr>
        <p:spPr>
          <a:xfrm>
            <a:off x="3714744" y="-24"/>
            <a:ext cx="5444836" cy="6316370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лилиния 13"/>
          <p:cNvSpPr/>
          <p:nvPr/>
        </p:nvSpPr>
        <p:spPr>
          <a:xfrm>
            <a:off x="3677516" y="0"/>
            <a:ext cx="5444836" cy="6858024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олилиния 24"/>
          <p:cNvSpPr/>
          <p:nvPr/>
        </p:nvSpPr>
        <p:spPr>
          <a:xfrm>
            <a:off x="0" y="1571612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9" name="Прямоугольник 178"/>
          <p:cNvSpPr/>
          <p:nvPr/>
        </p:nvSpPr>
        <p:spPr>
          <a:xfrm>
            <a:off x="0" y="6215082"/>
            <a:ext cx="9144000" cy="642918"/>
          </a:xfrm>
          <a:prstGeom prst="rect">
            <a:avLst/>
          </a:prstGeom>
          <a:gradFill>
            <a:gsLst>
              <a:gs pos="0">
                <a:srgbClr val="EBB075"/>
              </a:gs>
              <a:gs pos="8000">
                <a:srgbClr val="FEE9E2"/>
              </a:gs>
              <a:gs pos="19000">
                <a:srgbClr val="E79379"/>
              </a:gs>
              <a:gs pos="70000">
                <a:srgbClr val="E4643C"/>
              </a:gs>
              <a:gs pos="100000">
                <a:srgbClr val="6D1311"/>
              </a:gs>
            </a:gsLst>
            <a:lin ang="5400000" scaled="1"/>
          </a:gradFill>
          <a:ln>
            <a:noFill/>
          </a:ln>
          <a:effectLst>
            <a:outerShdw blurRad="1016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олилиния 26"/>
          <p:cNvSpPr/>
          <p:nvPr/>
        </p:nvSpPr>
        <p:spPr>
          <a:xfrm>
            <a:off x="0" y="1857364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олилиния 20"/>
          <p:cNvSpPr/>
          <p:nvPr/>
        </p:nvSpPr>
        <p:spPr>
          <a:xfrm>
            <a:off x="428596" y="785794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олилиния 21"/>
          <p:cNvSpPr/>
          <p:nvPr/>
        </p:nvSpPr>
        <p:spPr>
          <a:xfrm>
            <a:off x="0" y="1142984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олилиния 22"/>
          <p:cNvSpPr/>
          <p:nvPr/>
        </p:nvSpPr>
        <p:spPr>
          <a:xfrm>
            <a:off x="0" y="1285860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олилиния 23"/>
          <p:cNvSpPr/>
          <p:nvPr/>
        </p:nvSpPr>
        <p:spPr>
          <a:xfrm>
            <a:off x="0" y="1428736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олилиния 18"/>
          <p:cNvSpPr/>
          <p:nvPr/>
        </p:nvSpPr>
        <p:spPr>
          <a:xfrm>
            <a:off x="3714744" y="-24"/>
            <a:ext cx="5444836" cy="5684710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олилиния 17"/>
          <p:cNvSpPr/>
          <p:nvPr/>
        </p:nvSpPr>
        <p:spPr>
          <a:xfrm>
            <a:off x="3699196" y="9501"/>
            <a:ext cx="5444836" cy="4601858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олилиния 29"/>
          <p:cNvSpPr/>
          <p:nvPr/>
        </p:nvSpPr>
        <p:spPr>
          <a:xfrm>
            <a:off x="3714744" y="-24"/>
            <a:ext cx="5444836" cy="5143536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5" name="Полилиния 174"/>
          <p:cNvSpPr/>
          <p:nvPr/>
        </p:nvSpPr>
        <p:spPr>
          <a:xfrm>
            <a:off x="3714744" y="-24"/>
            <a:ext cx="5444836" cy="4071966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9" name="Полилиния 188"/>
          <p:cNvSpPr/>
          <p:nvPr/>
        </p:nvSpPr>
        <p:spPr>
          <a:xfrm>
            <a:off x="-560903" y="-42556"/>
            <a:ext cx="2579688" cy="5429288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4" name="Полилиния 183"/>
          <p:cNvSpPr/>
          <p:nvPr/>
        </p:nvSpPr>
        <p:spPr>
          <a:xfrm>
            <a:off x="-428660" y="-142900"/>
            <a:ext cx="2579688" cy="5634077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2" name="Полилиния 181"/>
          <p:cNvSpPr/>
          <p:nvPr/>
        </p:nvSpPr>
        <p:spPr>
          <a:xfrm>
            <a:off x="-285784" y="-231204"/>
            <a:ext cx="2579688" cy="5784294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1" name="Полилиния 180"/>
          <p:cNvSpPr/>
          <p:nvPr/>
        </p:nvSpPr>
        <p:spPr>
          <a:xfrm>
            <a:off x="-142908" y="-268224"/>
            <a:ext cx="2579688" cy="5859415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8" name="Полилиния 177"/>
          <p:cNvSpPr/>
          <p:nvPr/>
        </p:nvSpPr>
        <p:spPr>
          <a:xfrm>
            <a:off x="-19050" y="-300727"/>
            <a:ext cx="2579688" cy="5939528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0" name="Прямоугольник 189"/>
          <p:cNvSpPr/>
          <p:nvPr/>
        </p:nvSpPr>
        <p:spPr>
          <a:xfrm>
            <a:off x="0" y="0"/>
            <a:ext cx="9144000" cy="2071678"/>
          </a:xfrm>
          <a:prstGeom prst="rect">
            <a:avLst/>
          </a:prstGeom>
          <a:gradFill>
            <a:gsLst>
              <a:gs pos="0">
                <a:srgbClr val="EBB075"/>
              </a:gs>
              <a:gs pos="8000">
                <a:srgbClr val="FEE9E2"/>
              </a:gs>
              <a:gs pos="19000">
                <a:srgbClr val="E79379"/>
              </a:gs>
              <a:gs pos="70000">
                <a:srgbClr val="E4643C"/>
              </a:gs>
              <a:gs pos="100000">
                <a:srgbClr val="6D1311"/>
              </a:gs>
            </a:gsLst>
            <a:lin ang="5400000" scaled="1"/>
          </a:gradFill>
          <a:ln>
            <a:noFill/>
          </a:ln>
          <a:effectLst>
            <a:outerShdw blurRad="1016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grpSp>
        <p:nvGrpSpPr>
          <p:cNvPr id="2" name="Группа 35"/>
          <p:cNvGrpSpPr/>
          <p:nvPr/>
        </p:nvGrpSpPr>
        <p:grpSpPr>
          <a:xfrm>
            <a:off x="2071670" y="6357958"/>
            <a:ext cx="178876" cy="321752"/>
            <a:chOff x="642910" y="5500702"/>
            <a:chExt cx="178876" cy="321752"/>
          </a:xfrm>
        </p:grpSpPr>
        <p:sp>
          <p:nvSpPr>
            <p:cNvPr id="31" name="Овал 30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Овал 32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Овал 33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Овал 34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" name="Группа 48"/>
          <p:cNvGrpSpPr/>
          <p:nvPr/>
        </p:nvGrpSpPr>
        <p:grpSpPr>
          <a:xfrm>
            <a:off x="2285984" y="6357958"/>
            <a:ext cx="178876" cy="321752"/>
            <a:chOff x="642910" y="5500702"/>
            <a:chExt cx="178876" cy="321752"/>
          </a:xfrm>
        </p:grpSpPr>
        <p:sp>
          <p:nvSpPr>
            <p:cNvPr id="50" name="Овал 4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Овал 5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Овал 5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Овал 5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Овал 5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" name="Группа 54"/>
          <p:cNvGrpSpPr/>
          <p:nvPr/>
        </p:nvGrpSpPr>
        <p:grpSpPr>
          <a:xfrm>
            <a:off x="2500298" y="6357958"/>
            <a:ext cx="178876" cy="321752"/>
            <a:chOff x="642910" y="5500702"/>
            <a:chExt cx="178876" cy="321752"/>
          </a:xfrm>
        </p:grpSpPr>
        <p:sp>
          <p:nvSpPr>
            <p:cNvPr id="56" name="Овал 5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Овал 5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Овал 5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Овал 5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Овал 5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" name="Группа 60"/>
          <p:cNvGrpSpPr/>
          <p:nvPr/>
        </p:nvGrpSpPr>
        <p:grpSpPr>
          <a:xfrm>
            <a:off x="2714612" y="6357958"/>
            <a:ext cx="178876" cy="321752"/>
            <a:chOff x="642910" y="5500702"/>
            <a:chExt cx="178876" cy="321752"/>
          </a:xfrm>
        </p:grpSpPr>
        <p:sp>
          <p:nvSpPr>
            <p:cNvPr id="62" name="Овал 6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Овал 6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Овал 6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5" name="Овал 6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Овал 6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" name="Группа 66"/>
          <p:cNvGrpSpPr/>
          <p:nvPr/>
        </p:nvGrpSpPr>
        <p:grpSpPr>
          <a:xfrm>
            <a:off x="2928926" y="6357958"/>
            <a:ext cx="178876" cy="321752"/>
            <a:chOff x="642910" y="5500702"/>
            <a:chExt cx="178876" cy="321752"/>
          </a:xfrm>
        </p:grpSpPr>
        <p:sp>
          <p:nvSpPr>
            <p:cNvPr id="68" name="Овал 6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Овал 6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Овал 6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Овал 7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Овал 7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" name="Группа 72"/>
          <p:cNvGrpSpPr/>
          <p:nvPr/>
        </p:nvGrpSpPr>
        <p:grpSpPr>
          <a:xfrm>
            <a:off x="3143240" y="6357958"/>
            <a:ext cx="178876" cy="321752"/>
            <a:chOff x="642910" y="5500702"/>
            <a:chExt cx="178876" cy="321752"/>
          </a:xfrm>
        </p:grpSpPr>
        <p:sp>
          <p:nvSpPr>
            <p:cNvPr id="74" name="Овал 7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Овал 7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" name="Овал 7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" name="Овал 7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Овал 7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" name="Группа 78"/>
          <p:cNvGrpSpPr/>
          <p:nvPr/>
        </p:nvGrpSpPr>
        <p:grpSpPr>
          <a:xfrm>
            <a:off x="3357554" y="6357958"/>
            <a:ext cx="178876" cy="321752"/>
            <a:chOff x="642910" y="5500702"/>
            <a:chExt cx="178876" cy="321752"/>
          </a:xfrm>
        </p:grpSpPr>
        <p:sp>
          <p:nvSpPr>
            <p:cNvPr id="80" name="Овал 7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1" name="Овал 8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2" name="Овал 81"/>
            <p:cNvSpPr/>
            <p:nvPr/>
          </p:nvSpPr>
          <p:spPr>
            <a:xfrm>
              <a:off x="714348" y="5633859"/>
              <a:ext cx="107438" cy="45719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3" name="Овал 8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" name="Овал 8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" name="Группа 84"/>
          <p:cNvGrpSpPr/>
          <p:nvPr/>
        </p:nvGrpSpPr>
        <p:grpSpPr>
          <a:xfrm>
            <a:off x="3571868" y="6357958"/>
            <a:ext cx="178876" cy="321752"/>
            <a:chOff x="642910" y="5500702"/>
            <a:chExt cx="178876" cy="321752"/>
          </a:xfrm>
        </p:grpSpPr>
        <p:sp>
          <p:nvSpPr>
            <p:cNvPr id="86" name="Овал 8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7" name="Овал 8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" name="Овал 8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9" name="Овал 8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0" name="Овал 8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" name="Группа 90"/>
          <p:cNvGrpSpPr/>
          <p:nvPr/>
        </p:nvGrpSpPr>
        <p:grpSpPr>
          <a:xfrm>
            <a:off x="3786182" y="6357958"/>
            <a:ext cx="178876" cy="321752"/>
            <a:chOff x="642910" y="5500702"/>
            <a:chExt cx="178876" cy="321752"/>
          </a:xfrm>
        </p:grpSpPr>
        <p:sp>
          <p:nvSpPr>
            <p:cNvPr id="92" name="Овал 9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3" name="Овал 9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4" name="Овал 9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5" name="Овал 9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6" name="Овал 9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" name="Группа 96"/>
          <p:cNvGrpSpPr/>
          <p:nvPr/>
        </p:nvGrpSpPr>
        <p:grpSpPr>
          <a:xfrm>
            <a:off x="4000496" y="6357958"/>
            <a:ext cx="178876" cy="321752"/>
            <a:chOff x="642910" y="5500702"/>
            <a:chExt cx="178876" cy="321752"/>
          </a:xfrm>
        </p:grpSpPr>
        <p:sp>
          <p:nvSpPr>
            <p:cNvPr id="98" name="Овал 9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9" name="Овал 9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0" name="Овал 9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1" name="Овал 10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2" name="Овал 10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" name="Группа 102"/>
          <p:cNvGrpSpPr/>
          <p:nvPr/>
        </p:nvGrpSpPr>
        <p:grpSpPr>
          <a:xfrm>
            <a:off x="4214810" y="6357958"/>
            <a:ext cx="178876" cy="321752"/>
            <a:chOff x="642910" y="5500702"/>
            <a:chExt cx="178876" cy="321752"/>
          </a:xfrm>
        </p:grpSpPr>
        <p:sp>
          <p:nvSpPr>
            <p:cNvPr id="104" name="Овал 10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5" name="Овал 10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6" name="Овал 10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7" name="Овал 10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8" name="Овал 10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3" name="Группа 108"/>
          <p:cNvGrpSpPr/>
          <p:nvPr/>
        </p:nvGrpSpPr>
        <p:grpSpPr>
          <a:xfrm>
            <a:off x="4429124" y="6357958"/>
            <a:ext cx="178876" cy="321752"/>
            <a:chOff x="642910" y="5500702"/>
            <a:chExt cx="178876" cy="321752"/>
          </a:xfrm>
        </p:grpSpPr>
        <p:sp>
          <p:nvSpPr>
            <p:cNvPr id="110" name="Овал 10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1" name="Овал 11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2" name="Овал 11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3" name="Овал 11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4" name="Овал 11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5" name="Группа 114"/>
          <p:cNvGrpSpPr/>
          <p:nvPr/>
        </p:nvGrpSpPr>
        <p:grpSpPr>
          <a:xfrm>
            <a:off x="4643438" y="6357958"/>
            <a:ext cx="178876" cy="321752"/>
            <a:chOff x="642910" y="5500702"/>
            <a:chExt cx="178876" cy="321752"/>
          </a:xfrm>
        </p:grpSpPr>
        <p:sp>
          <p:nvSpPr>
            <p:cNvPr id="116" name="Овал 11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7" name="Овал 11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8" name="Овал 11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9" name="Овал 11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0" name="Овал 11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6" name="Группа 120"/>
          <p:cNvGrpSpPr/>
          <p:nvPr/>
        </p:nvGrpSpPr>
        <p:grpSpPr>
          <a:xfrm>
            <a:off x="4857752" y="6357958"/>
            <a:ext cx="178876" cy="321752"/>
            <a:chOff x="642910" y="5500702"/>
            <a:chExt cx="178876" cy="321752"/>
          </a:xfrm>
        </p:grpSpPr>
        <p:sp>
          <p:nvSpPr>
            <p:cNvPr id="122" name="Овал 12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3" name="Овал 12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4" name="Овал 12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5" name="Овал 12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6" name="Овал 12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7" name="Группа 126"/>
          <p:cNvGrpSpPr/>
          <p:nvPr/>
        </p:nvGrpSpPr>
        <p:grpSpPr>
          <a:xfrm>
            <a:off x="5072066" y="6357958"/>
            <a:ext cx="178876" cy="321752"/>
            <a:chOff x="642910" y="5500702"/>
            <a:chExt cx="178876" cy="321752"/>
          </a:xfrm>
        </p:grpSpPr>
        <p:sp>
          <p:nvSpPr>
            <p:cNvPr id="128" name="Овал 12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9" name="Овал 12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0" name="Овал 12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1" name="Овал 13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2" name="Овал 13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0" name="Группа 132"/>
          <p:cNvGrpSpPr/>
          <p:nvPr/>
        </p:nvGrpSpPr>
        <p:grpSpPr>
          <a:xfrm>
            <a:off x="5286380" y="6357958"/>
            <a:ext cx="178876" cy="321752"/>
            <a:chOff x="642910" y="5500702"/>
            <a:chExt cx="178876" cy="321752"/>
          </a:xfrm>
        </p:grpSpPr>
        <p:sp>
          <p:nvSpPr>
            <p:cNvPr id="134" name="Овал 13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5" name="Овал 13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6" name="Овал 13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7" name="Овал 13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8" name="Овал 13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8" name="Группа 138"/>
          <p:cNvGrpSpPr/>
          <p:nvPr/>
        </p:nvGrpSpPr>
        <p:grpSpPr>
          <a:xfrm>
            <a:off x="5500694" y="6357958"/>
            <a:ext cx="178876" cy="321752"/>
            <a:chOff x="642910" y="5500702"/>
            <a:chExt cx="178876" cy="321752"/>
          </a:xfrm>
        </p:grpSpPr>
        <p:sp>
          <p:nvSpPr>
            <p:cNvPr id="140" name="Овал 13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1" name="Овал 14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2" name="Овал 14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3" name="Овал 14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4" name="Овал 14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6" name="Группа 144"/>
          <p:cNvGrpSpPr/>
          <p:nvPr/>
        </p:nvGrpSpPr>
        <p:grpSpPr>
          <a:xfrm>
            <a:off x="5715008" y="6357958"/>
            <a:ext cx="178876" cy="321752"/>
            <a:chOff x="642910" y="5500702"/>
            <a:chExt cx="178876" cy="321752"/>
          </a:xfrm>
        </p:grpSpPr>
        <p:sp>
          <p:nvSpPr>
            <p:cNvPr id="146" name="Овал 14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7" name="Овал 14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8" name="Овал 14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9" name="Овал 14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0" name="Овал 14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7" name="Группа 150"/>
          <p:cNvGrpSpPr/>
          <p:nvPr/>
        </p:nvGrpSpPr>
        <p:grpSpPr>
          <a:xfrm>
            <a:off x="5929322" y="6357958"/>
            <a:ext cx="178876" cy="321752"/>
            <a:chOff x="642910" y="5500702"/>
            <a:chExt cx="178876" cy="321752"/>
          </a:xfrm>
        </p:grpSpPr>
        <p:sp>
          <p:nvSpPr>
            <p:cNvPr id="152" name="Овал 15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3" name="Овал 15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4" name="Овал 15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5" name="Овал 15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6" name="Овал 15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8" name="Группа 156"/>
          <p:cNvGrpSpPr/>
          <p:nvPr/>
        </p:nvGrpSpPr>
        <p:grpSpPr>
          <a:xfrm>
            <a:off x="6143636" y="6357958"/>
            <a:ext cx="178876" cy="321752"/>
            <a:chOff x="642910" y="5500702"/>
            <a:chExt cx="178876" cy="321752"/>
          </a:xfrm>
        </p:grpSpPr>
        <p:sp>
          <p:nvSpPr>
            <p:cNvPr id="158" name="Овал 15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9" name="Овал 15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0" name="Овал 15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1" name="Овал 16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2" name="Овал 16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9" name="Группа 162"/>
          <p:cNvGrpSpPr/>
          <p:nvPr/>
        </p:nvGrpSpPr>
        <p:grpSpPr>
          <a:xfrm>
            <a:off x="6357950" y="6357958"/>
            <a:ext cx="178876" cy="321752"/>
            <a:chOff x="642910" y="5500702"/>
            <a:chExt cx="178876" cy="321752"/>
          </a:xfrm>
        </p:grpSpPr>
        <p:sp>
          <p:nvSpPr>
            <p:cNvPr id="164" name="Овал 16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5" name="Овал 16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6" name="Овал 16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7" name="Овал 16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8" name="Овал 16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0" name="Группа 168"/>
          <p:cNvGrpSpPr/>
          <p:nvPr/>
        </p:nvGrpSpPr>
        <p:grpSpPr>
          <a:xfrm>
            <a:off x="6572264" y="6357958"/>
            <a:ext cx="178876" cy="321752"/>
            <a:chOff x="642910" y="5500702"/>
            <a:chExt cx="178876" cy="321752"/>
          </a:xfrm>
        </p:grpSpPr>
        <p:sp>
          <p:nvSpPr>
            <p:cNvPr id="170" name="Овал 16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1" name="Овал 17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2" name="Овал 17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3" name="Овал 17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4" name="Овал 17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77" name="Фигура, имеющая форму буквы L 176">
            <a:hlinkClick r:id="" action="ppaction://hlinkshowjump?jump=nextslide"/>
          </p:cNvPr>
          <p:cNvSpPr/>
          <p:nvPr/>
        </p:nvSpPr>
        <p:spPr>
          <a:xfrm rot="13688188">
            <a:off x="8403431" y="6340885"/>
            <a:ext cx="290815" cy="324217"/>
          </a:xfrm>
          <a:prstGeom prst="corner">
            <a:avLst>
              <a:gd name="adj1" fmla="val 51886"/>
              <a:gd name="adj2" fmla="val 36977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0" name="Фигура, имеющая форму буквы L 179">
            <a:hlinkClick r:id="" action="ppaction://hlinkshowjump?jump=previousslide"/>
          </p:cNvPr>
          <p:cNvSpPr/>
          <p:nvPr/>
        </p:nvSpPr>
        <p:spPr>
          <a:xfrm rot="7911812" flipH="1">
            <a:off x="8137915" y="6340886"/>
            <a:ext cx="290815" cy="324217"/>
          </a:xfrm>
          <a:prstGeom prst="corner">
            <a:avLst>
              <a:gd name="adj1" fmla="val 51886"/>
              <a:gd name="adj2" fmla="val 36977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1" name="Группа 182"/>
          <p:cNvGrpSpPr/>
          <p:nvPr/>
        </p:nvGrpSpPr>
        <p:grpSpPr>
          <a:xfrm>
            <a:off x="409704" y="6279754"/>
            <a:ext cx="143349" cy="428998"/>
            <a:chOff x="409704" y="6279754"/>
            <a:chExt cx="143349" cy="428998"/>
          </a:xfrm>
        </p:grpSpPr>
        <p:sp>
          <p:nvSpPr>
            <p:cNvPr id="191" name="Прямоугольник 190">
              <a:hlinkClick r:id="" action="ppaction://hlinkshowjump?jump=endshow"/>
            </p:cNvPr>
            <p:cNvSpPr/>
            <p:nvPr/>
          </p:nvSpPr>
          <p:spPr>
            <a:xfrm rot="7887245">
              <a:off x="266828" y="6423000"/>
              <a:ext cx="428628" cy="142876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2" name="Прямоугольник 191">
              <a:hlinkClick r:id="" action="ppaction://hlinkshowjump?jump=endshow"/>
            </p:cNvPr>
            <p:cNvSpPr/>
            <p:nvPr/>
          </p:nvSpPr>
          <p:spPr>
            <a:xfrm rot="2898367">
              <a:off x="267301" y="6422630"/>
              <a:ext cx="428628" cy="142876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214282" y="1"/>
            <a:ext cx="8929718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000" b="0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Calibri" pitchFamily="34" charset="0"/>
              <a:cs typeface="MyriadPro-It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000" i="1" dirty="0" smtClean="0">
              <a:solidFill>
                <a:srgbClr val="000000"/>
              </a:solidFill>
              <a:latin typeface="Arial" pitchFamily="34" charset="0"/>
              <a:ea typeface="Calibri" pitchFamily="34" charset="0"/>
              <a:cs typeface="MyriadPro-It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MyriadPro-It"/>
              </a:rPr>
              <a:t>“Співу</a:t>
            </a:r>
            <a:r>
              <a:rPr kumimoji="0" lang="uk-UA" sz="2000" b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MyriadPro-It"/>
              </a:rPr>
              <a:t>, голосу варто тільки натякнути — оркестр своїми могутніми засобами вже домалює все, що відбувається в душі </a:t>
            </a:r>
            <a:r>
              <a:rPr kumimoji="0" lang="uk-UA" sz="2000" b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MyriadPro-It"/>
              </a:rPr>
              <a:t>людській.”</a:t>
            </a:r>
            <a:endParaRPr kumimoji="0" lang="uk-UA" b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MyriadPro-It"/>
              </a:rPr>
              <a:t>                                                     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b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MyriadPro-It"/>
              </a:rPr>
              <a:t>                                              </a:t>
            </a:r>
            <a:r>
              <a:rPr kumimoji="0" lang="uk-UA" b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MyriadPro-It"/>
              </a:rPr>
              <a:t>О. Сєров, російський композитор і музикознавець</a:t>
            </a:r>
            <a:endParaRPr kumimoji="0" lang="uk-UA" sz="1600" b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2357429"/>
            <a:ext cx="4786336" cy="3589751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sp>
        <p:nvSpPr>
          <p:cNvPr id="163" name="Прямоугольник 162"/>
          <p:cNvSpPr/>
          <p:nvPr/>
        </p:nvSpPr>
        <p:spPr>
          <a:xfrm>
            <a:off x="1643042" y="6215082"/>
            <a:ext cx="647711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Музей </a:t>
            </a:r>
            <a:r>
              <a:rPr lang="ru-RU" sz="2800" b="1" dirty="0" err="1" smtClean="0"/>
              <a:t>Рок-н-ролу</a:t>
            </a:r>
            <a:r>
              <a:rPr lang="ru-RU" sz="2800" b="1" dirty="0" smtClean="0"/>
              <a:t> в </a:t>
            </a:r>
            <a:r>
              <a:rPr lang="ru-RU" sz="2800" b="1" dirty="0" err="1" smtClean="0"/>
              <a:t>Клівленді</a:t>
            </a:r>
            <a:r>
              <a:rPr lang="ru-RU" sz="2800" b="1" dirty="0" smtClean="0"/>
              <a:t>, США</a:t>
            </a:r>
            <a:endParaRPr lang="uk-UA" sz="2800" b="1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" grpId="0" animBg="1"/>
      <p:bldP spid="10241" grpId="0"/>
      <p:bldP spid="16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олилиния 20"/>
          <p:cNvSpPr/>
          <p:nvPr/>
        </p:nvSpPr>
        <p:spPr>
          <a:xfrm>
            <a:off x="0" y="1000108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олилиния 21"/>
          <p:cNvSpPr/>
          <p:nvPr/>
        </p:nvSpPr>
        <p:spPr>
          <a:xfrm>
            <a:off x="0" y="1142984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олилиния 22"/>
          <p:cNvSpPr/>
          <p:nvPr/>
        </p:nvSpPr>
        <p:spPr>
          <a:xfrm>
            <a:off x="0" y="1285860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олилиния 23"/>
          <p:cNvSpPr/>
          <p:nvPr/>
        </p:nvSpPr>
        <p:spPr>
          <a:xfrm>
            <a:off x="0" y="1428736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олилиния 24"/>
          <p:cNvSpPr/>
          <p:nvPr/>
        </p:nvSpPr>
        <p:spPr>
          <a:xfrm>
            <a:off x="0" y="1571612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олилиния 25"/>
          <p:cNvSpPr/>
          <p:nvPr/>
        </p:nvSpPr>
        <p:spPr>
          <a:xfrm>
            <a:off x="0" y="1714488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олилиния 26"/>
          <p:cNvSpPr/>
          <p:nvPr/>
        </p:nvSpPr>
        <p:spPr>
          <a:xfrm>
            <a:off x="0" y="1857364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олилиния 18"/>
          <p:cNvSpPr/>
          <p:nvPr/>
        </p:nvSpPr>
        <p:spPr>
          <a:xfrm>
            <a:off x="3714744" y="-24"/>
            <a:ext cx="5444836" cy="5684710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олилиния 28"/>
          <p:cNvSpPr/>
          <p:nvPr/>
        </p:nvSpPr>
        <p:spPr>
          <a:xfrm>
            <a:off x="3714744" y="-24"/>
            <a:ext cx="5444836" cy="6316370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лилиния 13"/>
          <p:cNvSpPr/>
          <p:nvPr/>
        </p:nvSpPr>
        <p:spPr>
          <a:xfrm>
            <a:off x="3677516" y="0"/>
            <a:ext cx="5444836" cy="6858024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олилиния 17"/>
          <p:cNvSpPr/>
          <p:nvPr/>
        </p:nvSpPr>
        <p:spPr>
          <a:xfrm>
            <a:off x="3699196" y="9501"/>
            <a:ext cx="5444836" cy="4601858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олилиния 29"/>
          <p:cNvSpPr/>
          <p:nvPr/>
        </p:nvSpPr>
        <p:spPr>
          <a:xfrm>
            <a:off x="3714744" y="-24"/>
            <a:ext cx="5444836" cy="5143536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35"/>
          <p:cNvGrpSpPr/>
          <p:nvPr/>
        </p:nvGrpSpPr>
        <p:grpSpPr>
          <a:xfrm>
            <a:off x="71406" y="5715016"/>
            <a:ext cx="178876" cy="321752"/>
            <a:chOff x="642910" y="5500702"/>
            <a:chExt cx="178876" cy="321752"/>
          </a:xfrm>
        </p:grpSpPr>
        <p:sp>
          <p:nvSpPr>
            <p:cNvPr id="31" name="Овал 30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Овал 32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Овал 33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Овал 34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" name="Группа 48"/>
          <p:cNvGrpSpPr/>
          <p:nvPr/>
        </p:nvGrpSpPr>
        <p:grpSpPr>
          <a:xfrm>
            <a:off x="285720" y="5715016"/>
            <a:ext cx="178876" cy="321752"/>
            <a:chOff x="642910" y="5500702"/>
            <a:chExt cx="178876" cy="321752"/>
          </a:xfrm>
        </p:grpSpPr>
        <p:sp>
          <p:nvSpPr>
            <p:cNvPr id="50" name="Овал 4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Овал 5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Овал 5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Овал 5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Овал 5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" name="Группа 54"/>
          <p:cNvGrpSpPr/>
          <p:nvPr/>
        </p:nvGrpSpPr>
        <p:grpSpPr>
          <a:xfrm>
            <a:off x="500034" y="5715016"/>
            <a:ext cx="178876" cy="321752"/>
            <a:chOff x="642910" y="5500702"/>
            <a:chExt cx="178876" cy="321752"/>
          </a:xfrm>
        </p:grpSpPr>
        <p:sp>
          <p:nvSpPr>
            <p:cNvPr id="56" name="Овал 5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Овал 5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Овал 5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Овал 5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Овал 5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" name="Группа 60"/>
          <p:cNvGrpSpPr/>
          <p:nvPr/>
        </p:nvGrpSpPr>
        <p:grpSpPr>
          <a:xfrm>
            <a:off x="714348" y="5715016"/>
            <a:ext cx="178876" cy="321752"/>
            <a:chOff x="642910" y="5500702"/>
            <a:chExt cx="178876" cy="321752"/>
          </a:xfrm>
        </p:grpSpPr>
        <p:sp>
          <p:nvSpPr>
            <p:cNvPr id="62" name="Овал 6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Овал 6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Овал 6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5" name="Овал 6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Овал 6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" name="Группа 66"/>
          <p:cNvGrpSpPr/>
          <p:nvPr/>
        </p:nvGrpSpPr>
        <p:grpSpPr>
          <a:xfrm>
            <a:off x="928662" y="5715016"/>
            <a:ext cx="178876" cy="321752"/>
            <a:chOff x="642910" y="5500702"/>
            <a:chExt cx="178876" cy="321752"/>
          </a:xfrm>
        </p:grpSpPr>
        <p:sp>
          <p:nvSpPr>
            <p:cNvPr id="68" name="Овал 6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Овал 6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Овал 6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Овал 7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Овал 7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" name="Группа 72"/>
          <p:cNvGrpSpPr/>
          <p:nvPr/>
        </p:nvGrpSpPr>
        <p:grpSpPr>
          <a:xfrm>
            <a:off x="1142976" y="5715016"/>
            <a:ext cx="178876" cy="321752"/>
            <a:chOff x="642910" y="5500702"/>
            <a:chExt cx="178876" cy="321752"/>
          </a:xfrm>
        </p:grpSpPr>
        <p:sp>
          <p:nvSpPr>
            <p:cNvPr id="74" name="Овал 7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Овал 7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" name="Овал 7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" name="Овал 7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Овал 7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" name="Группа 78"/>
          <p:cNvGrpSpPr/>
          <p:nvPr/>
        </p:nvGrpSpPr>
        <p:grpSpPr>
          <a:xfrm>
            <a:off x="1357290" y="5715016"/>
            <a:ext cx="178876" cy="321752"/>
            <a:chOff x="642910" y="5500702"/>
            <a:chExt cx="178876" cy="321752"/>
          </a:xfrm>
        </p:grpSpPr>
        <p:sp>
          <p:nvSpPr>
            <p:cNvPr id="80" name="Овал 7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1" name="Овал 8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2" name="Овал 8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3" name="Овал 8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" name="Овал 8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" name="Группа 84"/>
          <p:cNvGrpSpPr/>
          <p:nvPr/>
        </p:nvGrpSpPr>
        <p:grpSpPr>
          <a:xfrm>
            <a:off x="1571604" y="5715016"/>
            <a:ext cx="178876" cy="321752"/>
            <a:chOff x="642910" y="5500702"/>
            <a:chExt cx="178876" cy="321752"/>
          </a:xfrm>
        </p:grpSpPr>
        <p:sp>
          <p:nvSpPr>
            <p:cNvPr id="86" name="Овал 8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7" name="Овал 8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" name="Овал 8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9" name="Овал 8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0" name="Овал 8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" name="Группа 90"/>
          <p:cNvGrpSpPr/>
          <p:nvPr/>
        </p:nvGrpSpPr>
        <p:grpSpPr>
          <a:xfrm>
            <a:off x="1785918" y="5715016"/>
            <a:ext cx="178876" cy="321752"/>
            <a:chOff x="642910" y="5500702"/>
            <a:chExt cx="178876" cy="321752"/>
          </a:xfrm>
        </p:grpSpPr>
        <p:sp>
          <p:nvSpPr>
            <p:cNvPr id="92" name="Овал 9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3" name="Овал 9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4" name="Овал 9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5" name="Овал 9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6" name="Овал 9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" name="Группа 96"/>
          <p:cNvGrpSpPr/>
          <p:nvPr/>
        </p:nvGrpSpPr>
        <p:grpSpPr>
          <a:xfrm>
            <a:off x="2000232" y="5715016"/>
            <a:ext cx="178876" cy="321752"/>
            <a:chOff x="642910" y="5500702"/>
            <a:chExt cx="178876" cy="321752"/>
          </a:xfrm>
        </p:grpSpPr>
        <p:sp>
          <p:nvSpPr>
            <p:cNvPr id="98" name="Овал 9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9" name="Овал 9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0" name="Овал 9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1" name="Овал 10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2" name="Овал 10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" name="Группа 102"/>
          <p:cNvGrpSpPr/>
          <p:nvPr/>
        </p:nvGrpSpPr>
        <p:grpSpPr>
          <a:xfrm>
            <a:off x="2214546" y="5715016"/>
            <a:ext cx="178876" cy="321752"/>
            <a:chOff x="642910" y="5500702"/>
            <a:chExt cx="178876" cy="321752"/>
          </a:xfrm>
        </p:grpSpPr>
        <p:sp>
          <p:nvSpPr>
            <p:cNvPr id="104" name="Овал 10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5" name="Овал 10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6" name="Овал 10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7" name="Овал 10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8" name="Овал 10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3" name="Группа 108"/>
          <p:cNvGrpSpPr/>
          <p:nvPr/>
        </p:nvGrpSpPr>
        <p:grpSpPr>
          <a:xfrm>
            <a:off x="2428860" y="5715016"/>
            <a:ext cx="178876" cy="321752"/>
            <a:chOff x="642910" y="5500702"/>
            <a:chExt cx="178876" cy="321752"/>
          </a:xfrm>
        </p:grpSpPr>
        <p:sp>
          <p:nvSpPr>
            <p:cNvPr id="110" name="Овал 10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1" name="Овал 11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2" name="Овал 11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3" name="Овал 11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4" name="Овал 11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5" name="Группа 114"/>
          <p:cNvGrpSpPr/>
          <p:nvPr/>
        </p:nvGrpSpPr>
        <p:grpSpPr>
          <a:xfrm>
            <a:off x="2643174" y="5715016"/>
            <a:ext cx="178876" cy="321752"/>
            <a:chOff x="642910" y="5500702"/>
            <a:chExt cx="178876" cy="321752"/>
          </a:xfrm>
        </p:grpSpPr>
        <p:sp>
          <p:nvSpPr>
            <p:cNvPr id="116" name="Овал 11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7" name="Овал 11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8" name="Овал 11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9" name="Овал 11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0" name="Овал 11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6" name="Группа 120"/>
          <p:cNvGrpSpPr/>
          <p:nvPr/>
        </p:nvGrpSpPr>
        <p:grpSpPr>
          <a:xfrm>
            <a:off x="2857488" y="5715016"/>
            <a:ext cx="178876" cy="321752"/>
            <a:chOff x="642910" y="5500702"/>
            <a:chExt cx="178876" cy="321752"/>
          </a:xfrm>
        </p:grpSpPr>
        <p:sp>
          <p:nvSpPr>
            <p:cNvPr id="122" name="Овал 12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3" name="Овал 12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4" name="Овал 12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5" name="Овал 12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6" name="Овал 12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7" name="Группа 126"/>
          <p:cNvGrpSpPr/>
          <p:nvPr/>
        </p:nvGrpSpPr>
        <p:grpSpPr>
          <a:xfrm>
            <a:off x="3071802" y="5715016"/>
            <a:ext cx="178876" cy="321752"/>
            <a:chOff x="642910" y="5500702"/>
            <a:chExt cx="178876" cy="321752"/>
          </a:xfrm>
        </p:grpSpPr>
        <p:sp>
          <p:nvSpPr>
            <p:cNvPr id="128" name="Овал 12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9" name="Овал 12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0" name="Овал 12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1" name="Овал 13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2" name="Овал 13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0" name="Группа 132"/>
          <p:cNvGrpSpPr/>
          <p:nvPr/>
        </p:nvGrpSpPr>
        <p:grpSpPr>
          <a:xfrm>
            <a:off x="3286116" y="5715016"/>
            <a:ext cx="178876" cy="321752"/>
            <a:chOff x="642910" y="5500702"/>
            <a:chExt cx="178876" cy="321752"/>
          </a:xfrm>
        </p:grpSpPr>
        <p:sp>
          <p:nvSpPr>
            <p:cNvPr id="134" name="Овал 13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5" name="Овал 13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6" name="Овал 13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7" name="Овал 13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8" name="Овал 13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8" name="Группа 138"/>
          <p:cNvGrpSpPr/>
          <p:nvPr/>
        </p:nvGrpSpPr>
        <p:grpSpPr>
          <a:xfrm>
            <a:off x="3500430" y="5715016"/>
            <a:ext cx="178876" cy="321752"/>
            <a:chOff x="642910" y="5500702"/>
            <a:chExt cx="178876" cy="321752"/>
          </a:xfrm>
        </p:grpSpPr>
        <p:sp>
          <p:nvSpPr>
            <p:cNvPr id="140" name="Овал 13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1" name="Овал 14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2" name="Овал 14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3" name="Овал 14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4" name="Овал 14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6" name="Группа 144"/>
          <p:cNvGrpSpPr/>
          <p:nvPr/>
        </p:nvGrpSpPr>
        <p:grpSpPr>
          <a:xfrm>
            <a:off x="3714744" y="5715016"/>
            <a:ext cx="178876" cy="321752"/>
            <a:chOff x="642910" y="5500702"/>
            <a:chExt cx="178876" cy="321752"/>
          </a:xfrm>
        </p:grpSpPr>
        <p:sp>
          <p:nvSpPr>
            <p:cNvPr id="146" name="Овал 14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7" name="Овал 14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8" name="Овал 14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9" name="Овал 14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0" name="Овал 14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7" name="Группа 150"/>
          <p:cNvGrpSpPr/>
          <p:nvPr/>
        </p:nvGrpSpPr>
        <p:grpSpPr>
          <a:xfrm>
            <a:off x="3929058" y="5715016"/>
            <a:ext cx="178876" cy="321752"/>
            <a:chOff x="642910" y="5500702"/>
            <a:chExt cx="178876" cy="321752"/>
          </a:xfrm>
        </p:grpSpPr>
        <p:sp>
          <p:nvSpPr>
            <p:cNvPr id="152" name="Овал 15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3" name="Овал 15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4" name="Овал 15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5" name="Овал 15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6" name="Овал 15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8" name="Группа 156"/>
          <p:cNvGrpSpPr/>
          <p:nvPr/>
        </p:nvGrpSpPr>
        <p:grpSpPr>
          <a:xfrm>
            <a:off x="4143372" y="5715016"/>
            <a:ext cx="178876" cy="321752"/>
            <a:chOff x="642910" y="5500702"/>
            <a:chExt cx="178876" cy="321752"/>
          </a:xfrm>
        </p:grpSpPr>
        <p:sp>
          <p:nvSpPr>
            <p:cNvPr id="158" name="Овал 15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9" name="Овал 15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0" name="Овал 15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1" name="Овал 16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2" name="Овал 16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9" name="Группа 162"/>
          <p:cNvGrpSpPr/>
          <p:nvPr/>
        </p:nvGrpSpPr>
        <p:grpSpPr>
          <a:xfrm>
            <a:off x="4357686" y="5715016"/>
            <a:ext cx="178876" cy="321752"/>
            <a:chOff x="642910" y="5500702"/>
            <a:chExt cx="178876" cy="321752"/>
          </a:xfrm>
        </p:grpSpPr>
        <p:sp>
          <p:nvSpPr>
            <p:cNvPr id="164" name="Овал 16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5" name="Овал 16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6" name="Овал 16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7" name="Овал 16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8" name="Овал 16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0" name="Группа 168"/>
          <p:cNvGrpSpPr/>
          <p:nvPr/>
        </p:nvGrpSpPr>
        <p:grpSpPr>
          <a:xfrm>
            <a:off x="4572000" y="5715016"/>
            <a:ext cx="178876" cy="321752"/>
            <a:chOff x="642910" y="5500702"/>
            <a:chExt cx="178876" cy="321752"/>
          </a:xfrm>
        </p:grpSpPr>
        <p:sp>
          <p:nvSpPr>
            <p:cNvPr id="170" name="Овал 16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1" name="Овал 17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2" name="Овал 17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3" name="Овал 17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4" name="Овал 17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75" name="Полилиния 174"/>
          <p:cNvSpPr/>
          <p:nvPr/>
        </p:nvSpPr>
        <p:spPr>
          <a:xfrm>
            <a:off x="3699164" y="-142900"/>
            <a:ext cx="5444836" cy="4071966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6" name="Заголовок 175"/>
          <p:cNvSpPr>
            <a:spLocks noGrp="1"/>
          </p:cNvSpPr>
          <p:nvPr>
            <p:ph type="ctrTitle"/>
          </p:nvPr>
        </p:nvSpPr>
        <p:spPr>
          <a:xfrm>
            <a:off x="571472" y="285728"/>
            <a:ext cx="8143932" cy="2500330"/>
          </a:xfrm>
          <a:prstGeom prst="round2SameRect">
            <a:avLst>
              <a:gd name="adj1" fmla="val 20908"/>
              <a:gd name="adj2" fmla="val 50000"/>
            </a:avLst>
          </a:prstGeom>
          <a:solidFill>
            <a:srgbClr val="FEE9E2"/>
          </a:solidFill>
          <a:ln w="19050">
            <a:solidFill>
              <a:schemeClr val="tx1">
                <a:alpha val="53000"/>
              </a:schemeClr>
            </a:solidFill>
          </a:ln>
          <a:effectLst/>
        </p:spPr>
        <p:txBody>
          <a:bodyPr>
            <a:noAutofit/>
          </a:bodyPr>
          <a:lstStyle/>
          <a:p>
            <a:r>
              <a:rPr lang="uk-UA" sz="2400" b="1" dirty="0" smtClean="0"/>
              <a:t/>
            </a:r>
            <a:br>
              <a:rPr lang="uk-UA" sz="2400" b="1" dirty="0" smtClean="0"/>
            </a:br>
            <a:r>
              <a:rPr lang="uk-UA" sz="2400" b="1" dirty="0" smtClean="0"/>
              <a:t/>
            </a:r>
            <a:br>
              <a:rPr lang="uk-UA" sz="2400" b="1" dirty="0" smtClean="0"/>
            </a:br>
            <a:r>
              <a:rPr lang="uk-UA" sz="2400" b="1" dirty="0" smtClean="0"/>
              <a:t>Музичний жанр </a:t>
            </a:r>
            <a:r>
              <a:rPr lang="uk-UA" sz="2400" dirty="0" smtClean="0"/>
              <a:t>(з французької — рід, вид, тип, манера) — багатозначне поняття, що характеризує класифікацію музичної творчості за родами і видами з огляду на їх походження, умови виконання, сприймання та інші ознаки (зміст, структура, засоби виразності, склад виконавців тощо</a:t>
            </a:r>
            <a:r>
              <a:rPr lang="uk-UA" sz="2400" dirty="0" smtClean="0"/>
              <a:t>)</a:t>
            </a:r>
            <a:r>
              <a:rPr lang="uk-UA" sz="2400" dirty="0" smtClean="0"/>
              <a:t/>
            </a:r>
            <a:br>
              <a:rPr lang="uk-UA" sz="2400" dirty="0" smtClean="0"/>
            </a:br>
            <a:endParaRPr lang="ru-RU" sz="2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  <a:reflection blurRad="6350" stA="50000" endA="300" endPos="50000" dist="60007" dir="5400000" sy="-100000" algn="bl" rotWithShape="0"/>
              </a:effectLst>
            </a:endParaRPr>
          </a:p>
        </p:txBody>
      </p:sp>
      <p:graphicFrame>
        <p:nvGraphicFramePr>
          <p:cNvPr id="163" name="Схема 162"/>
          <p:cNvGraphicFramePr/>
          <p:nvPr/>
        </p:nvGraphicFramePr>
        <p:xfrm>
          <a:off x="357158" y="3000372"/>
          <a:ext cx="8429684" cy="34210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" grpId="0" animBg="1"/>
      <p:bldP spid="176" grpId="1" animBg="1"/>
      <p:bldGraphic spid="163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олилиния 20"/>
          <p:cNvSpPr/>
          <p:nvPr/>
        </p:nvSpPr>
        <p:spPr>
          <a:xfrm>
            <a:off x="0" y="1000108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олилиния 21"/>
          <p:cNvSpPr/>
          <p:nvPr/>
        </p:nvSpPr>
        <p:spPr>
          <a:xfrm>
            <a:off x="0" y="1142984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олилиния 22"/>
          <p:cNvSpPr/>
          <p:nvPr/>
        </p:nvSpPr>
        <p:spPr>
          <a:xfrm>
            <a:off x="0" y="1285860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олилиния 23"/>
          <p:cNvSpPr/>
          <p:nvPr/>
        </p:nvSpPr>
        <p:spPr>
          <a:xfrm>
            <a:off x="0" y="1428736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олилиния 24"/>
          <p:cNvSpPr/>
          <p:nvPr/>
        </p:nvSpPr>
        <p:spPr>
          <a:xfrm>
            <a:off x="0" y="1571612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олилиния 25"/>
          <p:cNvSpPr/>
          <p:nvPr/>
        </p:nvSpPr>
        <p:spPr>
          <a:xfrm>
            <a:off x="0" y="1714488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олилиния 26"/>
          <p:cNvSpPr/>
          <p:nvPr/>
        </p:nvSpPr>
        <p:spPr>
          <a:xfrm>
            <a:off x="0" y="1857364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9" name="Полилиния 188"/>
          <p:cNvSpPr/>
          <p:nvPr/>
        </p:nvSpPr>
        <p:spPr>
          <a:xfrm>
            <a:off x="-560903" y="-42556"/>
            <a:ext cx="2579688" cy="5429288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4" name="Полилиния 183"/>
          <p:cNvSpPr/>
          <p:nvPr/>
        </p:nvSpPr>
        <p:spPr>
          <a:xfrm>
            <a:off x="-428660" y="-142900"/>
            <a:ext cx="2579688" cy="5634077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2" name="Полилиния 181"/>
          <p:cNvSpPr/>
          <p:nvPr/>
        </p:nvSpPr>
        <p:spPr>
          <a:xfrm>
            <a:off x="-285784" y="-231204"/>
            <a:ext cx="2579688" cy="5784294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1" name="Полилиния 180"/>
          <p:cNvSpPr/>
          <p:nvPr/>
        </p:nvSpPr>
        <p:spPr>
          <a:xfrm>
            <a:off x="-142908" y="-268224"/>
            <a:ext cx="2579688" cy="5859415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8" name="Полилиния 177"/>
          <p:cNvSpPr/>
          <p:nvPr/>
        </p:nvSpPr>
        <p:spPr>
          <a:xfrm>
            <a:off x="-19050" y="-300727"/>
            <a:ext cx="2579688" cy="5939528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олилиния 18"/>
          <p:cNvSpPr/>
          <p:nvPr/>
        </p:nvSpPr>
        <p:spPr>
          <a:xfrm>
            <a:off x="3714744" y="-24"/>
            <a:ext cx="5444836" cy="5684710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олилиния 28"/>
          <p:cNvSpPr/>
          <p:nvPr/>
        </p:nvSpPr>
        <p:spPr>
          <a:xfrm>
            <a:off x="3714744" y="-24"/>
            <a:ext cx="5444836" cy="6316370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лилиния 13"/>
          <p:cNvSpPr/>
          <p:nvPr/>
        </p:nvSpPr>
        <p:spPr>
          <a:xfrm>
            <a:off x="3677516" y="0"/>
            <a:ext cx="5444836" cy="6858024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Полилиния 17"/>
          <p:cNvSpPr/>
          <p:nvPr/>
        </p:nvSpPr>
        <p:spPr>
          <a:xfrm>
            <a:off x="3699196" y="9501"/>
            <a:ext cx="5444836" cy="4601858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олилиния 29"/>
          <p:cNvSpPr/>
          <p:nvPr/>
        </p:nvSpPr>
        <p:spPr>
          <a:xfrm>
            <a:off x="3714744" y="-24"/>
            <a:ext cx="5444836" cy="5143536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35"/>
          <p:cNvGrpSpPr/>
          <p:nvPr/>
        </p:nvGrpSpPr>
        <p:grpSpPr>
          <a:xfrm>
            <a:off x="71406" y="5715016"/>
            <a:ext cx="178876" cy="321752"/>
            <a:chOff x="642910" y="5500702"/>
            <a:chExt cx="178876" cy="321752"/>
          </a:xfrm>
        </p:grpSpPr>
        <p:sp>
          <p:nvSpPr>
            <p:cNvPr id="31" name="Овал 30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Овал 32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Овал 33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Овал 34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" name="Группа 48"/>
          <p:cNvGrpSpPr/>
          <p:nvPr/>
        </p:nvGrpSpPr>
        <p:grpSpPr>
          <a:xfrm>
            <a:off x="285720" y="5715016"/>
            <a:ext cx="178876" cy="321752"/>
            <a:chOff x="642910" y="5500702"/>
            <a:chExt cx="178876" cy="321752"/>
          </a:xfrm>
        </p:grpSpPr>
        <p:sp>
          <p:nvSpPr>
            <p:cNvPr id="50" name="Овал 4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Овал 5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Овал 5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Овал 5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Овал 5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" name="Группа 54"/>
          <p:cNvGrpSpPr/>
          <p:nvPr/>
        </p:nvGrpSpPr>
        <p:grpSpPr>
          <a:xfrm>
            <a:off x="500034" y="5715016"/>
            <a:ext cx="178876" cy="321752"/>
            <a:chOff x="642910" y="5500702"/>
            <a:chExt cx="178876" cy="321752"/>
          </a:xfrm>
        </p:grpSpPr>
        <p:sp>
          <p:nvSpPr>
            <p:cNvPr id="56" name="Овал 5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Овал 5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Овал 5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Овал 5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Овал 5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" name="Группа 60"/>
          <p:cNvGrpSpPr/>
          <p:nvPr/>
        </p:nvGrpSpPr>
        <p:grpSpPr>
          <a:xfrm>
            <a:off x="714348" y="5715016"/>
            <a:ext cx="178876" cy="321752"/>
            <a:chOff x="642910" y="5500702"/>
            <a:chExt cx="178876" cy="321752"/>
          </a:xfrm>
        </p:grpSpPr>
        <p:sp>
          <p:nvSpPr>
            <p:cNvPr id="62" name="Овал 6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Овал 6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Овал 6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5" name="Овал 6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Овал 6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" name="Группа 66"/>
          <p:cNvGrpSpPr/>
          <p:nvPr/>
        </p:nvGrpSpPr>
        <p:grpSpPr>
          <a:xfrm>
            <a:off x="928662" y="5715016"/>
            <a:ext cx="178876" cy="321752"/>
            <a:chOff x="642910" y="5500702"/>
            <a:chExt cx="178876" cy="321752"/>
          </a:xfrm>
        </p:grpSpPr>
        <p:sp>
          <p:nvSpPr>
            <p:cNvPr id="68" name="Овал 6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Овал 6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Овал 6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Овал 7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Овал 7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" name="Группа 72"/>
          <p:cNvGrpSpPr/>
          <p:nvPr/>
        </p:nvGrpSpPr>
        <p:grpSpPr>
          <a:xfrm>
            <a:off x="1142976" y="5715016"/>
            <a:ext cx="178876" cy="321752"/>
            <a:chOff x="642910" y="5500702"/>
            <a:chExt cx="178876" cy="321752"/>
          </a:xfrm>
        </p:grpSpPr>
        <p:sp>
          <p:nvSpPr>
            <p:cNvPr id="74" name="Овал 7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Овал 7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" name="Овал 7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" name="Овал 7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Овал 7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" name="Группа 78"/>
          <p:cNvGrpSpPr/>
          <p:nvPr/>
        </p:nvGrpSpPr>
        <p:grpSpPr>
          <a:xfrm>
            <a:off x="1357290" y="5715016"/>
            <a:ext cx="178876" cy="321752"/>
            <a:chOff x="642910" y="5500702"/>
            <a:chExt cx="178876" cy="321752"/>
          </a:xfrm>
        </p:grpSpPr>
        <p:sp>
          <p:nvSpPr>
            <p:cNvPr id="80" name="Овал 7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1" name="Овал 8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2" name="Овал 8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3" name="Овал 8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" name="Овал 8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" name="Группа 84"/>
          <p:cNvGrpSpPr/>
          <p:nvPr/>
        </p:nvGrpSpPr>
        <p:grpSpPr>
          <a:xfrm>
            <a:off x="1571604" y="5715016"/>
            <a:ext cx="178876" cy="321752"/>
            <a:chOff x="642910" y="5500702"/>
            <a:chExt cx="178876" cy="321752"/>
          </a:xfrm>
        </p:grpSpPr>
        <p:sp>
          <p:nvSpPr>
            <p:cNvPr id="86" name="Овал 8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7" name="Овал 8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" name="Овал 8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9" name="Овал 8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0" name="Овал 8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" name="Группа 90"/>
          <p:cNvGrpSpPr/>
          <p:nvPr/>
        </p:nvGrpSpPr>
        <p:grpSpPr>
          <a:xfrm>
            <a:off x="1785918" y="5715016"/>
            <a:ext cx="178876" cy="321752"/>
            <a:chOff x="642910" y="5500702"/>
            <a:chExt cx="178876" cy="321752"/>
          </a:xfrm>
        </p:grpSpPr>
        <p:sp>
          <p:nvSpPr>
            <p:cNvPr id="92" name="Овал 9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3" name="Овал 9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4" name="Овал 9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5" name="Овал 9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6" name="Овал 9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" name="Группа 96"/>
          <p:cNvGrpSpPr/>
          <p:nvPr/>
        </p:nvGrpSpPr>
        <p:grpSpPr>
          <a:xfrm>
            <a:off x="2000232" y="5715016"/>
            <a:ext cx="178876" cy="321752"/>
            <a:chOff x="642910" y="5500702"/>
            <a:chExt cx="178876" cy="321752"/>
          </a:xfrm>
        </p:grpSpPr>
        <p:sp>
          <p:nvSpPr>
            <p:cNvPr id="98" name="Овал 9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9" name="Овал 9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0" name="Овал 9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1" name="Овал 10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2" name="Овал 10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" name="Группа 102"/>
          <p:cNvGrpSpPr/>
          <p:nvPr/>
        </p:nvGrpSpPr>
        <p:grpSpPr>
          <a:xfrm>
            <a:off x="2214546" y="5715016"/>
            <a:ext cx="178876" cy="321752"/>
            <a:chOff x="642910" y="5500702"/>
            <a:chExt cx="178876" cy="321752"/>
          </a:xfrm>
        </p:grpSpPr>
        <p:sp>
          <p:nvSpPr>
            <p:cNvPr id="104" name="Овал 10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5" name="Овал 10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6" name="Овал 10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7" name="Овал 10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8" name="Овал 10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3" name="Группа 108"/>
          <p:cNvGrpSpPr/>
          <p:nvPr/>
        </p:nvGrpSpPr>
        <p:grpSpPr>
          <a:xfrm>
            <a:off x="2428860" y="5715016"/>
            <a:ext cx="178876" cy="321752"/>
            <a:chOff x="642910" y="5500702"/>
            <a:chExt cx="178876" cy="321752"/>
          </a:xfrm>
        </p:grpSpPr>
        <p:sp>
          <p:nvSpPr>
            <p:cNvPr id="110" name="Овал 10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1" name="Овал 11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2" name="Овал 11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3" name="Овал 11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4" name="Овал 11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5" name="Группа 114"/>
          <p:cNvGrpSpPr/>
          <p:nvPr/>
        </p:nvGrpSpPr>
        <p:grpSpPr>
          <a:xfrm>
            <a:off x="2643174" y="5715016"/>
            <a:ext cx="178876" cy="321752"/>
            <a:chOff x="642910" y="5500702"/>
            <a:chExt cx="178876" cy="321752"/>
          </a:xfrm>
        </p:grpSpPr>
        <p:sp>
          <p:nvSpPr>
            <p:cNvPr id="116" name="Овал 11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7" name="Овал 11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8" name="Овал 11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9" name="Овал 11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0" name="Овал 11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6" name="Группа 120"/>
          <p:cNvGrpSpPr/>
          <p:nvPr/>
        </p:nvGrpSpPr>
        <p:grpSpPr>
          <a:xfrm>
            <a:off x="2857488" y="5715016"/>
            <a:ext cx="178876" cy="321752"/>
            <a:chOff x="642910" y="5500702"/>
            <a:chExt cx="178876" cy="321752"/>
          </a:xfrm>
        </p:grpSpPr>
        <p:sp>
          <p:nvSpPr>
            <p:cNvPr id="122" name="Овал 12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3" name="Овал 12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4" name="Овал 12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5" name="Овал 12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6" name="Овал 12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7" name="Группа 126"/>
          <p:cNvGrpSpPr/>
          <p:nvPr/>
        </p:nvGrpSpPr>
        <p:grpSpPr>
          <a:xfrm>
            <a:off x="3071802" y="5715016"/>
            <a:ext cx="178876" cy="321752"/>
            <a:chOff x="642910" y="5500702"/>
            <a:chExt cx="178876" cy="321752"/>
          </a:xfrm>
        </p:grpSpPr>
        <p:sp>
          <p:nvSpPr>
            <p:cNvPr id="128" name="Овал 12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9" name="Овал 12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0" name="Овал 12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1" name="Овал 13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2" name="Овал 13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0" name="Группа 132"/>
          <p:cNvGrpSpPr/>
          <p:nvPr/>
        </p:nvGrpSpPr>
        <p:grpSpPr>
          <a:xfrm>
            <a:off x="3286116" y="5715016"/>
            <a:ext cx="178876" cy="321752"/>
            <a:chOff x="642910" y="5500702"/>
            <a:chExt cx="178876" cy="321752"/>
          </a:xfrm>
        </p:grpSpPr>
        <p:sp>
          <p:nvSpPr>
            <p:cNvPr id="134" name="Овал 13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5" name="Овал 13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6" name="Овал 13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7" name="Овал 13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8" name="Овал 13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8" name="Группа 138"/>
          <p:cNvGrpSpPr/>
          <p:nvPr/>
        </p:nvGrpSpPr>
        <p:grpSpPr>
          <a:xfrm>
            <a:off x="3500430" y="5715016"/>
            <a:ext cx="178876" cy="321752"/>
            <a:chOff x="642910" y="5500702"/>
            <a:chExt cx="178876" cy="321752"/>
          </a:xfrm>
        </p:grpSpPr>
        <p:sp>
          <p:nvSpPr>
            <p:cNvPr id="140" name="Овал 13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1" name="Овал 14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2" name="Овал 14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3" name="Овал 14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4" name="Овал 14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6" name="Группа 144"/>
          <p:cNvGrpSpPr/>
          <p:nvPr/>
        </p:nvGrpSpPr>
        <p:grpSpPr>
          <a:xfrm>
            <a:off x="3714744" y="5715016"/>
            <a:ext cx="178876" cy="321752"/>
            <a:chOff x="642910" y="5500702"/>
            <a:chExt cx="178876" cy="321752"/>
          </a:xfrm>
        </p:grpSpPr>
        <p:sp>
          <p:nvSpPr>
            <p:cNvPr id="146" name="Овал 14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7" name="Овал 14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8" name="Овал 14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9" name="Овал 14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0" name="Овал 14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8" name="Группа 156"/>
          <p:cNvGrpSpPr/>
          <p:nvPr/>
        </p:nvGrpSpPr>
        <p:grpSpPr>
          <a:xfrm>
            <a:off x="4143372" y="5715016"/>
            <a:ext cx="178876" cy="321752"/>
            <a:chOff x="642910" y="5500702"/>
            <a:chExt cx="178876" cy="321752"/>
          </a:xfrm>
        </p:grpSpPr>
        <p:sp>
          <p:nvSpPr>
            <p:cNvPr id="158" name="Овал 15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9" name="Овал 15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0" name="Овал 15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1" name="Овал 16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2" name="Овал 16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9" name="Группа 162"/>
          <p:cNvGrpSpPr/>
          <p:nvPr/>
        </p:nvGrpSpPr>
        <p:grpSpPr>
          <a:xfrm>
            <a:off x="4357686" y="5715016"/>
            <a:ext cx="178876" cy="321752"/>
            <a:chOff x="642910" y="5500702"/>
            <a:chExt cx="178876" cy="321752"/>
          </a:xfrm>
        </p:grpSpPr>
        <p:sp>
          <p:nvSpPr>
            <p:cNvPr id="164" name="Овал 16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5" name="Овал 16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6" name="Овал 16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7" name="Овал 16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8" name="Овал 16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0" name="Группа 168"/>
          <p:cNvGrpSpPr/>
          <p:nvPr/>
        </p:nvGrpSpPr>
        <p:grpSpPr>
          <a:xfrm>
            <a:off x="4572000" y="5715016"/>
            <a:ext cx="178876" cy="321752"/>
            <a:chOff x="642910" y="5500702"/>
            <a:chExt cx="178876" cy="321752"/>
          </a:xfrm>
        </p:grpSpPr>
        <p:sp>
          <p:nvSpPr>
            <p:cNvPr id="170" name="Овал 16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1" name="Овал 17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2" name="Овал 17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3" name="Овал 17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4" name="Овал 17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75" name="Полилиния 174"/>
          <p:cNvSpPr/>
          <p:nvPr/>
        </p:nvSpPr>
        <p:spPr>
          <a:xfrm>
            <a:off x="3714744" y="-24"/>
            <a:ext cx="5444836" cy="4071966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7" name="Подзаголовок 176"/>
          <p:cNvSpPr>
            <a:spLocks noGrp="1"/>
          </p:cNvSpPr>
          <p:nvPr>
            <p:ph type="body" idx="1"/>
          </p:nvPr>
        </p:nvSpPr>
        <p:spPr>
          <a:xfrm>
            <a:off x="714348" y="285728"/>
            <a:ext cx="7772400" cy="928694"/>
          </a:xfrm>
          <a:prstGeom prst="round2SameRect">
            <a:avLst>
              <a:gd name="adj1" fmla="val 16667"/>
              <a:gd name="adj2" fmla="val 27273"/>
            </a:avLst>
          </a:prstGeom>
          <a:solidFill>
            <a:srgbClr val="FEE9E2">
              <a:alpha val="51000"/>
            </a:srgbClr>
          </a:solidFill>
        </p:spPr>
        <p:txBody>
          <a:bodyPr>
            <a:normAutofit/>
          </a:bodyPr>
          <a:lstStyle/>
          <a:p>
            <a:endParaRPr lang="uk-UA" sz="2600" b="1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1071538" y="357166"/>
            <a:ext cx="783377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6D1311"/>
                </a:solidFill>
                <a:effectLst/>
                <a:latin typeface="Arial" pitchFamily="34" charset="0"/>
                <a:ea typeface="Calibri" pitchFamily="34" charset="0"/>
                <a:cs typeface="MyriadPro-Bold"/>
              </a:rPr>
              <a:t>В музичному мистецтві існують такі жанрові групи:</a:t>
            </a: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rgbClr val="6D131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51" name="Схема 150"/>
          <p:cNvGraphicFramePr/>
          <p:nvPr/>
        </p:nvGraphicFramePr>
        <p:xfrm>
          <a:off x="500034" y="1357298"/>
          <a:ext cx="8286808" cy="5143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" grpId="0" build="p" animBg="1"/>
      <p:bldP spid="8193" grpId="0"/>
      <p:bldGraphic spid="151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олилиния 20"/>
          <p:cNvSpPr/>
          <p:nvPr/>
        </p:nvSpPr>
        <p:spPr>
          <a:xfrm>
            <a:off x="0" y="1000108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олилиния 21"/>
          <p:cNvSpPr/>
          <p:nvPr/>
        </p:nvSpPr>
        <p:spPr>
          <a:xfrm>
            <a:off x="0" y="1142984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олилиния 22"/>
          <p:cNvSpPr/>
          <p:nvPr/>
        </p:nvSpPr>
        <p:spPr>
          <a:xfrm>
            <a:off x="0" y="1285860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олилиния 23"/>
          <p:cNvSpPr/>
          <p:nvPr/>
        </p:nvSpPr>
        <p:spPr>
          <a:xfrm>
            <a:off x="0" y="1428736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олилиния 24"/>
          <p:cNvSpPr/>
          <p:nvPr/>
        </p:nvSpPr>
        <p:spPr>
          <a:xfrm>
            <a:off x="0" y="1571612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олилиния 25"/>
          <p:cNvSpPr/>
          <p:nvPr/>
        </p:nvSpPr>
        <p:spPr>
          <a:xfrm>
            <a:off x="0" y="1714488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олилиния 26"/>
          <p:cNvSpPr/>
          <p:nvPr/>
        </p:nvSpPr>
        <p:spPr>
          <a:xfrm>
            <a:off x="0" y="1857364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9" name="Полилиния 188"/>
          <p:cNvSpPr/>
          <p:nvPr/>
        </p:nvSpPr>
        <p:spPr>
          <a:xfrm>
            <a:off x="-560903" y="-42556"/>
            <a:ext cx="2579688" cy="5429288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4" name="Полилиния 183"/>
          <p:cNvSpPr/>
          <p:nvPr/>
        </p:nvSpPr>
        <p:spPr>
          <a:xfrm>
            <a:off x="-428660" y="-142900"/>
            <a:ext cx="2579688" cy="5634077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2" name="Полилиния 181"/>
          <p:cNvSpPr/>
          <p:nvPr/>
        </p:nvSpPr>
        <p:spPr>
          <a:xfrm>
            <a:off x="-285784" y="-231204"/>
            <a:ext cx="2579688" cy="5784294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1" name="Полилиния 180"/>
          <p:cNvSpPr/>
          <p:nvPr/>
        </p:nvSpPr>
        <p:spPr>
          <a:xfrm>
            <a:off x="-142908" y="-268224"/>
            <a:ext cx="2579688" cy="5859415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олилиния 18"/>
          <p:cNvSpPr/>
          <p:nvPr/>
        </p:nvSpPr>
        <p:spPr>
          <a:xfrm>
            <a:off x="3714744" y="-24"/>
            <a:ext cx="5444836" cy="5684710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олилиния 28"/>
          <p:cNvSpPr/>
          <p:nvPr/>
        </p:nvSpPr>
        <p:spPr>
          <a:xfrm>
            <a:off x="3714744" y="-24"/>
            <a:ext cx="5444836" cy="6316370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лилиния 13"/>
          <p:cNvSpPr/>
          <p:nvPr/>
        </p:nvSpPr>
        <p:spPr>
          <a:xfrm>
            <a:off x="3677516" y="0"/>
            <a:ext cx="5444836" cy="6858024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0" name="Прямоугольник 189"/>
          <p:cNvSpPr/>
          <p:nvPr/>
        </p:nvSpPr>
        <p:spPr>
          <a:xfrm>
            <a:off x="0" y="5929306"/>
            <a:ext cx="9144000" cy="928694"/>
          </a:xfrm>
          <a:prstGeom prst="rect">
            <a:avLst/>
          </a:prstGeom>
          <a:gradFill>
            <a:gsLst>
              <a:gs pos="0">
                <a:srgbClr val="EBB075"/>
              </a:gs>
              <a:gs pos="8000">
                <a:srgbClr val="FEE9E2"/>
              </a:gs>
              <a:gs pos="19000">
                <a:srgbClr val="E79379"/>
              </a:gs>
              <a:gs pos="70000">
                <a:srgbClr val="E4643C"/>
              </a:gs>
              <a:gs pos="100000">
                <a:srgbClr val="6D1311"/>
              </a:gs>
            </a:gsLst>
            <a:lin ang="5400000" scaled="1"/>
          </a:gradFill>
          <a:ln>
            <a:noFill/>
          </a:ln>
          <a:effectLst>
            <a:outerShdw blurRad="1016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олилиния 17"/>
          <p:cNvSpPr/>
          <p:nvPr/>
        </p:nvSpPr>
        <p:spPr>
          <a:xfrm>
            <a:off x="3699196" y="9501"/>
            <a:ext cx="5444836" cy="4601858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олилиния 29"/>
          <p:cNvSpPr/>
          <p:nvPr/>
        </p:nvSpPr>
        <p:spPr>
          <a:xfrm>
            <a:off x="3714744" y="-24"/>
            <a:ext cx="5444836" cy="5143536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35"/>
          <p:cNvGrpSpPr/>
          <p:nvPr/>
        </p:nvGrpSpPr>
        <p:grpSpPr>
          <a:xfrm>
            <a:off x="71406" y="5715016"/>
            <a:ext cx="178876" cy="321752"/>
            <a:chOff x="642910" y="5500702"/>
            <a:chExt cx="178876" cy="321752"/>
          </a:xfrm>
        </p:grpSpPr>
        <p:sp>
          <p:nvSpPr>
            <p:cNvPr id="31" name="Овал 30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Овал 32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Овал 33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Овал 34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" name="Группа 48"/>
          <p:cNvGrpSpPr/>
          <p:nvPr/>
        </p:nvGrpSpPr>
        <p:grpSpPr>
          <a:xfrm>
            <a:off x="285720" y="5715016"/>
            <a:ext cx="178876" cy="321752"/>
            <a:chOff x="642910" y="5500702"/>
            <a:chExt cx="178876" cy="321752"/>
          </a:xfrm>
        </p:grpSpPr>
        <p:sp>
          <p:nvSpPr>
            <p:cNvPr id="50" name="Овал 4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Овал 5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Овал 5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Овал 5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Овал 5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" name="Группа 54"/>
          <p:cNvGrpSpPr/>
          <p:nvPr/>
        </p:nvGrpSpPr>
        <p:grpSpPr>
          <a:xfrm>
            <a:off x="500034" y="5715016"/>
            <a:ext cx="178876" cy="321752"/>
            <a:chOff x="642910" y="5500702"/>
            <a:chExt cx="178876" cy="321752"/>
          </a:xfrm>
        </p:grpSpPr>
        <p:sp>
          <p:nvSpPr>
            <p:cNvPr id="56" name="Овал 5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Овал 5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Овал 5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Овал 5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Овал 5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" name="Группа 60"/>
          <p:cNvGrpSpPr/>
          <p:nvPr/>
        </p:nvGrpSpPr>
        <p:grpSpPr>
          <a:xfrm>
            <a:off x="714348" y="5715016"/>
            <a:ext cx="178876" cy="321752"/>
            <a:chOff x="642910" y="5500702"/>
            <a:chExt cx="178876" cy="321752"/>
          </a:xfrm>
        </p:grpSpPr>
        <p:sp>
          <p:nvSpPr>
            <p:cNvPr id="62" name="Овал 6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Овал 6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Овал 6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5" name="Овал 6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Овал 6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" name="Группа 66"/>
          <p:cNvGrpSpPr/>
          <p:nvPr/>
        </p:nvGrpSpPr>
        <p:grpSpPr>
          <a:xfrm>
            <a:off x="928662" y="5715016"/>
            <a:ext cx="178876" cy="321752"/>
            <a:chOff x="642910" y="5500702"/>
            <a:chExt cx="178876" cy="321752"/>
          </a:xfrm>
        </p:grpSpPr>
        <p:sp>
          <p:nvSpPr>
            <p:cNvPr id="68" name="Овал 6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Овал 6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Овал 6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Овал 7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Овал 7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" name="Группа 72"/>
          <p:cNvGrpSpPr/>
          <p:nvPr/>
        </p:nvGrpSpPr>
        <p:grpSpPr>
          <a:xfrm>
            <a:off x="1142976" y="5715016"/>
            <a:ext cx="178876" cy="321752"/>
            <a:chOff x="642910" y="5500702"/>
            <a:chExt cx="178876" cy="321752"/>
          </a:xfrm>
        </p:grpSpPr>
        <p:sp>
          <p:nvSpPr>
            <p:cNvPr id="74" name="Овал 7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Овал 7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" name="Овал 7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" name="Овал 7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Овал 7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" name="Группа 78"/>
          <p:cNvGrpSpPr/>
          <p:nvPr/>
        </p:nvGrpSpPr>
        <p:grpSpPr>
          <a:xfrm>
            <a:off x="1357290" y="5715016"/>
            <a:ext cx="178876" cy="321752"/>
            <a:chOff x="642910" y="5500702"/>
            <a:chExt cx="178876" cy="321752"/>
          </a:xfrm>
        </p:grpSpPr>
        <p:sp>
          <p:nvSpPr>
            <p:cNvPr id="80" name="Овал 7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1" name="Овал 8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2" name="Овал 8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3" name="Овал 8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" name="Овал 8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" name="Группа 84"/>
          <p:cNvGrpSpPr/>
          <p:nvPr/>
        </p:nvGrpSpPr>
        <p:grpSpPr>
          <a:xfrm>
            <a:off x="1571604" y="5715016"/>
            <a:ext cx="178876" cy="321752"/>
            <a:chOff x="642910" y="5500702"/>
            <a:chExt cx="178876" cy="321752"/>
          </a:xfrm>
        </p:grpSpPr>
        <p:sp>
          <p:nvSpPr>
            <p:cNvPr id="86" name="Овал 8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7" name="Овал 8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" name="Овал 8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9" name="Овал 8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0" name="Овал 8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" name="Группа 90"/>
          <p:cNvGrpSpPr/>
          <p:nvPr/>
        </p:nvGrpSpPr>
        <p:grpSpPr>
          <a:xfrm>
            <a:off x="1785918" y="5715016"/>
            <a:ext cx="178876" cy="321752"/>
            <a:chOff x="642910" y="5500702"/>
            <a:chExt cx="178876" cy="321752"/>
          </a:xfrm>
        </p:grpSpPr>
        <p:sp>
          <p:nvSpPr>
            <p:cNvPr id="92" name="Овал 9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3" name="Овал 9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4" name="Овал 9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5" name="Овал 9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6" name="Овал 9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" name="Группа 96"/>
          <p:cNvGrpSpPr/>
          <p:nvPr/>
        </p:nvGrpSpPr>
        <p:grpSpPr>
          <a:xfrm>
            <a:off x="2000232" y="5715016"/>
            <a:ext cx="178876" cy="321752"/>
            <a:chOff x="642910" y="5500702"/>
            <a:chExt cx="178876" cy="321752"/>
          </a:xfrm>
        </p:grpSpPr>
        <p:sp>
          <p:nvSpPr>
            <p:cNvPr id="98" name="Овал 9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9" name="Овал 9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0" name="Овал 9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1" name="Овал 10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2" name="Овал 10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" name="Группа 102"/>
          <p:cNvGrpSpPr/>
          <p:nvPr/>
        </p:nvGrpSpPr>
        <p:grpSpPr>
          <a:xfrm>
            <a:off x="2214546" y="5715016"/>
            <a:ext cx="178876" cy="321752"/>
            <a:chOff x="642910" y="5500702"/>
            <a:chExt cx="178876" cy="321752"/>
          </a:xfrm>
        </p:grpSpPr>
        <p:sp>
          <p:nvSpPr>
            <p:cNvPr id="104" name="Овал 10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5" name="Овал 10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6" name="Овал 10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7" name="Овал 10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8" name="Овал 10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3" name="Группа 108"/>
          <p:cNvGrpSpPr/>
          <p:nvPr/>
        </p:nvGrpSpPr>
        <p:grpSpPr>
          <a:xfrm>
            <a:off x="2428860" y="5715016"/>
            <a:ext cx="178876" cy="321752"/>
            <a:chOff x="642910" y="5500702"/>
            <a:chExt cx="178876" cy="321752"/>
          </a:xfrm>
        </p:grpSpPr>
        <p:sp>
          <p:nvSpPr>
            <p:cNvPr id="110" name="Овал 10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1" name="Овал 11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2" name="Овал 11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3" name="Овал 11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4" name="Овал 11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5" name="Группа 114"/>
          <p:cNvGrpSpPr/>
          <p:nvPr/>
        </p:nvGrpSpPr>
        <p:grpSpPr>
          <a:xfrm>
            <a:off x="2643174" y="5715016"/>
            <a:ext cx="178876" cy="321752"/>
            <a:chOff x="642910" y="5500702"/>
            <a:chExt cx="178876" cy="321752"/>
          </a:xfrm>
        </p:grpSpPr>
        <p:sp>
          <p:nvSpPr>
            <p:cNvPr id="116" name="Овал 11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7" name="Овал 11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8" name="Овал 11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9" name="Овал 11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0" name="Овал 11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6" name="Группа 120"/>
          <p:cNvGrpSpPr/>
          <p:nvPr/>
        </p:nvGrpSpPr>
        <p:grpSpPr>
          <a:xfrm>
            <a:off x="2857488" y="5715016"/>
            <a:ext cx="178876" cy="321752"/>
            <a:chOff x="642910" y="5500702"/>
            <a:chExt cx="178876" cy="321752"/>
          </a:xfrm>
        </p:grpSpPr>
        <p:sp>
          <p:nvSpPr>
            <p:cNvPr id="122" name="Овал 12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3" name="Овал 12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4" name="Овал 12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5" name="Овал 12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6" name="Овал 12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7" name="Группа 126"/>
          <p:cNvGrpSpPr/>
          <p:nvPr/>
        </p:nvGrpSpPr>
        <p:grpSpPr>
          <a:xfrm>
            <a:off x="3071802" y="5715016"/>
            <a:ext cx="178876" cy="321752"/>
            <a:chOff x="642910" y="5500702"/>
            <a:chExt cx="178876" cy="321752"/>
          </a:xfrm>
        </p:grpSpPr>
        <p:sp>
          <p:nvSpPr>
            <p:cNvPr id="128" name="Овал 12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9" name="Овал 12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0" name="Овал 12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1" name="Овал 13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2" name="Овал 13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0" name="Группа 132"/>
          <p:cNvGrpSpPr/>
          <p:nvPr/>
        </p:nvGrpSpPr>
        <p:grpSpPr>
          <a:xfrm>
            <a:off x="3286116" y="5715016"/>
            <a:ext cx="178876" cy="321752"/>
            <a:chOff x="642910" y="5500702"/>
            <a:chExt cx="178876" cy="321752"/>
          </a:xfrm>
        </p:grpSpPr>
        <p:sp>
          <p:nvSpPr>
            <p:cNvPr id="134" name="Овал 13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5" name="Овал 13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6" name="Овал 13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7" name="Овал 13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8" name="Овал 13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8" name="Группа 138"/>
          <p:cNvGrpSpPr/>
          <p:nvPr/>
        </p:nvGrpSpPr>
        <p:grpSpPr>
          <a:xfrm>
            <a:off x="3500430" y="5715016"/>
            <a:ext cx="178876" cy="321752"/>
            <a:chOff x="642910" y="5500702"/>
            <a:chExt cx="178876" cy="321752"/>
          </a:xfrm>
        </p:grpSpPr>
        <p:sp>
          <p:nvSpPr>
            <p:cNvPr id="140" name="Овал 13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1" name="Овал 14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2" name="Овал 14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3" name="Овал 14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4" name="Овал 14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6" name="Группа 144"/>
          <p:cNvGrpSpPr/>
          <p:nvPr/>
        </p:nvGrpSpPr>
        <p:grpSpPr>
          <a:xfrm>
            <a:off x="3714744" y="5715016"/>
            <a:ext cx="178876" cy="321752"/>
            <a:chOff x="642910" y="5500702"/>
            <a:chExt cx="178876" cy="321752"/>
          </a:xfrm>
        </p:grpSpPr>
        <p:sp>
          <p:nvSpPr>
            <p:cNvPr id="146" name="Овал 14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7" name="Овал 14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8" name="Овал 14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9" name="Овал 14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0" name="Овал 14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7" name="Группа 150"/>
          <p:cNvGrpSpPr/>
          <p:nvPr/>
        </p:nvGrpSpPr>
        <p:grpSpPr>
          <a:xfrm>
            <a:off x="3929058" y="5715016"/>
            <a:ext cx="178876" cy="321752"/>
            <a:chOff x="642910" y="5500702"/>
            <a:chExt cx="178876" cy="321752"/>
          </a:xfrm>
        </p:grpSpPr>
        <p:sp>
          <p:nvSpPr>
            <p:cNvPr id="152" name="Овал 15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3" name="Овал 15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4" name="Овал 15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5" name="Овал 15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6" name="Овал 15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8" name="Группа 156"/>
          <p:cNvGrpSpPr/>
          <p:nvPr/>
        </p:nvGrpSpPr>
        <p:grpSpPr>
          <a:xfrm>
            <a:off x="4143372" y="5715016"/>
            <a:ext cx="178876" cy="321752"/>
            <a:chOff x="642910" y="5500702"/>
            <a:chExt cx="178876" cy="321752"/>
          </a:xfrm>
        </p:grpSpPr>
        <p:sp>
          <p:nvSpPr>
            <p:cNvPr id="158" name="Овал 15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9" name="Овал 15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0" name="Овал 15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1" name="Овал 16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2" name="Овал 16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9" name="Группа 162"/>
          <p:cNvGrpSpPr/>
          <p:nvPr/>
        </p:nvGrpSpPr>
        <p:grpSpPr>
          <a:xfrm>
            <a:off x="4357686" y="5715016"/>
            <a:ext cx="178876" cy="321752"/>
            <a:chOff x="642910" y="5500702"/>
            <a:chExt cx="178876" cy="321752"/>
          </a:xfrm>
        </p:grpSpPr>
        <p:sp>
          <p:nvSpPr>
            <p:cNvPr id="164" name="Овал 16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5" name="Овал 16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6" name="Овал 16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7" name="Овал 16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8" name="Овал 16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0" name="Группа 168"/>
          <p:cNvGrpSpPr/>
          <p:nvPr/>
        </p:nvGrpSpPr>
        <p:grpSpPr>
          <a:xfrm>
            <a:off x="4572000" y="5715016"/>
            <a:ext cx="178876" cy="321752"/>
            <a:chOff x="642910" y="5500702"/>
            <a:chExt cx="178876" cy="321752"/>
          </a:xfrm>
        </p:grpSpPr>
        <p:sp>
          <p:nvSpPr>
            <p:cNvPr id="170" name="Овал 16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1" name="Овал 17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2" name="Овал 17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3" name="Овал 17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4" name="Овал 17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75" name="Полилиния 174"/>
          <p:cNvSpPr/>
          <p:nvPr/>
        </p:nvSpPr>
        <p:spPr>
          <a:xfrm>
            <a:off x="3714744" y="-24"/>
            <a:ext cx="5444836" cy="4071966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6" name="Заголовок 175"/>
          <p:cNvSpPr>
            <a:spLocks noGrp="1"/>
          </p:cNvSpPr>
          <p:nvPr>
            <p:ph type="title"/>
          </p:nvPr>
        </p:nvSpPr>
        <p:spPr>
          <a:xfrm>
            <a:off x="-71470" y="5540241"/>
            <a:ext cx="9144000" cy="642942"/>
          </a:xfrm>
          <a:prstGeom prst="rect">
            <a:avLst/>
          </a:prstGeom>
          <a:noFill/>
          <a:ln w="19050">
            <a:noFill/>
          </a:ln>
          <a:effectLst/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endParaRPr lang="ru-RU" cap="none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77" name="Подзаголовок 176"/>
          <p:cNvSpPr>
            <a:spLocks noGrp="1"/>
          </p:cNvSpPr>
          <p:nvPr>
            <p:ph type="body" idx="1"/>
          </p:nvPr>
        </p:nvSpPr>
        <p:spPr>
          <a:xfrm>
            <a:off x="785786" y="428604"/>
            <a:ext cx="7772400" cy="1214446"/>
          </a:xfrm>
          <a:prstGeom prst="round2SameRect">
            <a:avLst>
              <a:gd name="adj1" fmla="val 16667"/>
              <a:gd name="adj2" fmla="val 27273"/>
            </a:avLst>
          </a:prstGeom>
          <a:solidFill>
            <a:srgbClr val="FEE9E2">
              <a:alpha val="51000"/>
            </a:srgbClr>
          </a:solidFill>
        </p:spPr>
        <p:txBody>
          <a:bodyPr>
            <a:noAutofit/>
          </a:bodyPr>
          <a:lstStyle/>
          <a:p>
            <a:pPr lvl="0" algn="ctr"/>
            <a:endParaRPr lang="uk-UA" sz="3200" b="1" dirty="0" smtClean="0">
              <a:solidFill>
                <a:schemeClr val="bg1"/>
              </a:solidFill>
              <a:latin typeface="Arial" pitchFamily="34" charset="0"/>
              <a:ea typeface="Calibri" pitchFamily="34" charset="0"/>
              <a:cs typeface="SchoolBookC-Bold"/>
            </a:endParaRPr>
          </a:p>
          <a:p>
            <a:pPr lvl="0" algn="ctr"/>
            <a:endParaRPr lang="uk-UA" sz="3200" b="1" dirty="0" smtClean="0">
              <a:solidFill>
                <a:schemeClr val="bg1"/>
              </a:solidFill>
              <a:latin typeface="Arial" pitchFamily="34" charset="0"/>
              <a:ea typeface="Calibri" pitchFamily="34" charset="0"/>
              <a:cs typeface="SchoolBookC-Bold"/>
            </a:endParaRPr>
          </a:p>
          <a:p>
            <a:pPr lvl="0" algn="ctr"/>
            <a:endParaRPr lang="uk-UA" sz="3200" b="1" dirty="0" smtClean="0">
              <a:solidFill>
                <a:schemeClr val="bg1"/>
              </a:solidFill>
              <a:latin typeface="Arial" pitchFamily="34" charset="0"/>
              <a:ea typeface="Calibri" pitchFamily="34" charset="0"/>
              <a:cs typeface="SchoolBookC-Bold"/>
            </a:endParaRPr>
          </a:p>
          <a:p>
            <a:pPr lvl="0" algn="ctr"/>
            <a:endParaRPr lang="uk-UA" sz="4400" b="1" dirty="0" smtClean="0">
              <a:solidFill>
                <a:schemeClr val="bg1"/>
              </a:solidFill>
              <a:latin typeface="Arial" pitchFamily="34" charset="0"/>
              <a:ea typeface="Calibri" pitchFamily="34" charset="0"/>
              <a:cs typeface="SchoolBookC-Bold"/>
            </a:endParaRPr>
          </a:p>
          <a:p>
            <a:pPr lvl="0" algn="ctr"/>
            <a:endParaRPr lang="uk-UA" sz="4400" b="1" dirty="0" smtClean="0">
              <a:solidFill>
                <a:schemeClr val="bg1"/>
              </a:solidFill>
              <a:latin typeface="Arial" pitchFamily="34" charset="0"/>
              <a:ea typeface="Calibri" pitchFamily="34" charset="0"/>
              <a:cs typeface="SchoolBookC-Bold"/>
            </a:endParaRPr>
          </a:p>
          <a:p>
            <a:pPr lvl="0" algn="ctr"/>
            <a:endParaRPr lang="uk-UA" sz="4400" b="1" dirty="0" smtClean="0">
              <a:solidFill>
                <a:schemeClr val="bg1"/>
              </a:solidFill>
              <a:latin typeface="Arial" pitchFamily="34" charset="0"/>
              <a:ea typeface="Calibri" pitchFamily="34" charset="0"/>
              <a:cs typeface="SchoolBookC-Bold"/>
            </a:endParaRPr>
          </a:p>
          <a:p>
            <a:pPr lvl="0" algn="ctr"/>
            <a:endParaRPr lang="uk-UA" sz="4400" b="1" dirty="0" smtClean="0">
              <a:solidFill>
                <a:schemeClr val="bg1"/>
              </a:solidFill>
              <a:latin typeface="Arial" pitchFamily="34" charset="0"/>
              <a:ea typeface="Calibri" pitchFamily="34" charset="0"/>
              <a:cs typeface="SchoolBookC-Bold"/>
            </a:endParaRPr>
          </a:p>
          <a:p>
            <a:pPr lvl="0" algn="ctr"/>
            <a:r>
              <a:rPr lang="uk-UA" sz="3200" b="1" dirty="0" smtClean="0">
                <a:solidFill>
                  <a:srgbClr val="6D1311"/>
                </a:solidFill>
                <a:latin typeface="Arial" pitchFamily="34" charset="0"/>
                <a:ea typeface="Calibri" pitchFamily="34" charset="0"/>
                <a:cs typeface="SchoolBookC-Bold"/>
              </a:rPr>
              <a:t>Зміст музики </a:t>
            </a:r>
            <a:r>
              <a:rPr lang="uk-UA" sz="3200" dirty="0" smtClean="0">
                <a:solidFill>
                  <a:srgbClr val="6D1311"/>
                </a:solidFill>
                <a:latin typeface="Arial" pitchFamily="34" charset="0"/>
                <a:ea typeface="Calibri" pitchFamily="34" charset="0"/>
                <a:cs typeface="SchoolBookC"/>
              </a:rPr>
              <a:t>складають художньо-інтонаційні образи</a:t>
            </a:r>
            <a:r>
              <a:rPr lang="uk-UA" sz="3200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SchoolBookC"/>
              </a:rPr>
              <a:t> </a:t>
            </a:r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500034" y="2143116"/>
            <a:ext cx="828680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SchoolBookC"/>
              </a:rPr>
              <a:t>Матеріальним</a:t>
            </a:r>
            <a:r>
              <a:rPr lang="uk-UA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SchoolBookC"/>
              </a:rPr>
              <a:t>втіленням змісту музики, способом його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SchoolBookC"/>
              </a:rPr>
              <a:t> існування є </a:t>
            </a:r>
            <a:r>
              <a:rPr kumimoji="0" lang="uk-UA" sz="2400" b="1" i="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SchoolBookC-Bold"/>
              </a:rPr>
              <a:t>музична форма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SchoolBookC"/>
              </a:rPr>
              <a:t>, що</a:t>
            </a:r>
            <a:r>
              <a:rPr lang="uk-UA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SchoolBookC"/>
              </a:rPr>
              <a:t>характеризується взаємовпливом усіх окремих звукових елементів, які</a:t>
            </a:r>
            <a:r>
              <a:rPr lang="uk-UA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SchoolBookC"/>
              </a:rPr>
              <a:t>розподілені у часі.</a:t>
            </a:r>
            <a:endParaRPr kumimoji="0" lang="uk-UA" sz="4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1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" grpId="0" build="p" animBg="1"/>
      <p:bldP spid="177" grpId="1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олилиния 25"/>
          <p:cNvSpPr/>
          <p:nvPr/>
        </p:nvSpPr>
        <p:spPr>
          <a:xfrm>
            <a:off x="0" y="1714488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олилиния 24"/>
          <p:cNvSpPr/>
          <p:nvPr/>
        </p:nvSpPr>
        <p:spPr>
          <a:xfrm>
            <a:off x="0" y="1571612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олилиния 26"/>
          <p:cNvSpPr/>
          <p:nvPr/>
        </p:nvSpPr>
        <p:spPr>
          <a:xfrm>
            <a:off x="0" y="1857364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олилиния 20"/>
          <p:cNvSpPr/>
          <p:nvPr/>
        </p:nvSpPr>
        <p:spPr>
          <a:xfrm>
            <a:off x="0" y="1000108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олилиния 21"/>
          <p:cNvSpPr/>
          <p:nvPr/>
        </p:nvSpPr>
        <p:spPr>
          <a:xfrm>
            <a:off x="0" y="1142984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олилиния 22"/>
          <p:cNvSpPr/>
          <p:nvPr/>
        </p:nvSpPr>
        <p:spPr>
          <a:xfrm>
            <a:off x="0" y="1285860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олилиния 23"/>
          <p:cNvSpPr/>
          <p:nvPr/>
        </p:nvSpPr>
        <p:spPr>
          <a:xfrm>
            <a:off x="0" y="1428736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олилиния 18"/>
          <p:cNvSpPr/>
          <p:nvPr/>
        </p:nvSpPr>
        <p:spPr>
          <a:xfrm>
            <a:off x="3714744" y="-24"/>
            <a:ext cx="5444836" cy="5684710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олилиния 28"/>
          <p:cNvSpPr/>
          <p:nvPr/>
        </p:nvSpPr>
        <p:spPr>
          <a:xfrm>
            <a:off x="3714744" y="-24"/>
            <a:ext cx="5444836" cy="6316370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лилиния 13"/>
          <p:cNvSpPr/>
          <p:nvPr/>
        </p:nvSpPr>
        <p:spPr>
          <a:xfrm>
            <a:off x="3677516" y="0"/>
            <a:ext cx="5444836" cy="6858024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олилиния 17"/>
          <p:cNvSpPr/>
          <p:nvPr/>
        </p:nvSpPr>
        <p:spPr>
          <a:xfrm>
            <a:off x="3699196" y="9501"/>
            <a:ext cx="5444836" cy="4601858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олилиния 29"/>
          <p:cNvSpPr/>
          <p:nvPr/>
        </p:nvSpPr>
        <p:spPr>
          <a:xfrm>
            <a:off x="3714744" y="-24"/>
            <a:ext cx="5444836" cy="5143536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5" name="Полилиния 174"/>
          <p:cNvSpPr/>
          <p:nvPr/>
        </p:nvSpPr>
        <p:spPr>
          <a:xfrm>
            <a:off x="3714744" y="-24"/>
            <a:ext cx="5444836" cy="4071966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3" name="Прямоугольник 182"/>
          <p:cNvSpPr/>
          <p:nvPr/>
        </p:nvSpPr>
        <p:spPr>
          <a:xfrm rot="5400000">
            <a:off x="6322215" y="3607611"/>
            <a:ext cx="5429288" cy="214282"/>
          </a:xfrm>
          <a:prstGeom prst="rect">
            <a:avLst/>
          </a:prstGeom>
          <a:gradFill>
            <a:gsLst>
              <a:gs pos="0">
                <a:srgbClr val="EBB075"/>
              </a:gs>
              <a:gs pos="8000">
                <a:srgbClr val="FEE9E2"/>
              </a:gs>
              <a:gs pos="19000">
                <a:srgbClr val="E79379"/>
              </a:gs>
              <a:gs pos="70000">
                <a:srgbClr val="E4643C"/>
              </a:gs>
              <a:gs pos="100000">
                <a:srgbClr val="6D1311"/>
              </a:gs>
            </a:gsLst>
            <a:lin ang="5400000" scaled="1"/>
          </a:gradFill>
          <a:ln>
            <a:noFill/>
          </a:ln>
          <a:effectLst>
            <a:outerShdw blurRad="1016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9" name="Полилиния 188"/>
          <p:cNvSpPr/>
          <p:nvPr/>
        </p:nvSpPr>
        <p:spPr>
          <a:xfrm>
            <a:off x="-560903" y="-42556"/>
            <a:ext cx="2579688" cy="5429288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4" name="Полилиния 183"/>
          <p:cNvSpPr/>
          <p:nvPr/>
        </p:nvSpPr>
        <p:spPr>
          <a:xfrm>
            <a:off x="-428660" y="-142900"/>
            <a:ext cx="2579688" cy="5634077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2" name="Полилиния 181"/>
          <p:cNvSpPr/>
          <p:nvPr/>
        </p:nvSpPr>
        <p:spPr>
          <a:xfrm>
            <a:off x="-285784" y="-231204"/>
            <a:ext cx="2579688" cy="5784294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1" name="Полилиния 180"/>
          <p:cNvSpPr/>
          <p:nvPr/>
        </p:nvSpPr>
        <p:spPr>
          <a:xfrm>
            <a:off x="357158" y="-268224"/>
            <a:ext cx="8215370" cy="5859415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 dirty="0" smtClean="0"/>
          </a:p>
          <a:p>
            <a:pPr algn="ctr"/>
            <a:endParaRPr lang="uk-UA" dirty="0" smtClean="0"/>
          </a:p>
          <a:p>
            <a:pPr algn="ctr"/>
            <a:endParaRPr lang="uk-UA" dirty="0" smtClean="0"/>
          </a:p>
          <a:p>
            <a:pPr algn="ctr"/>
            <a:endParaRPr lang="uk-UA" dirty="0" smtClean="0"/>
          </a:p>
          <a:p>
            <a:pPr algn="ctr"/>
            <a:endParaRPr lang="uk-UA" dirty="0" smtClean="0"/>
          </a:p>
          <a:p>
            <a:pPr algn="ctr"/>
            <a:endParaRPr lang="uk-UA" dirty="0" smtClean="0"/>
          </a:p>
          <a:p>
            <a:pPr algn="ctr"/>
            <a:endParaRPr lang="uk-UA" dirty="0" smtClean="0"/>
          </a:p>
          <a:p>
            <a:pPr algn="ctr"/>
            <a:endParaRPr lang="uk-UA" dirty="0" smtClean="0"/>
          </a:p>
          <a:p>
            <a:pPr algn="ctr"/>
            <a:endParaRPr lang="uk-UA" dirty="0" smtClean="0"/>
          </a:p>
          <a:p>
            <a:pPr algn="ctr"/>
            <a:endParaRPr lang="uk-UA" sz="2800" b="1" dirty="0" smtClean="0">
              <a:solidFill>
                <a:srgbClr val="6D1311"/>
              </a:solidFill>
            </a:endParaRPr>
          </a:p>
          <a:p>
            <a:pPr algn="ctr"/>
            <a:endParaRPr lang="uk-UA" sz="2800" b="1" dirty="0" smtClean="0">
              <a:solidFill>
                <a:srgbClr val="6D1311"/>
              </a:solidFill>
            </a:endParaRPr>
          </a:p>
          <a:p>
            <a:pPr algn="ctr"/>
            <a:r>
              <a:rPr lang="uk-UA" sz="2800" b="1" dirty="0" smtClean="0">
                <a:solidFill>
                  <a:srgbClr val="6D1311"/>
                </a:solidFill>
              </a:rPr>
              <a:t>Яким із жанрів музичного мистецтва ви надаєте перевагу?</a:t>
            </a:r>
          </a:p>
          <a:p>
            <a:pPr algn="ctr"/>
            <a:r>
              <a:rPr lang="uk-UA" sz="2800" b="1" dirty="0" smtClean="0">
                <a:solidFill>
                  <a:srgbClr val="6D1311"/>
                </a:solidFill>
              </a:rPr>
              <a:t> Чому?</a:t>
            </a:r>
            <a:endParaRPr lang="ru-RU" sz="2800" b="1" dirty="0">
              <a:solidFill>
                <a:srgbClr val="6D1311"/>
              </a:solidFill>
            </a:endParaRPr>
          </a:p>
        </p:txBody>
      </p:sp>
      <p:sp>
        <p:nvSpPr>
          <p:cNvPr id="178" name="Полилиния 177"/>
          <p:cNvSpPr/>
          <p:nvPr/>
        </p:nvSpPr>
        <p:spPr>
          <a:xfrm>
            <a:off x="-19050" y="-300727"/>
            <a:ext cx="2579688" cy="5939528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0" name="Прямоугольник 179"/>
          <p:cNvSpPr/>
          <p:nvPr/>
        </p:nvSpPr>
        <p:spPr>
          <a:xfrm rot="16200000">
            <a:off x="-2607503" y="3536173"/>
            <a:ext cx="5429288" cy="214282"/>
          </a:xfrm>
          <a:prstGeom prst="rect">
            <a:avLst/>
          </a:prstGeom>
          <a:gradFill>
            <a:gsLst>
              <a:gs pos="0">
                <a:srgbClr val="EBB075"/>
              </a:gs>
              <a:gs pos="8000">
                <a:srgbClr val="FEE9E2"/>
              </a:gs>
              <a:gs pos="19000">
                <a:srgbClr val="E79379"/>
              </a:gs>
              <a:gs pos="70000">
                <a:srgbClr val="E4643C"/>
              </a:gs>
              <a:gs pos="100000">
                <a:srgbClr val="6D1311"/>
              </a:gs>
            </a:gsLst>
            <a:lin ang="5400000" scaled="1"/>
          </a:gradFill>
          <a:ln>
            <a:noFill/>
          </a:ln>
          <a:effectLst>
            <a:outerShdw blurRad="1016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0" name="Прямоугольник 189"/>
          <p:cNvSpPr/>
          <p:nvPr/>
        </p:nvSpPr>
        <p:spPr>
          <a:xfrm>
            <a:off x="0" y="0"/>
            <a:ext cx="9144000" cy="1142984"/>
          </a:xfrm>
          <a:prstGeom prst="rect">
            <a:avLst/>
          </a:prstGeom>
          <a:gradFill>
            <a:gsLst>
              <a:gs pos="0">
                <a:srgbClr val="EBB075"/>
              </a:gs>
              <a:gs pos="8000">
                <a:srgbClr val="FEE9E2"/>
              </a:gs>
              <a:gs pos="19000">
                <a:srgbClr val="E79379"/>
              </a:gs>
              <a:gs pos="70000">
                <a:srgbClr val="E4643C"/>
              </a:gs>
              <a:gs pos="100000">
                <a:srgbClr val="6D1311"/>
              </a:gs>
            </a:gsLst>
            <a:lin ang="5400000" scaled="1"/>
          </a:gradFill>
          <a:ln>
            <a:noFill/>
          </a:ln>
          <a:effectLst>
            <a:outerShdw blurRad="1016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35"/>
          <p:cNvGrpSpPr/>
          <p:nvPr/>
        </p:nvGrpSpPr>
        <p:grpSpPr>
          <a:xfrm>
            <a:off x="142844" y="357166"/>
            <a:ext cx="178876" cy="321752"/>
            <a:chOff x="642910" y="5500702"/>
            <a:chExt cx="178876" cy="321752"/>
          </a:xfrm>
        </p:grpSpPr>
        <p:sp>
          <p:nvSpPr>
            <p:cNvPr id="31" name="Овал 30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Овал 32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Овал 33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Овал 34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" name="Группа 48"/>
          <p:cNvGrpSpPr/>
          <p:nvPr/>
        </p:nvGrpSpPr>
        <p:grpSpPr>
          <a:xfrm>
            <a:off x="357158" y="357166"/>
            <a:ext cx="178876" cy="321752"/>
            <a:chOff x="642910" y="5500702"/>
            <a:chExt cx="178876" cy="321752"/>
          </a:xfrm>
        </p:grpSpPr>
        <p:sp>
          <p:nvSpPr>
            <p:cNvPr id="50" name="Овал 4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Овал 5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Овал 5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Овал 5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Овал 5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" name="Группа 54"/>
          <p:cNvGrpSpPr/>
          <p:nvPr/>
        </p:nvGrpSpPr>
        <p:grpSpPr>
          <a:xfrm>
            <a:off x="571472" y="357166"/>
            <a:ext cx="178876" cy="321752"/>
            <a:chOff x="642910" y="5500702"/>
            <a:chExt cx="178876" cy="321752"/>
          </a:xfrm>
        </p:grpSpPr>
        <p:sp>
          <p:nvSpPr>
            <p:cNvPr id="56" name="Овал 5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Овал 5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Овал 5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Овал 5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Овал 5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" name="Группа 60"/>
          <p:cNvGrpSpPr/>
          <p:nvPr/>
        </p:nvGrpSpPr>
        <p:grpSpPr>
          <a:xfrm>
            <a:off x="785786" y="357166"/>
            <a:ext cx="178876" cy="321752"/>
            <a:chOff x="642910" y="5500702"/>
            <a:chExt cx="178876" cy="321752"/>
          </a:xfrm>
        </p:grpSpPr>
        <p:sp>
          <p:nvSpPr>
            <p:cNvPr id="62" name="Овал 6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Овал 6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Овал 6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5" name="Овал 6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Овал 6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" name="Группа 66"/>
          <p:cNvGrpSpPr/>
          <p:nvPr/>
        </p:nvGrpSpPr>
        <p:grpSpPr>
          <a:xfrm>
            <a:off x="1000100" y="357166"/>
            <a:ext cx="178876" cy="321752"/>
            <a:chOff x="642910" y="5500702"/>
            <a:chExt cx="178876" cy="321752"/>
          </a:xfrm>
        </p:grpSpPr>
        <p:sp>
          <p:nvSpPr>
            <p:cNvPr id="68" name="Овал 6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Овал 6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Овал 6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Овал 7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Овал 7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" name="Группа 72"/>
          <p:cNvGrpSpPr/>
          <p:nvPr/>
        </p:nvGrpSpPr>
        <p:grpSpPr>
          <a:xfrm>
            <a:off x="1214414" y="357166"/>
            <a:ext cx="178876" cy="321752"/>
            <a:chOff x="642910" y="5500702"/>
            <a:chExt cx="178876" cy="321752"/>
          </a:xfrm>
        </p:grpSpPr>
        <p:sp>
          <p:nvSpPr>
            <p:cNvPr id="74" name="Овал 7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Овал 7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" name="Овал 7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" name="Овал 7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Овал 7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" name="Группа 78"/>
          <p:cNvGrpSpPr/>
          <p:nvPr/>
        </p:nvGrpSpPr>
        <p:grpSpPr>
          <a:xfrm>
            <a:off x="1428728" y="357166"/>
            <a:ext cx="178876" cy="321752"/>
            <a:chOff x="642910" y="5500702"/>
            <a:chExt cx="178876" cy="321752"/>
          </a:xfrm>
        </p:grpSpPr>
        <p:sp>
          <p:nvSpPr>
            <p:cNvPr id="80" name="Овал 7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1" name="Овал 8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2" name="Овал 8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3" name="Овал 8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" name="Овал 8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" name="Группа 84"/>
          <p:cNvGrpSpPr/>
          <p:nvPr/>
        </p:nvGrpSpPr>
        <p:grpSpPr>
          <a:xfrm>
            <a:off x="1643042" y="357166"/>
            <a:ext cx="178876" cy="321752"/>
            <a:chOff x="642910" y="5500702"/>
            <a:chExt cx="178876" cy="321752"/>
          </a:xfrm>
        </p:grpSpPr>
        <p:sp>
          <p:nvSpPr>
            <p:cNvPr id="86" name="Овал 8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7" name="Овал 8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" name="Овал 8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9" name="Овал 8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0" name="Овал 8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" name="Группа 90"/>
          <p:cNvGrpSpPr/>
          <p:nvPr/>
        </p:nvGrpSpPr>
        <p:grpSpPr>
          <a:xfrm>
            <a:off x="1857356" y="357166"/>
            <a:ext cx="178876" cy="321752"/>
            <a:chOff x="642910" y="5500702"/>
            <a:chExt cx="178876" cy="321752"/>
          </a:xfrm>
        </p:grpSpPr>
        <p:sp>
          <p:nvSpPr>
            <p:cNvPr id="92" name="Овал 9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3" name="Овал 9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4" name="Овал 9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5" name="Овал 9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6" name="Овал 9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" name="Группа 96"/>
          <p:cNvGrpSpPr/>
          <p:nvPr/>
        </p:nvGrpSpPr>
        <p:grpSpPr>
          <a:xfrm>
            <a:off x="2071670" y="357166"/>
            <a:ext cx="178876" cy="321752"/>
            <a:chOff x="642910" y="5500702"/>
            <a:chExt cx="178876" cy="321752"/>
          </a:xfrm>
        </p:grpSpPr>
        <p:sp>
          <p:nvSpPr>
            <p:cNvPr id="98" name="Овал 9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9" name="Овал 9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0" name="Овал 9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1" name="Овал 10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2" name="Овал 10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" name="Группа 102"/>
          <p:cNvGrpSpPr/>
          <p:nvPr/>
        </p:nvGrpSpPr>
        <p:grpSpPr>
          <a:xfrm>
            <a:off x="2285984" y="357166"/>
            <a:ext cx="178876" cy="321752"/>
            <a:chOff x="642910" y="5500702"/>
            <a:chExt cx="178876" cy="321752"/>
          </a:xfrm>
        </p:grpSpPr>
        <p:sp>
          <p:nvSpPr>
            <p:cNvPr id="104" name="Овал 10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5" name="Овал 10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6" name="Овал 10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7" name="Овал 10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8" name="Овал 10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3" name="Группа 108"/>
          <p:cNvGrpSpPr/>
          <p:nvPr/>
        </p:nvGrpSpPr>
        <p:grpSpPr>
          <a:xfrm>
            <a:off x="2500298" y="357166"/>
            <a:ext cx="178876" cy="321752"/>
            <a:chOff x="642910" y="5500702"/>
            <a:chExt cx="178876" cy="321752"/>
          </a:xfrm>
        </p:grpSpPr>
        <p:sp>
          <p:nvSpPr>
            <p:cNvPr id="110" name="Овал 10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1" name="Овал 11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2" name="Овал 11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3" name="Овал 11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4" name="Овал 11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5" name="Группа 114"/>
          <p:cNvGrpSpPr/>
          <p:nvPr/>
        </p:nvGrpSpPr>
        <p:grpSpPr>
          <a:xfrm>
            <a:off x="2714612" y="357166"/>
            <a:ext cx="178876" cy="321752"/>
            <a:chOff x="642910" y="5500702"/>
            <a:chExt cx="178876" cy="321752"/>
          </a:xfrm>
        </p:grpSpPr>
        <p:sp>
          <p:nvSpPr>
            <p:cNvPr id="116" name="Овал 11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7" name="Овал 11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8" name="Овал 11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9" name="Овал 11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0" name="Овал 11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6" name="Группа 120"/>
          <p:cNvGrpSpPr/>
          <p:nvPr/>
        </p:nvGrpSpPr>
        <p:grpSpPr>
          <a:xfrm>
            <a:off x="2928926" y="357166"/>
            <a:ext cx="178876" cy="321752"/>
            <a:chOff x="642910" y="5500702"/>
            <a:chExt cx="178876" cy="321752"/>
          </a:xfrm>
        </p:grpSpPr>
        <p:sp>
          <p:nvSpPr>
            <p:cNvPr id="122" name="Овал 12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3" name="Овал 12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4" name="Овал 12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5" name="Овал 12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6" name="Овал 12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7" name="Группа 126"/>
          <p:cNvGrpSpPr/>
          <p:nvPr/>
        </p:nvGrpSpPr>
        <p:grpSpPr>
          <a:xfrm>
            <a:off x="3143240" y="357166"/>
            <a:ext cx="178876" cy="321752"/>
            <a:chOff x="642910" y="5500702"/>
            <a:chExt cx="178876" cy="321752"/>
          </a:xfrm>
        </p:grpSpPr>
        <p:sp>
          <p:nvSpPr>
            <p:cNvPr id="128" name="Овал 12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9" name="Овал 12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0" name="Овал 12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1" name="Овал 13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2" name="Овал 13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0" name="Группа 132"/>
          <p:cNvGrpSpPr/>
          <p:nvPr/>
        </p:nvGrpSpPr>
        <p:grpSpPr>
          <a:xfrm>
            <a:off x="3357554" y="357166"/>
            <a:ext cx="178876" cy="321752"/>
            <a:chOff x="642910" y="5500702"/>
            <a:chExt cx="178876" cy="321752"/>
          </a:xfrm>
        </p:grpSpPr>
        <p:sp>
          <p:nvSpPr>
            <p:cNvPr id="134" name="Овал 13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5" name="Овал 13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6" name="Овал 13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7" name="Овал 13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8" name="Овал 13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8" name="Группа 138"/>
          <p:cNvGrpSpPr/>
          <p:nvPr/>
        </p:nvGrpSpPr>
        <p:grpSpPr>
          <a:xfrm>
            <a:off x="3571868" y="357166"/>
            <a:ext cx="178876" cy="321752"/>
            <a:chOff x="642910" y="5500702"/>
            <a:chExt cx="178876" cy="321752"/>
          </a:xfrm>
        </p:grpSpPr>
        <p:sp>
          <p:nvSpPr>
            <p:cNvPr id="140" name="Овал 13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1" name="Овал 14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2" name="Овал 14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3" name="Овал 14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4" name="Овал 14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6" name="Группа 144"/>
          <p:cNvGrpSpPr/>
          <p:nvPr/>
        </p:nvGrpSpPr>
        <p:grpSpPr>
          <a:xfrm>
            <a:off x="3786182" y="357166"/>
            <a:ext cx="178876" cy="321752"/>
            <a:chOff x="642910" y="5500702"/>
            <a:chExt cx="178876" cy="321752"/>
          </a:xfrm>
        </p:grpSpPr>
        <p:sp>
          <p:nvSpPr>
            <p:cNvPr id="146" name="Овал 14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7" name="Овал 14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8" name="Овал 14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9" name="Овал 14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0" name="Овал 14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7" name="Группа 150"/>
          <p:cNvGrpSpPr/>
          <p:nvPr/>
        </p:nvGrpSpPr>
        <p:grpSpPr>
          <a:xfrm>
            <a:off x="4000496" y="357166"/>
            <a:ext cx="178876" cy="321752"/>
            <a:chOff x="642910" y="5500702"/>
            <a:chExt cx="178876" cy="321752"/>
          </a:xfrm>
        </p:grpSpPr>
        <p:sp>
          <p:nvSpPr>
            <p:cNvPr id="152" name="Овал 15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3" name="Овал 15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4" name="Овал 15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5" name="Овал 15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6" name="Овал 15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8" name="Группа 156"/>
          <p:cNvGrpSpPr/>
          <p:nvPr/>
        </p:nvGrpSpPr>
        <p:grpSpPr>
          <a:xfrm>
            <a:off x="4214810" y="357166"/>
            <a:ext cx="178876" cy="321752"/>
            <a:chOff x="642910" y="5500702"/>
            <a:chExt cx="178876" cy="321752"/>
          </a:xfrm>
        </p:grpSpPr>
        <p:sp>
          <p:nvSpPr>
            <p:cNvPr id="158" name="Овал 15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9" name="Овал 15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0" name="Овал 15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1" name="Овал 16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2" name="Овал 16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9" name="Группа 162"/>
          <p:cNvGrpSpPr/>
          <p:nvPr/>
        </p:nvGrpSpPr>
        <p:grpSpPr>
          <a:xfrm>
            <a:off x="4429124" y="357166"/>
            <a:ext cx="178876" cy="321752"/>
            <a:chOff x="642910" y="5500702"/>
            <a:chExt cx="178876" cy="321752"/>
          </a:xfrm>
        </p:grpSpPr>
        <p:sp>
          <p:nvSpPr>
            <p:cNvPr id="164" name="Овал 16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5" name="Овал 16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6" name="Овал 16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7" name="Овал 16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8" name="Овал 16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0" name="Группа 168"/>
          <p:cNvGrpSpPr/>
          <p:nvPr/>
        </p:nvGrpSpPr>
        <p:grpSpPr>
          <a:xfrm>
            <a:off x="4643438" y="357166"/>
            <a:ext cx="178876" cy="321752"/>
            <a:chOff x="642910" y="5500702"/>
            <a:chExt cx="178876" cy="321752"/>
          </a:xfrm>
        </p:grpSpPr>
        <p:sp>
          <p:nvSpPr>
            <p:cNvPr id="170" name="Овал 16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1" name="Овал 17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2" name="Овал 17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3" name="Овал 17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4" name="Овал 17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76" name="Заголовок 175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796908"/>
          </a:xfrm>
          <a:ln>
            <a:noFill/>
          </a:ln>
        </p:spPr>
        <p:txBody>
          <a:bodyPr>
            <a:noAutofit/>
          </a:bodyPr>
          <a:lstStyle/>
          <a:p>
            <a:r>
              <a:rPr lang="ru-RU" sz="4800" b="1" spc="200" dirty="0" err="1" smtClean="0">
                <a:ln w="29210">
                  <a:solidFill>
                    <a:srgbClr val="6D1311"/>
                  </a:solidFill>
                </a:ln>
                <a:solidFill>
                  <a:schemeClr val="bg1"/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Прийом</a:t>
            </a:r>
            <a:r>
              <a:rPr lang="ru-RU" sz="4800" b="1" spc="200" dirty="0" smtClean="0">
                <a:ln w="29210">
                  <a:solidFill>
                    <a:srgbClr val="6D1311"/>
                  </a:solidFill>
                </a:ln>
                <a:solidFill>
                  <a:schemeClr val="bg1"/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: </a:t>
            </a:r>
            <a:r>
              <a:rPr lang="ru-RU" sz="4800" b="1" spc="200" dirty="0" err="1" smtClean="0">
                <a:ln w="29210">
                  <a:solidFill>
                    <a:srgbClr val="6D1311"/>
                  </a:solidFill>
                </a:ln>
                <a:solidFill>
                  <a:schemeClr val="bg1"/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Мікрофон</a:t>
            </a:r>
            <a:endParaRPr lang="ru-RU" sz="4800" b="1" spc="200" dirty="0">
              <a:ln w="29210">
                <a:solidFill>
                  <a:srgbClr val="6D1311"/>
                </a:solidFill>
              </a:ln>
              <a:solidFill>
                <a:schemeClr val="bg1"/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</p:txBody>
      </p:sp>
      <p:sp>
        <p:nvSpPr>
          <p:cNvPr id="179" name="Прямоугольник 178"/>
          <p:cNvSpPr/>
          <p:nvPr/>
        </p:nvSpPr>
        <p:spPr>
          <a:xfrm>
            <a:off x="0" y="6215082"/>
            <a:ext cx="9144000" cy="642918"/>
          </a:xfrm>
          <a:prstGeom prst="rect">
            <a:avLst/>
          </a:prstGeom>
          <a:gradFill>
            <a:gsLst>
              <a:gs pos="0">
                <a:srgbClr val="EBB075"/>
              </a:gs>
              <a:gs pos="8000">
                <a:srgbClr val="FEE9E2"/>
              </a:gs>
              <a:gs pos="19000">
                <a:srgbClr val="E79379"/>
              </a:gs>
              <a:gs pos="70000">
                <a:srgbClr val="E4643C"/>
              </a:gs>
              <a:gs pos="100000">
                <a:srgbClr val="6D1311"/>
              </a:gs>
            </a:gsLst>
            <a:lin ang="5400000" scaled="1"/>
          </a:gradFill>
          <a:ln>
            <a:noFill/>
          </a:ln>
          <a:effectLst>
            <a:outerShdw blurRad="1016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5" name="Фигура, имеющая форму буквы L 184">
            <a:hlinkClick r:id="" action="ppaction://hlinkshowjump?jump=nextslide"/>
          </p:cNvPr>
          <p:cNvSpPr/>
          <p:nvPr/>
        </p:nvSpPr>
        <p:spPr>
          <a:xfrm rot="13688188">
            <a:off x="8403431" y="6340885"/>
            <a:ext cx="290815" cy="324217"/>
          </a:xfrm>
          <a:prstGeom prst="corner">
            <a:avLst>
              <a:gd name="adj1" fmla="val 51886"/>
              <a:gd name="adj2" fmla="val 36977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6" name="Фигура, имеющая форму буквы L 185">
            <a:hlinkClick r:id="" action="ppaction://hlinkshowjump?jump=previousslide"/>
          </p:cNvPr>
          <p:cNvSpPr/>
          <p:nvPr/>
        </p:nvSpPr>
        <p:spPr>
          <a:xfrm rot="7911812" flipH="1">
            <a:off x="8137915" y="6340886"/>
            <a:ext cx="290815" cy="324217"/>
          </a:xfrm>
          <a:prstGeom prst="corner">
            <a:avLst>
              <a:gd name="adj1" fmla="val 51886"/>
              <a:gd name="adj2" fmla="val 36977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0" y="1214422"/>
            <a:ext cx="1056261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8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" grpId="0"/>
      <p:bldP spid="176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олилиния 28"/>
          <p:cNvSpPr/>
          <p:nvPr/>
        </p:nvSpPr>
        <p:spPr>
          <a:xfrm>
            <a:off x="3714744" y="-24"/>
            <a:ext cx="5444836" cy="6316370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лилиния 13"/>
          <p:cNvSpPr/>
          <p:nvPr/>
        </p:nvSpPr>
        <p:spPr>
          <a:xfrm>
            <a:off x="3677516" y="0"/>
            <a:ext cx="5444836" cy="6858024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олилиния 25"/>
          <p:cNvSpPr/>
          <p:nvPr/>
        </p:nvSpPr>
        <p:spPr>
          <a:xfrm>
            <a:off x="0" y="1714488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олилиния 24"/>
          <p:cNvSpPr/>
          <p:nvPr/>
        </p:nvSpPr>
        <p:spPr>
          <a:xfrm>
            <a:off x="0" y="1571612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олилиния 26"/>
          <p:cNvSpPr/>
          <p:nvPr/>
        </p:nvSpPr>
        <p:spPr>
          <a:xfrm>
            <a:off x="0" y="1857364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олилиния 20"/>
          <p:cNvSpPr/>
          <p:nvPr/>
        </p:nvSpPr>
        <p:spPr>
          <a:xfrm>
            <a:off x="0" y="1000108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олилиния 21"/>
          <p:cNvSpPr/>
          <p:nvPr/>
        </p:nvSpPr>
        <p:spPr>
          <a:xfrm>
            <a:off x="0" y="1142984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олилиния 22"/>
          <p:cNvSpPr/>
          <p:nvPr/>
        </p:nvSpPr>
        <p:spPr>
          <a:xfrm>
            <a:off x="0" y="1285860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олилиния 23"/>
          <p:cNvSpPr/>
          <p:nvPr/>
        </p:nvSpPr>
        <p:spPr>
          <a:xfrm>
            <a:off x="0" y="1428736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олилиния 18"/>
          <p:cNvSpPr/>
          <p:nvPr/>
        </p:nvSpPr>
        <p:spPr>
          <a:xfrm>
            <a:off x="3714744" y="-24"/>
            <a:ext cx="5444836" cy="5684710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олилиния 17"/>
          <p:cNvSpPr/>
          <p:nvPr/>
        </p:nvSpPr>
        <p:spPr>
          <a:xfrm>
            <a:off x="3699164" y="0"/>
            <a:ext cx="5444836" cy="4601858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олилиния 29"/>
          <p:cNvSpPr/>
          <p:nvPr/>
        </p:nvSpPr>
        <p:spPr>
          <a:xfrm>
            <a:off x="3714744" y="-24"/>
            <a:ext cx="5444836" cy="5143536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5" name="Полилиния 174"/>
          <p:cNvSpPr/>
          <p:nvPr/>
        </p:nvSpPr>
        <p:spPr>
          <a:xfrm>
            <a:off x="3714744" y="-24"/>
            <a:ext cx="5444836" cy="4071966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9" name="Полилиния 188"/>
          <p:cNvSpPr/>
          <p:nvPr/>
        </p:nvSpPr>
        <p:spPr>
          <a:xfrm>
            <a:off x="-560903" y="-42556"/>
            <a:ext cx="2579688" cy="5429288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4" name="Полилиния 183"/>
          <p:cNvSpPr/>
          <p:nvPr/>
        </p:nvSpPr>
        <p:spPr>
          <a:xfrm>
            <a:off x="-428660" y="-142900"/>
            <a:ext cx="2579688" cy="5634077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2" name="Полилиния 181"/>
          <p:cNvSpPr/>
          <p:nvPr/>
        </p:nvSpPr>
        <p:spPr>
          <a:xfrm>
            <a:off x="-285784" y="-231204"/>
            <a:ext cx="2579688" cy="5784294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1" name="Полилиния 180"/>
          <p:cNvSpPr/>
          <p:nvPr/>
        </p:nvSpPr>
        <p:spPr>
          <a:xfrm>
            <a:off x="-142908" y="-268224"/>
            <a:ext cx="2579688" cy="5859415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8" name="Полилиния 177"/>
          <p:cNvSpPr/>
          <p:nvPr/>
        </p:nvSpPr>
        <p:spPr>
          <a:xfrm>
            <a:off x="-19050" y="-300727"/>
            <a:ext cx="2579688" cy="5939528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0" name="Прямоугольник 189"/>
          <p:cNvSpPr/>
          <p:nvPr/>
        </p:nvSpPr>
        <p:spPr>
          <a:xfrm>
            <a:off x="0" y="0"/>
            <a:ext cx="9144000" cy="857232"/>
          </a:xfrm>
          <a:prstGeom prst="rect">
            <a:avLst/>
          </a:prstGeom>
          <a:gradFill>
            <a:gsLst>
              <a:gs pos="0">
                <a:srgbClr val="EBB075"/>
              </a:gs>
              <a:gs pos="8000">
                <a:srgbClr val="FEE9E2"/>
              </a:gs>
              <a:gs pos="19000">
                <a:srgbClr val="E79379"/>
              </a:gs>
              <a:gs pos="70000">
                <a:srgbClr val="E4643C"/>
              </a:gs>
              <a:gs pos="100000">
                <a:srgbClr val="6D1311"/>
              </a:gs>
            </a:gsLst>
            <a:lin ang="5400000" scaled="1"/>
          </a:gradFill>
          <a:ln>
            <a:noFill/>
          </a:ln>
          <a:effectLst>
            <a:outerShdw blurRad="1016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pSp>
        <p:nvGrpSpPr>
          <p:cNvPr id="2" name="Группа 35"/>
          <p:cNvGrpSpPr/>
          <p:nvPr/>
        </p:nvGrpSpPr>
        <p:grpSpPr>
          <a:xfrm>
            <a:off x="2071670" y="6357958"/>
            <a:ext cx="178876" cy="321752"/>
            <a:chOff x="642910" y="5500702"/>
            <a:chExt cx="178876" cy="321752"/>
          </a:xfrm>
        </p:grpSpPr>
        <p:sp>
          <p:nvSpPr>
            <p:cNvPr id="31" name="Овал 30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Овал 32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Овал 33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Овал 34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" name="Группа 48"/>
          <p:cNvGrpSpPr/>
          <p:nvPr/>
        </p:nvGrpSpPr>
        <p:grpSpPr>
          <a:xfrm>
            <a:off x="2285984" y="6357958"/>
            <a:ext cx="178876" cy="321752"/>
            <a:chOff x="642910" y="5500702"/>
            <a:chExt cx="178876" cy="321752"/>
          </a:xfrm>
        </p:grpSpPr>
        <p:sp>
          <p:nvSpPr>
            <p:cNvPr id="50" name="Овал 4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Овал 5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Овал 5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Овал 5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Овал 5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" name="Группа 54"/>
          <p:cNvGrpSpPr/>
          <p:nvPr/>
        </p:nvGrpSpPr>
        <p:grpSpPr>
          <a:xfrm>
            <a:off x="2500298" y="6357958"/>
            <a:ext cx="178876" cy="321752"/>
            <a:chOff x="642910" y="5500702"/>
            <a:chExt cx="178876" cy="321752"/>
          </a:xfrm>
        </p:grpSpPr>
        <p:sp>
          <p:nvSpPr>
            <p:cNvPr id="56" name="Овал 5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Овал 5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Овал 5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Овал 5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Овал 5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" name="Группа 60"/>
          <p:cNvGrpSpPr/>
          <p:nvPr/>
        </p:nvGrpSpPr>
        <p:grpSpPr>
          <a:xfrm>
            <a:off x="2714612" y="6357958"/>
            <a:ext cx="178876" cy="321752"/>
            <a:chOff x="642910" y="5500702"/>
            <a:chExt cx="178876" cy="321752"/>
          </a:xfrm>
        </p:grpSpPr>
        <p:sp>
          <p:nvSpPr>
            <p:cNvPr id="62" name="Овал 6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Овал 6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Овал 6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5" name="Овал 6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Овал 6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" name="Группа 66"/>
          <p:cNvGrpSpPr/>
          <p:nvPr/>
        </p:nvGrpSpPr>
        <p:grpSpPr>
          <a:xfrm>
            <a:off x="2928926" y="6357958"/>
            <a:ext cx="178876" cy="321752"/>
            <a:chOff x="642910" y="5500702"/>
            <a:chExt cx="178876" cy="321752"/>
          </a:xfrm>
        </p:grpSpPr>
        <p:sp>
          <p:nvSpPr>
            <p:cNvPr id="68" name="Овал 6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Овал 6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Овал 6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Овал 7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Овал 7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" name="Группа 72"/>
          <p:cNvGrpSpPr/>
          <p:nvPr/>
        </p:nvGrpSpPr>
        <p:grpSpPr>
          <a:xfrm>
            <a:off x="3143240" y="6357958"/>
            <a:ext cx="178876" cy="321752"/>
            <a:chOff x="642910" y="5500702"/>
            <a:chExt cx="178876" cy="321752"/>
          </a:xfrm>
        </p:grpSpPr>
        <p:sp>
          <p:nvSpPr>
            <p:cNvPr id="74" name="Овал 7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Овал 7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" name="Овал 7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" name="Овал 7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Овал 7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" name="Группа 78"/>
          <p:cNvGrpSpPr/>
          <p:nvPr/>
        </p:nvGrpSpPr>
        <p:grpSpPr>
          <a:xfrm>
            <a:off x="3357554" y="6357958"/>
            <a:ext cx="178876" cy="321752"/>
            <a:chOff x="642910" y="5500702"/>
            <a:chExt cx="178876" cy="321752"/>
          </a:xfrm>
        </p:grpSpPr>
        <p:sp>
          <p:nvSpPr>
            <p:cNvPr id="80" name="Овал 7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1" name="Овал 8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2" name="Овал 8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3" name="Овал 8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" name="Овал 8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" name="Группа 84"/>
          <p:cNvGrpSpPr/>
          <p:nvPr/>
        </p:nvGrpSpPr>
        <p:grpSpPr>
          <a:xfrm>
            <a:off x="3571868" y="6357958"/>
            <a:ext cx="178876" cy="321752"/>
            <a:chOff x="642910" y="5500702"/>
            <a:chExt cx="178876" cy="321752"/>
          </a:xfrm>
        </p:grpSpPr>
        <p:sp>
          <p:nvSpPr>
            <p:cNvPr id="86" name="Овал 8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7" name="Овал 8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" name="Овал 8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9" name="Овал 8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0" name="Овал 8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" name="Группа 90"/>
          <p:cNvGrpSpPr/>
          <p:nvPr/>
        </p:nvGrpSpPr>
        <p:grpSpPr>
          <a:xfrm>
            <a:off x="3786182" y="6357958"/>
            <a:ext cx="178876" cy="321752"/>
            <a:chOff x="642910" y="5500702"/>
            <a:chExt cx="178876" cy="321752"/>
          </a:xfrm>
        </p:grpSpPr>
        <p:sp>
          <p:nvSpPr>
            <p:cNvPr id="92" name="Овал 9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3" name="Овал 9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4" name="Овал 9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5" name="Овал 9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6" name="Овал 9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" name="Группа 96"/>
          <p:cNvGrpSpPr/>
          <p:nvPr/>
        </p:nvGrpSpPr>
        <p:grpSpPr>
          <a:xfrm>
            <a:off x="4000496" y="6357958"/>
            <a:ext cx="178876" cy="321752"/>
            <a:chOff x="642910" y="5500702"/>
            <a:chExt cx="178876" cy="321752"/>
          </a:xfrm>
        </p:grpSpPr>
        <p:sp>
          <p:nvSpPr>
            <p:cNvPr id="98" name="Овал 9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9" name="Овал 9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0" name="Овал 9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1" name="Овал 10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2" name="Овал 10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" name="Группа 102"/>
          <p:cNvGrpSpPr/>
          <p:nvPr/>
        </p:nvGrpSpPr>
        <p:grpSpPr>
          <a:xfrm>
            <a:off x="4214810" y="6357958"/>
            <a:ext cx="178876" cy="321752"/>
            <a:chOff x="642910" y="5500702"/>
            <a:chExt cx="178876" cy="321752"/>
          </a:xfrm>
        </p:grpSpPr>
        <p:sp>
          <p:nvSpPr>
            <p:cNvPr id="104" name="Овал 10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5" name="Овал 10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6" name="Овал 10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7" name="Овал 10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8" name="Овал 10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3" name="Группа 108"/>
          <p:cNvGrpSpPr/>
          <p:nvPr/>
        </p:nvGrpSpPr>
        <p:grpSpPr>
          <a:xfrm>
            <a:off x="4429124" y="6357958"/>
            <a:ext cx="178876" cy="321752"/>
            <a:chOff x="642910" y="5500702"/>
            <a:chExt cx="178876" cy="321752"/>
          </a:xfrm>
        </p:grpSpPr>
        <p:sp>
          <p:nvSpPr>
            <p:cNvPr id="110" name="Овал 10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1" name="Овал 11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2" name="Овал 11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3" name="Овал 11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4" name="Овал 11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5" name="Группа 114"/>
          <p:cNvGrpSpPr/>
          <p:nvPr/>
        </p:nvGrpSpPr>
        <p:grpSpPr>
          <a:xfrm>
            <a:off x="4643438" y="6357958"/>
            <a:ext cx="178876" cy="321752"/>
            <a:chOff x="642910" y="5500702"/>
            <a:chExt cx="178876" cy="321752"/>
          </a:xfrm>
        </p:grpSpPr>
        <p:sp>
          <p:nvSpPr>
            <p:cNvPr id="116" name="Овал 11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7" name="Овал 11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8" name="Овал 11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9" name="Овал 11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0" name="Овал 11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6" name="Группа 120"/>
          <p:cNvGrpSpPr/>
          <p:nvPr/>
        </p:nvGrpSpPr>
        <p:grpSpPr>
          <a:xfrm>
            <a:off x="4857752" y="6357958"/>
            <a:ext cx="178876" cy="321752"/>
            <a:chOff x="642910" y="5500702"/>
            <a:chExt cx="178876" cy="321752"/>
          </a:xfrm>
        </p:grpSpPr>
        <p:sp>
          <p:nvSpPr>
            <p:cNvPr id="122" name="Овал 12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3" name="Овал 12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4" name="Овал 12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5" name="Овал 12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6" name="Овал 12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7" name="Группа 126"/>
          <p:cNvGrpSpPr/>
          <p:nvPr/>
        </p:nvGrpSpPr>
        <p:grpSpPr>
          <a:xfrm>
            <a:off x="5072066" y="6357958"/>
            <a:ext cx="178876" cy="321752"/>
            <a:chOff x="642910" y="5500702"/>
            <a:chExt cx="178876" cy="321752"/>
          </a:xfrm>
        </p:grpSpPr>
        <p:sp>
          <p:nvSpPr>
            <p:cNvPr id="128" name="Овал 12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9" name="Овал 12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0" name="Овал 12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1" name="Овал 13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2" name="Овал 13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0" name="Группа 132"/>
          <p:cNvGrpSpPr/>
          <p:nvPr/>
        </p:nvGrpSpPr>
        <p:grpSpPr>
          <a:xfrm>
            <a:off x="5286380" y="6357958"/>
            <a:ext cx="178876" cy="321752"/>
            <a:chOff x="642910" y="5500702"/>
            <a:chExt cx="178876" cy="321752"/>
          </a:xfrm>
        </p:grpSpPr>
        <p:sp>
          <p:nvSpPr>
            <p:cNvPr id="134" name="Овал 13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5" name="Овал 13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6" name="Овал 13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7" name="Овал 13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8" name="Овал 13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8" name="Группа 138"/>
          <p:cNvGrpSpPr/>
          <p:nvPr/>
        </p:nvGrpSpPr>
        <p:grpSpPr>
          <a:xfrm>
            <a:off x="5500694" y="6357958"/>
            <a:ext cx="178876" cy="321752"/>
            <a:chOff x="642910" y="5500702"/>
            <a:chExt cx="178876" cy="321752"/>
          </a:xfrm>
        </p:grpSpPr>
        <p:sp>
          <p:nvSpPr>
            <p:cNvPr id="140" name="Овал 13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1" name="Овал 14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2" name="Овал 14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3" name="Овал 14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4" name="Овал 14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6" name="Группа 144"/>
          <p:cNvGrpSpPr/>
          <p:nvPr/>
        </p:nvGrpSpPr>
        <p:grpSpPr>
          <a:xfrm>
            <a:off x="5715008" y="6357958"/>
            <a:ext cx="178876" cy="321752"/>
            <a:chOff x="642910" y="5500702"/>
            <a:chExt cx="178876" cy="321752"/>
          </a:xfrm>
        </p:grpSpPr>
        <p:sp>
          <p:nvSpPr>
            <p:cNvPr id="146" name="Овал 14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7" name="Овал 14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8" name="Овал 14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9" name="Овал 14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0" name="Овал 14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7" name="Группа 150"/>
          <p:cNvGrpSpPr/>
          <p:nvPr/>
        </p:nvGrpSpPr>
        <p:grpSpPr>
          <a:xfrm>
            <a:off x="5929322" y="6357958"/>
            <a:ext cx="178876" cy="321752"/>
            <a:chOff x="642910" y="5500702"/>
            <a:chExt cx="178876" cy="321752"/>
          </a:xfrm>
        </p:grpSpPr>
        <p:sp>
          <p:nvSpPr>
            <p:cNvPr id="152" name="Овал 15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3" name="Овал 15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4" name="Овал 15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5" name="Овал 15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6" name="Овал 15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8" name="Группа 156"/>
          <p:cNvGrpSpPr/>
          <p:nvPr/>
        </p:nvGrpSpPr>
        <p:grpSpPr>
          <a:xfrm>
            <a:off x="6143636" y="6357958"/>
            <a:ext cx="178876" cy="321752"/>
            <a:chOff x="642910" y="5500702"/>
            <a:chExt cx="178876" cy="321752"/>
          </a:xfrm>
        </p:grpSpPr>
        <p:sp>
          <p:nvSpPr>
            <p:cNvPr id="158" name="Овал 15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9" name="Овал 15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0" name="Овал 15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1" name="Овал 16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2" name="Овал 16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9" name="Группа 162"/>
          <p:cNvGrpSpPr/>
          <p:nvPr/>
        </p:nvGrpSpPr>
        <p:grpSpPr>
          <a:xfrm>
            <a:off x="6357950" y="6357958"/>
            <a:ext cx="178876" cy="321752"/>
            <a:chOff x="642910" y="5500702"/>
            <a:chExt cx="178876" cy="321752"/>
          </a:xfrm>
        </p:grpSpPr>
        <p:sp>
          <p:nvSpPr>
            <p:cNvPr id="164" name="Овал 16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5" name="Овал 16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6" name="Овал 16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7" name="Овал 16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8" name="Овал 16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0" name="Группа 168"/>
          <p:cNvGrpSpPr/>
          <p:nvPr/>
        </p:nvGrpSpPr>
        <p:grpSpPr>
          <a:xfrm>
            <a:off x="6572264" y="6357958"/>
            <a:ext cx="178876" cy="321752"/>
            <a:chOff x="642910" y="5500702"/>
            <a:chExt cx="178876" cy="321752"/>
          </a:xfrm>
        </p:grpSpPr>
        <p:sp>
          <p:nvSpPr>
            <p:cNvPr id="170" name="Овал 16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1" name="Овал 17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2" name="Овал 17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3" name="Овал 17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4" name="Овал 17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5121" name="Рисунок 13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071546"/>
            <a:ext cx="8643966" cy="396687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357158" y="0"/>
            <a:ext cx="8429684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MyriadPro-Regular"/>
              </a:rPr>
              <a:t>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2000" b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MyriadPro-Regular"/>
              </a:rPr>
              <a:t>     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MyriadPro-Regular"/>
              </a:rPr>
              <a:t> Симфонічний оркестр Національної радіокомпанії  України</a:t>
            </a:r>
            <a:endParaRPr kumimoji="0" lang="uk-UA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3" name="Rectangle 1"/>
          <p:cNvSpPr>
            <a:spLocks noChangeArrowheads="1"/>
          </p:cNvSpPr>
          <p:nvPr/>
        </p:nvSpPr>
        <p:spPr bwMode="auto">
          <a:xfrm>
            <a:off x="357158" y="5286388"/>
            <a:ext cx="842968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SchoolBookC-Bold"/>
              </a:rPr>
              <a:t>Симфонія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SchoolBookC-Bold"/>
              </a:rPr>
              <a:t>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SchoolBookC"/>
              </a:rPr>
              <a:t>(з грецької — співзвуччя) — великий твір для </a:t>
            </a:r>
            <a:endParaRPr kumimoji="0" lang="uk-UA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Calibri" pitchFamily="34" charset="0"/>
              <a:cs typeface="SchoolBookC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SchoolBookC"/>
              </a:rPr>
              <a:t>симфонічного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SchoolBookC"/>
              </a:rPr>
              <a:t>оркестру, написаний у формі сонатного циклу. Як правило,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SchoolBookC"/>
              </a:rPr>
              <a:t>він</a:t>
            </a:r>
            <a:r>
              <a:rPr lang="uk-UA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SchoolBookC"/>
              </a:rPr>
              <a:t>складається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SchoolBookC"/>
              </a:rPr>
              <a:t>з чотирьох частин</a:t>
            </a:r>
            <a:endParaRPr kumimoji="0" lang="uk-UA" sz="4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5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" grpId="0" animBg="1"/>
      <p:bldP spid="190" grpId="1" animBg="1"/>
      <p:bldP spid="16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олилиния 28"/>
          <p:cNvSpPr/>
          <p:nvPr/>
        </p:nvSpPr>
        <p:spPr>
          <a:xfrm>
            <a:off x="3714744" y="-24"/>
            <a:ext cx="5444836" cy="6316370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лилиния 13"/>
          <p:cNvSpPr/>
          <p:nvPr/>
        </p:nvSpPr>
        <p:spPr>
          <a:xfrm>
            <a:off x="3677516" y="0"/>
            <a:ext cx="5444836" cy="6858024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олилиния 25"/>
          <p:cNvSpPr/>
          <p:nvPr/>
        </p:nvSpPr>
        <p:spPr>
          <a:xfrm>
            <a:off x="0" y="1714488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олилиния 24"/>
          <p:cNvSpPr/>
          <p:nvPr/>
        </p:nvSpPr>
        <p:spPr>
          <a:xfrm>
            <a:off x="0" y="1571612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9" name="Прямоугольник 178"/>
          <p:cNvSpPr/>
          <p:nvPr/>
        </p:nvSpPr>
        <p:spPr>
          <a:xfrm>
            <a:off x="0" y="5357826"/>
            <a:ext cx="9144000" cy="1500174"/>
          </a:xfrm>
          <a:prstGeom prst="rect">
            <a:avLst/>
          </a:prstGeom>
          <a:gradFill>
            <a:gsLst>
              <a:gs pos="0">
                <a:srgbClr val="EBB075"/>
              </a:gs>
              <a:gs pos="8000">
                <a:srgbClr val="FEE9E2"/>
              </a:gs>
              <a:gs pos="19000">
                <a:srgbClr val="E79379"/>
              </a:gs>
              <a:gs pos="70000">
                <a:srgbClr val="E4643C"/>
              </a:gs>
              <a:gs pos="100000">
                <a:srgbClr val="6D1311"/>
              </a:gs>
            </a:gsLst>
            <a:lin ang="5400000" scaled="1"/>
          </a:gradFill>
          <a:ln>
            <a:noFill/>
          </a:ln>
          <a:effectLst>
            <a:outerShdw blurRad="1016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олилиния 26"/>
          <p:cNvSpPr/>
          <p:nvPr/>
        </p:nvSpPr>
        <p:spPr>
          <a:xfrm>
            <a:off x="0" y="1857364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олилиния 20"/>
          <p:cNvSpPr/>
          <p:nvPr/>
        </p:nvSpPr>
        <p:spPr>
          <a:xfrm>
            <a:off x="0" y="1000108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олилиния 21"/>
          <p:cNvSpPr/>
          <p:nvPr/>
        </p:nvSpPr>
        <p:spPr>
          <a:xfrm>
            <a:off x="0" y="1142984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олилиния 22"/>
          <p:cNvSpPr/>
          <p:nvPr/>
        </p:nvSpPr>
        <p:spPr>
          <a:xfrm>
            <a:off x="0" y="1285860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олилиния 23"/>
          <p:cNvSpPr/>
          <p:nvPr/>
        </p:nvSpPr>
        <p:spPr>
          <a:xfrm>
            <a:off x="0" y="1428736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endParaRPr lang="ru-RU" b="1" dirty="0"/>
          </a:p>
        </p:txBody>
      </p:sp>
      <p:sp>
        <p:nvSpPr>
          <p:cNvPr id="19" name="Полилиния 18"/>
          <p:cNvSpPr/>
          <p:nvPr/>
        </p:nvSpPr>
        <p:spPr>
          <a:xfrm>
            <a:off x="3714744" y="-24"/>
            <a:ext cx="5444836" cy="5684710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олилиния 17"/>
          <p:cNvSpPr/>
          <p:nvPr/>
        </p:nvSpPr>
        <p:spPr>
          <a:xfrm>
            <a:off x="3699196" y="9501"/>
            <a:ext cx="5444836" cy="4601858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олилиния 29"/>
          <p:cNvSpPr/>
          <p:nvPr/>
        </p:nvSpPr>
        <p:spPr>
          <a:xfrm>
            <a:off x="3714744" y="-24"/>
            <a:ext cx="5444836" cy="5143536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5" name="Полилиния 174"/>
          <p:cNvSpPr/>
          <p:nvPr/>
        </p:nvSpPr>
        <p:spPr>
          <a:xfrm>
            <a:off x="3714744" y="-24"/>
            <a:ext cx="5444836" cy="4071966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9" name="Полилиния 188"/>
          <p:cNvSpPr/>
          <p:nvPr/>
        </p:nvSpPr>
        <p:spPr>
          <a:xfrm>
            <a:off x="-560903" y="-42556"/>
            <a:ext cx="2579688" cy="5429288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4" name="Полилиния 183"/>
          <p:cNvSpPr/>
          <p:nvPr/>
        </p:nvSpPr>
        <p:spPr>
          <a:xfrm>
            <a:off x="-428660" y="-142900"/>
            <a:ext cx="2579688" cy="5634077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2" name="Полилиния 181"/>
          <p:cNvSpPr/>
          <p:nvPr/>
        </p:nvSpPr>
        <p:spPr>
          <a:xfrm>
            <a:off x="-285784" y="-231204"/>
            <a:ext cx="2579688" cy="5784294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1" name="Полилиния 180"/>
          <p:cNvSpPr/>
          <p:nvPr/>
        </p:nvSpPr>
        <p:spPr>
          <a:xfrm>
            <a:off x="-142908" y="-268224"/>
            <a:ext cx="2579688" cy="5859415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8" name="Полилиния 177"/>
          <p:cNvSpPr/>
          <p:nvPr/>
        </p:nvSpPr>
        <p:spPr>
          <a:xfrm>
            <a:off x="-19050" y="-300727"/>
            <a:ext cx="2579688" cy="5939528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0" name="Прямоугольник 189"/>
          <p:cNvSpPr/>
          <p:nvPr/>
        </p:nvSpPr>
        <p:spPr>
          <a:xfrm>
            <a:off x="0" y="0"/>
            <a:ext cx="9144000" cy="1357298"/>
          </a:xfrm>
          <a:prstGeom prst="rect">
            <a:avLst/>
          </a:prstGeom>
          <a:gradFill>
            <a:gsLst>
              <a:gs pos="0">
                <a:srgbClr val="EBB075"/>
              </a:gs>
              <a:gs pos="8000">
                <a:srgbClr val="FEE9E2"/>
              </a:gs>
              <a:gs pos="19000">
                <a:srgbClr val="E79379"/>
              </a:gs>
              <a:gs pos="70000">
                <a:srgbClr val="E4643C"/>
              </a:gs>
              <a:gs pos="100000">
                <a:srgbClr val="6D1311"/>
              </a:gs>
            </a:gsLst>
            <a:lin ang="5400000" scaled="1"/>
          </a:gradFill>
          <a:ln>
            <a:noFill/>
          </a:ln>
          <a:effectLst>
            <a:outerShdw blurRad="1016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4400" b="1" dirty="0" smtClean="0"/>
          </a:p>
          <a:p>
            <a:endParaRPr lang="ru-RU" sz="4400" b="1" dirty="0" smtClean="0"/>
          </a:p>
          <a:p>
            <a:endParaRPr lang="ru-RU" sz="4400" b="1" dirty="0" smtClean="0"/>
          </a:p>
          <a:p>
            <a:endParaRPr lang="ru-RU" sz="4400" b="1" dirty="0" smtClean="0"/>
          </a:p>
          <a:p>
            <a:endParaRPr lang="ru-RU" sz="4400" b="1" dirty="0" smtClean="0"/>
          </a:p>
          <a:p>
            <a:endParaRPr lang="ru-RU" sz="4400" b="1" dirty="0" smtClean="0"/>
          </a:p>
          <a:p>
            <a:endParaRPr lang="ru-RU" sz="4400" b="1" dirty="0" smtClean="0"/>
          </a:p>
          <a:p>
            <a:endParaRPr lang="ru-RU" sz="4400" b="1" dirty="0" smtClean="0"/>
          </a:p>
          <a:p>
            <a:endParaRPr lang="ru-RU" sz="4400" b="1" dirty="0" smtClean="0"/>
          </a:p>
          <a:p>
            <a:endParaRPr lang="ru-RU" sz="4400" b="1" dirty="0" smtClean="0"/>
          </a:p>
          <a:p>
            <a:endParaRPr lang="ru-RU" sz="4400" b="1" dirty="0" smtClean="0"/>
          </a:p>
          <a:p>
            <a:endParaRPr lang="ru-RU" sz="4400" b="1" dirty="0" smtClean="0"/>
          </a:p>
        </p:txBody>
      </p:sp>
      <p:grpSp>
        <p:nvGrpSpPr>
          <p:cNvPr id="2" name="Группа 35"/>
          <p:cNvGrpSpPr/>
          <p:nvPr/>
        </p:nvGrpSpPr>
        <p:grpSpPr>
          <a:xfrm>
            <a:off x="2071670" y="6357958"/>
            <a:ext cx="178876" cy="321752"/>
            <a:chOff x="642910" y="5500702"/>
            <a:chExt cx="178876" cy="321752"/>
          </a:xfrm>
        </p:grpSpPr>
        <p:sp>
          <p:nvSpPr>
            <p:cNvPr id="31" name="Овал 30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Овал 32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Овал 33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Овал 34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" name="Группа 48"/>
          <p:cNvGrpSpPr/>
          <p:nvPr/>
        </p:nvGrpSpPr>
        <p:grpSpPr>
          <a:xfrm>
            <a:off x="2285984" y="6357958"/>
            <a:ext cx="178876" cy="321752"/>
            <a:chOff x="642910" y="5500702"/>
            <a:chExt cx="178876" cy="321752"/>
          </a:xfrm>
        </p:grpSpPr>
        <p:sp>
          <p:nvSpPr>
            <p:cNvPr id="50" name="Овал 4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Овал 5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Овал 5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Овал 5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Овал 5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" name="Группа 54"/>
          <p:cNvGrpSpPr/>
          <p:nvPr/>
        </p:nvGrpSpPr>
        <p:grpSpPr>
          <a:xfrm>
            <a:off x="2500298" y="6357958"/>
            <a:ext cx="178876" cy="321752"/>
            <a:chOff x="642910" y="5500702"/>
            <a:chExt cx="178876" cy="321752"/>
          </a:xfrm>
        </p:grpSpPr>
        <p:sp>
          <p:nvSpPr>
            <p:cNvPr id="56" name="Овал 5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Овал 5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Овал 5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Овал 5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Овал 5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" name="Группа 60"/>
          <p:cNvGrpSpPr/>
          <p:nvPr/>
        </p:nvGrpSpPr>
        <p:grpSpPr>
          <a:xfrm>
            <a:off x="2714612" y="6357958"/>
            <a:ext cx="178876" cy="321752"/>
            <a:chOff x="642910" y="5500702"/>
            <a:chExt cx="178876" cy="321752"/>
          </a:xfrm>
        </p:grpSpPr>
        <p:sp>
          <p:nvSpPr>
            <p:cNvPr id="62" name="Овал 6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Овал 6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Овал 6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5" name="Овал 6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Овал 6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" name="Группа 66"/>
          <p:cNvGrpSpPr/>
          <p:nvPr/>
        </p:nvGrpSpPr>
        <p:grpSpPr>
          <a:xfrm>
            <a:off x="2928926" y="6357958"/>
            <a:ext cx="178876" cy="321752"/>
            <a:chOff x="642910" y="5500702"/>
            <a:chExt cx="178876" cy="321752"/>
          </a:xfrm>
        </p:grpSpPr>
        <p:sp>
          <p:nvSpPr>
            <p:cNvPr id="68" name="Овал 6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Овал 6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Овал 6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Овал 7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Овал 7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" name="Группа 72"/>
          <p:cNvGrpSpPr/>
          <p:nvPr/>
        </p:nvGrpSpPr>
        <p:grpSpPr>
          <a:xfrm>
            <a:off x="3143240" y="6357958"/>
            <a:ext cx="178876" cy="321752"/>
            <a:chOff x="642910" y="5500702"/>
            <a:chExt cx="178876" cy="321752"/>
          </a:xfrm>
        </p:grpSpPr>
        <p:sp>
          <p:nvSpPr>
            <p:cNvPr id="74" name="Овал 7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Овал 7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" name="Овал 7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" name="Овал 7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Овал 7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" name="Группа 78"/>
          <p:cNvGrpSpPr/>
          <p:nvPr/>
        </p:nvGrpSpPr>
        <p:grpSpPr>
          <a:xfrm>
            <a:off x="3357554" y="6357958"/>
            <a:ext cx="178876" cy="321752"/>
            <a:chOff x="642910" y="5500702"/>
            <a:chExt cx="178876" cy="321752"/>
          </a:xfrm>
        </p:grpSpPr>
        <p:sp>
          <p:nvSpPr>
            <p:cNvPr id="80" name="Овал 7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1" name="Овал 8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2" name="Овал 8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3" name="Овал 8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" name="Овал 8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" name="Группа 84"/>
          <p:cNvGrpSpPr/>
          <p:nvPr/>
        </p:nvGrpSpPr>
        <p:grpSpPr>
          <a:xfrm>
            <a:off x="3571868" y="6357958"/>
            <a:ext cx="178876" cy="321752"/>
            <a:chOff x="642910" y="5500702"/>
            <a:chExt cx="178876" cy="321752"/>
          </a:xfrm>
        </p:grpSpPr>
        <p:sp>
          <p:nvSpPr>
            <p:cNvPr id="86" name="Овал 8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7" name="Овал 8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" name="Овал 8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9" name="Овал 8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0" name="Овал 8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" name="Группа 90"/>
          <p:cNvGrpSpPr/>
          <p:nvPr/>
        </p:nvGrpSpPr>
        <p:grpSpPr>
          <a:xfrm>
            <a:off x="3786182" y="6357958"/>
            <a:ext cx="178876" cy="321752"/>
            <a:chOff x="642910" y="5500702"/>
            <a:chExt cx="178876" cy="321752"/>
          </a:xfrm>
        </p:grpSpPr>
        <p:sp>
          <p:nvSpPr>
            <p:cNvPr id="92" name="Овал 9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3" name="Овал 9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4" name="Овал 9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5" name="Овал 9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6" name="Овал 9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" name="Группа 96"/>
          <p:cNvGrpSpPr/>
          <p:nvPr/>
        </p:nvGrpSpPr>
        <p:grpSpPr>
          <a:xfrm>
            <a:off x="4000496" y="6357958"/>
            <a:ext cx="178876" cy="321752"/>
            <a:chOff x="642910" y="5500702"/>
            <a:chExt cx="178876" cy="321752"/>
          </a:xfrm>
        </p:grpSpPr>
        <p:sp>
          <p:nvSpPr>
            <p:cNvPr id="98" name="Овал 9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9" name="Овал 9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0" name="Овал 9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1" name="Овал 10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2" name="Овал 10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" name="Группа 102"/>
          <p:cNvGrpSpPr/>
          <p:nvPr/>
        </p:nvGrpSpPr>
        <p:grpSpPr>
          <a:xfrm>
            <a:off x="4214810" y="6357958"/>
            <a:ext cx="178876" cy="321752"/>
            <a:chOff x="642910" y="5500702"/>
            <a:chExt cx="178876" cy="321752"/>
          </a:xfrm>
        </p:grpSpPr>
        <p:sp>
          <p:nvSpPr>
            <p:cNvPr id="104" name="Овал 10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5" name="Овал 10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6" name="Овал 10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7" name="Овал 10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8" name="Овал 10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3" name="Группа 108"/>
          <p:cNvGrpSpPr/>
          <p:nvPr/>
        </p:nvGrpSpPr>
        <p:grpSpPr>
          <a:xfrm>
            <a:off x="4429124" y="6357958"/>
            <a:ext cx="178876" cy="321752"/>
            <a:chOff x="642910" y="5500702"/>
            <a:chExt cx="178876" cy="321752"/>
          </a:xfrm>
        </p:grpSpPr>
        <p:sp>
          <p:nvSpPr>
            <p:cNvPr id="110" name="Овал 10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1" name="Овал 11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2" name="Овал 11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3" name="Овал 11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4" name="Овал 11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5" name="Группа 114"/>
          <p:cNvGrpSpPr/>
          <p:nvPr/>
        </p:nvGrpSpPr>
        <p:grpSpPr>
          <a:xfrm>
            <a:off x="4643438" y="6357958"/>
            <a:ext cx="178876" cy="321752"/>
            <a:chOff x="642910" y="5500702"/>
            <a:chExt cx="178876" cy="321752"/>
          </a:xfrm>
        </p:grpSpPr>
        <p:sp>
          <p:nvSpPr>
            <p:cNvPr id="116" name="Овал 11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7" name="Овал 11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8" name="Овал 11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9" name="Овал 11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0" name="Овал 11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6" name="Группа 120"/>
          <p:cNvGrpSpPr/>
          <p:nvPr/>
        </p:nvGrpSpPr>
        <p:grpSpPr>
          <a:xfrm>
            <a:off x="4857752" y="6357958"/>
            <a:ext cx="178876" cy="321752"/>
            <a:chOff x="642910" y="5500702"/>
            <a:chExt cx="178876" cy="321752"/>
          </a:xfrm>
        </p:grpSpPr>
        <p:sp>
          <p:nvSpPr>
            <p:cNvPr id="122" name="Овал 12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3" name="Овал 12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4" name="Овал 12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5" name="Овал 12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6" name="Овал 12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7" name="Группа 126"/>
          <p:cNvGrpSpPr/>
          <p:nvPr/>
        </p:nvGrpSpPr>
        <p:grpSpPr>
          <a:xfrm>
            <a:off x="5072066" y="6357958"/>
            <a:ext cx="178876" cy="321752"/>
            <a:chOff x="642910" y="5500702"/>
            <a:chExt cx="178876" cy="321752"/>
          </a:xfrm>
        </p:grpSpPr>
        <p:sp>
          <p:nvSpPr>
            <p:cNvPr id="128" name="Овал 12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9" name="Овал 12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0" name="Овал 12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1" name="Овал 13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2" name="Овал 13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0" name="Группа 132"/>
          <p:cNvGrpSpPr/>
          <p:nvPr/>
        </p:nvGrpSpPr>
        <p:grpSpPr>
          <a:xfrm>
            <a:off x="5286380" y="6357958"/>
            <a:ext cx="178876" cy="321752"/>
            <a:chOff x="642910" y="5500702"/>
            <a:chExt cx="178876" cy="321752"/>
          </a:xfrm>
        </p:grpSpPr>
        <p:sp>
          <p:nvSpPr>
            <p:cNvPr id="134" name="Овал 13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5" name="Овал 13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6" name="Овал 13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7" name="Овал 13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8" name="Овал 13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8" name="Группа 138"/>
          <p:cNvGrpSpPr/>
          <p:nvPr/>
        </p:nvGrpSpPr>
        <p:grpSpPr>
          <a:xfrm>
            <a:off x="5500694" y="6357958"/>
            <a:ext cx="178876" cy="321752"/>
            <a:chOff x="642910" y="5500702"/>
            <a:chExt cx="178876" cy="321752"/>
          </a:xfrm>
        </p:grpSpPr>
        <p:sp>
          <p:nvSpPr>
            <p:cNvPr id="140" name="Овал 13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1" name="Овал 14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2" name="Овал 14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3" name="Овал 14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4" name="Овал 14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6" name="Группа 144"/>
          <p:cNvGrpSpPr/>
          <p:nvPr/>
        </p:nvGrpSpPr>
        <p:grpSpPr>
          <a:xfrm>
            <a:off x="5715008" y="6357958"/>
            <a:ext cx="178876" cy="321752"/>
            <a:chOff x="642910" y="5500702"/>
            <a:chExt cx="178876" cy="321752"/>
          </a:xfrm>
        </p:grpSpPr>
        <p:sp>
          <p:nvSpPr>
            <p:cNvPr id="146" name="Овал 14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7" name="Овал 14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8" name="Овал 14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9" name="Овал 14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0" name="Овал 14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7" name="Группа 150"/>
          <p:cNvGrpSpPr/>
          <p:nvPr/>
        </p:nvGrpSpPr>
        <p:grpSpPr>
          <a:xfrm>
            <a:off x="5929322" y="6357958"/>
            <a:ext cx="178876" cy="321752"/>
            <a:chOff x="642910" y="5500702"/>
            <a:chExt cx="178876" cy="321752"/>
          </a:xfrm>
        </p:grpSpPr>
        <p:sp>
          <p:nvSpPr>
            <p:cNvPr id="152" name="Овал 15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3" name="Овал 15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4" name="Овал 15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5" name="Овал 15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6" name="Овал 15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8" name="Группа 156"/>
          <p:cNvGrpSpPr/>
          <p:nvPr/>
        </p:nvGrpSpPr>
        <p:grpSpPr>
          <a:xfrm>
            <a:off x="6143636" y="6357958"/>
            <a:ext cx="178876" cy="321752"/>
            <a:chOff x="642910" y="5500702"/>
            <a:chExt cx="178876" cy="321752"/>
          </a:xfrm>
        </p:grpSpPr>
        <p:sp>
          <p:nvSpPr>
            <p:cNvPr id="158" name="Овал 15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9" name="Овал 15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0" name="Овал 15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1" name="Овал 16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2" name="Овал 16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9" name="Группа 162"/>
          <p:cNvGrpSpPr/>
          <p:nvPr/>
        </p:nvGrpSpPr>
        <p:grpSpPr>
          <a:xfrm>
            <a:off x="6357950" y="6357958"/>
            <a:ext cx="178876" cy="321752"/>
            <a:chOff x="642910" y="5500702"/>
            <a:chExt cx="178876" cy="321752"/>
          </a:xfrm>
        </p:grpSpPr>
        <p:sp>
          <p:nvSpPr>
            <p:cNvPr id="164" name="Овал 16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5" name="Овал 16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6" name="Овал 16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7" name="Овал 16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8" name="Овал 16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0" name="Группа 168"/>
          <p:cNvGrpSpPr/>
          <p:nvPr/>
        </p:nvGrpSpPr>
        <p:grpSpPr>
          <a:xfrm>
            <a:off x="6572264" y="6357958"/>
            <a:ext cx="178876" cy="321752"/>
            <a:chOff x="642910" y="5500702"/>
            <a:chExt cx="178876" cy="321752"/>
          </a:xfrm>
        </p:grpSpPr>
        <p:sp>
          <p:nvSpPr>
            <p:cNvPr id="170" name="Овал 16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1" name="Овал 17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2" name="Овал 17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3" name="Овал 17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4" name="Овал 17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77" name="Фигура, имеющая форму буквы L 176">
            <a:hlinkClick r:id="" action="ppaction://hlinkshowjump?jump=nextslide"/>
          </p:cNvPr>
          <p:cNvSpPr/>
          <p:nvPr/>
        </p:nvSpPr>
        <p:spPr>
          <a:xfrm rot="13688188">
            <a:off x="8403431" y="6340885"/>
            <a:ext cx="290815" cy="324217"/>
          </a:xfrm>
          <a:prstGeom prst="corner">
            <a:avLst>
              <a:gd name="adj1" fmla="val 51886"/>
              <a:gd name="adj2" fmla="val 36977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0" name="Фигура, имеющая форму буквы L 179">
            <a:hlinkClick r:id="" action="ppaction://hlinkshowjump?jump=previousslide"/>
          </p:cNvPr>
          <p:cNvSpPr/>
          <p:nvPr/>
        </p:nvSpPr>
        <p:spPr>
          <a:xfrm rot="7911812" flipH="1">
            <a:off x="8137915" y="6340886"/>
            <a:ext cx="290815" cy="324217"/>
          </a:xfrm>
          <a:prstGeom prst="corner">
            <a:avLst>
              <a:gd name="adj1" fmla="val 51886"/>
              <a:gd name="adj2" fmla="val 36977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83" name="Группа 182"/>
          <p:cNvGrpSpPr/>
          <p:nvPr/>
        </p:nvGrpSpPr>
        <p:grpSpPr>
          <a:xfrm>
            <a:off x="409704" y="6279754"/>
            <a:ext cx="143349" cy="428998"/>
            <a:chOff x="409704" y="6279754"/>
            <a:chExt cx="143349" cy="428998"/>
          </a:xfrm>
        </p:grpSpPr>
        <p:sp>
          <p:nvSpPr>
            <p:cNvPr id="191" name="Прямоугольник 190">
              <a:hlinkClick r:id="" action="ppaction://hlinkshowjump?jump=endshow"/>
            </p:cNvPr>
            <p:cNvSpPr/>
            <p:nvPr/>
          </p:nvSpPr>
          <p:spPr>
            <a:xfrm rot="7887245">
              <a:off x="266828" y="6423000"/>
              <a:ext cx="428628" cy="142876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2" name="Прямоугольник 191">
              <a:hlinkClick r:id="" action="ppaction://hlinkshowjump?jump=endshow"/>
            </p:cNvPr>
            <p:cNvSpPr/>
            <p:nvPr/>
          </p:nvSpPr>
          <p:spPr>
            <a:xfrm rot="2898367">
              <a:off x="267301" y="6422630"/>
              <a:ext cx="428628" cy="142876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428596" y="0"/>
            <a:ext cx="8429684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SchoolBookC-Bold"/>
              </a:rPr>
              <a:t>Концерт</a:t>
            </a: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SchoolBookC-Bold"/>
              </a:rPr>
              <a:t> </a:t>
            </a: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SchoolBookC"/>
              </a:rPr>
              <a:t>(з латинської — змагатися)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SchoolBookC"/>
              </a:rPr>
              <a:t> Жанр великого музичного</a:t>
            </a:r>
            <a:r>
              <a:rPr lang="uk-UA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SchoolBookC"/>
              </a:rPr>
              <a:t>твору віртуозного характеру для соліста (солістів) з оркестром</a:t>
            </a:r>
            <a:endParaRPr kumimoji="0" lang="uk-UA" sz="4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0" y="0"/>
            <a:ext cx="9043566" cy="6894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Calibri" pitchFamily="34" charset="0"/>
              <a:cs typeface="SchoolBookC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000" dirty="0" smtClean="0">
              <a:solidFill>
                <a:srgbClr val="FF0000"/>
              </a:solidFill>
              <a:latin typeface="Arial" pitchFamily="34" charset="0"/>
              <a:ea typeface="Calibri" pitchFamily="34" charset="0"/>
              <a:cs typeface="SchoolBookC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Calibri" pitchFamily="34" charset="0"/>
              <a:cs typeface="SchoolBookC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000" dirty="0" smtClean="0">
              <a:solidFill>
                <a:srgbClr val="FF0000"/>
              </a:solidFill>
              <a:latin typeface="Arial" pitchFamily="34" charset="0"/>
              <a:ea typeface="Calibri" pitchFamily="34" charset="0"/>
              <a:cs typeface="SchoolBookC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Calibri" pitchFamily="34" charset="0"/>
              <a:cs typeface="SchoolBookC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000" dirty="0" smtClean="0">
              <a:solidFill>
                <a:srgbClr val="FF0000"/>
              </a:solidFill>
              <a:latin typeface="Arial" pitchFamily="34" charset="0"/>
              <a:ea typeface="Calibri" pitchFamily="34" charset="0"/>
              <a:cs typeface="SchoolBookC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Calibri" pitchFamily="34" charset="0"/>
              <a:cs typeface="SchoolBookC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000" dirty="0" smtClean="0">
              <a:solidFill>
                <a:srgbClr val="FF0000"/>
              </a:solidFill>
              <a:latin typeface="Arial" pitchFamily="34" charset="0"/>
              <a:ea typeface="Calibri" pitchFamily="34" charset="0"/>
              <a:cs typeface="SchoolBookC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Calibri" pitchFamily="34" charset="0"/>
              <a:cs typeface="SchoolBookC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000" dirty="0" smtClean="0">
              <a:solidFill>
                <a:srgbClr val="FF0000"/>
              </a:solidFill>
              <a:latin typeface="Arial" pitchFamily="34" charset="0"/>
              <a:ea typeface="Calibri" pitchFamily="34" charset="0"/>
              <a:cs typeface="SchoolBookC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Calibri" pitchFamily="34" charset="0"/>
              <a:cs typeface="SchoolBookC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000" dirty="0" smtClean="0">
              <a:solidFill>
                <a:srgbClr val="FF0000"/>
              </a:solidFill>
              <a:latin typeface="Arial" pitchFamily="34" charset="0"/>
              <a:ea typeface="Calibri" pitchFamily="34" charset="0"/>
              <a:cs typeface="SchoolBookC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Calibri" pitchFamily="34" charset="0"/>
              <a:cs typeface="SchoolBookC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000" dirty="0" smtClean="0">
              <a:solidFill>
                <a:srgbClr val="FF0000"/>
              </a:solidFill>
              <a:latin typeface="Arial" pitchFamily="34" charset="0"/>
              <a:ea typeface="Calibri" pitchFamily="34" charset="0"/>
              <a:cs typeface="SchoolBookC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Calibri" pitchFamily="34" charset="0"/>
              <a:cs typeface="SchoolBookC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000" dirty="0" smtClean="0">
              <a:solidFill>
                <a:srgbClr val="FF0000"/>
              </a:solidFill>
              <a:latin typeface="Arial" pitchFamily="34" charset="0"/>
              <a:ea typeface="Calibri" pitchFamily="34" charset="0"/>
              <a:cs typeface="SchoolBookC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Calibri" pitchFamily="34" charset="0"/>
              <a:cs typeface="SchoolBookC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000" dirty="0" smtClean="0">
              <a:solidFill>
                <a:srgbClr val="FF0000"/>
              </a:solidFill>
              <a:latin typeface="Arial" pitchFamily="34" charset="0"/>
              <a:ea typeface="Calibri" pitchFamily="34" charset="0"/>
              <a:cs typeface="SchoolBookC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Calibri" pitchFamily="34" charset="0"/>
              <a:cs typeface="SchoolBookC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000" dirty="0" smtClean="0">
              <a:solidFill>
                <a:srgbClr val="FF0000"/>
              </a:solidFill>
              <a:latin typeface="Arial" pitchFamily="34" charset="0"/>
              <a:ea typeface="Calibri" pitchFamily="34" charset="0"/>
              <a:cs typeface="SchoolBookC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Calibri" pitchFamily="34" charset="0"/>
              <a:cs typeface="SchoolBookC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000" dirty="0" smtClean="0">
              <a:solidFill>
                <a:srgbClr val="FF0000"/>
              </a:solidFill>
              <a:latin typeface="Arial" pitchFamily="34" charset="0"/>
              <a:ea typeface="Calibri" pitchFamily="34" charset="0"/>
              <a:cs typeface="SchoolBookC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Calibri" pitchFamily="34" charset="0"/>
              <a:cs typeface="SchoolBookC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000" dirty="0" smtClean="0">
              <a:solidFill>
                <a:srgbClr val="FF0000"/>
              </a:solidFill>
              <a:latin typeface="Arial" pitchFamily="34" charset="0"/>
              <a:ea typeface="Calibri" pitchFamily="34" charset="0"/>
              <a:cs typeface="SchoolBookC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Calibri" pitchFamily="34" charset="0"/>
              <a:cs typeface="SchoolBookC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000" dirty="0" smtClean="0">
              <a:solidFill>
                <a:srgbClr val="FF0000"/>
              </a:solidFill>
              <a:latin typeface="Arial" pitchFamily="34" charset="0"/>
              <a:ea typeface="Calibri" pitchFamily="34" charset="0"/>
              <a:cs typeface="SchoolBookC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Calibri" pitchFamily="34" charset="0"/>
              <a:cs typeface="SchoolBookC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000" dirty="0" smtClean="0">
              <a:solidFill>
                <a:srgbClr val="FF0000"/>
              </a:solidFill>
              <a:latin typeface="Arial" pitchFamily="34" charset="0"/>
              <a:ea typeface="Calibri" pitchFamily="34" charset="0"/>
              <a:cs typeface="SchoolBookC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Calibri" pitchFamily="34" charset="0"/>
              <a:cs typeface="SchoolBookC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000" dirty="0" smtClean="0">
              <a:solidFill>
                <a:srgbClr val="FF0000"/>
              </a:solidFill>
              <a:latin typeface="Arial" pitchFamily="34" charset="0"/>
              <a:ea typeface="Calibri" pitchFamily="34" charset="0"/>
              <a:cs typeface="SchoolBookC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Calibri" pitchFamily="34" charset="0"/>
              <a:cs typeface="SchoolBookC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000" dirty="0" smtClean="0">
              <a:solidFill>
                <a:srgbClr val="FF0000"/>
              </a:solidFill>
              <a:latin typeface="Arial" pitchFamily="34" charset="0"/>
              <a:ea typeface="Calibri" pitchFamily="34" charset="0"/>
              <a:cs typeface="SchoolBookC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Calibri" pitchFamily="34" charset="0"/>
              <a:cs typeface="SchoolBookC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000" dirty="0" smtClean="0">
              <a:solidFill>
                <a:srgbClr val="FF0000"/>
              </a:solidFill>
              <a:latin typeface="Arial" pitchFamily="34" charset="0"/>
              <a:ea typeface="Calibri" pitchFamily="34" charset="0"/>
              <a:cs typeface="SchoolBookC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Calibri" pitchFamily="34" charset="0"/>
              <a:cs typeface="SchoolBookC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000" dirty="0" smtClean="0">
              <a:solidFill>
                <a:srgbClr val="FF0000"/>
              </a:solidFill>
              <a:latin typeface="Arial" pitchFamily="34" charset="0"/>
              <a:ea typeface="Calibri" pitchFamily="34" charset="0"/>
              <a:cs typeface="SchoolBookC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6D1311"/>
                </a:solidFill>
                <a:effectLst/>
                <a:latin typeface="Arial" pitchFamily="34" charset="0"/>
                <a:ea typeface="Calibri" pitchFamily="34" charset="0"/>
                <a:cs typeface="SchoolBookC-Bold"/>
              </a:rPr>
              <a:t>Увертюра</a:t>
            </a:r>
            <a:r>
              <a:rPr kumimoji="0" lang="uk-UA" sz="1200" b="1" i="0" u="none" strike="noStrike" cap="none" normalizeH="0" baseline="0" dirty="0" smtClean="0">
                <a:ln>
                  <a:noFill/>
                </a:ln>
                <a:solidFill>
                  <a:srgbClr val="00FFFF"/>
                </a:solidFill>
                <a:effectLst/>
                <a:latin typeface="Arial" pitchFamily="34" charset="0"/>
                <a:ea typeface="Calibri" pitchFamily="34" charset="0"/>
                <a:cs typeface="SchoolBookC-Bold"/>
              </a:rPr>
              <a:t> </a:t>
            </a: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SchoolBookC"/>
              </a:rPr>
              <a:t>(з латинської — відкриття, початок) — інструментальний</a:t>
            </a:r>
            <a:r>
              <a:rPr lang="uk-UA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SchoolBookC"/>
              </a:rPr>
              <a:t>вступу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SchoolBookC"/>
              </a:rPr>
              <a:t>до театрального спектаклю (опери, оперети, балету), кантати чи ораторії, кінофільму.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1600" b="1" dirty="0" smtClean="0">
                <a:latin typeface="Arial" pitchFamily="34" charset="0"/>
                <a:ea typeface="Calibri" pitchFamily="34" charset="0"/>
                <a:cs typeface="SchoolBookC"/>
              </a:rPr>
              <a:t>У</a:t>
            </a: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SchoolBookC"/>
              </a:rPr>
              <a:t>вертюра здатна</a:t>
            </a:r>
            <a:r>
              <a:rPr lang="uk-UA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SchoolBookC"/>
              </a:rPr>
              <a:t>передати загальний характер майбутньої дії, виступає своєрідним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SchoolBookC"/>
              </a:rPr>
              <a:t>«симфонічним конспектом».</a:t>
            </a:r>
            <a:endParaRPr kumimoji="0" lang="uk-UA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9" name="TextBox 218"/>
          <p:cNvSpPr txBox="1"/>
          <p:nvPr/>
        </p:nvSpPr>
        <p:spPr>
          <a:xfrm>
            <a:off x="2643174" y="4786322"/>
            <a:ext cx="33947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b="1" dirty="0" smtClean="0"/>
              <a:t>Концерт Тамари </a:t>
            </a:r>
            <a:r>
              <a:rPr lang="uk-UA" sz="2000" b="1" dirty="0" err="1" smtClean="0"/>
              <a:t>Гвардцителі</a:t>
            </a:r>
            <a:endParaRPr lang="uk-UA" sz="2000" b="1" dirty="0"/>
          </a:p>
        </p:txBody>
      </p:sp>
      <p:pic>
        <p:nvPicPr>
          <p:cNvPr id="4161" name="Picture 6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1428736"/>
            <a:ext cx="4786346" cy="3382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4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6" end="3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099">
                                            <p:txEl>
                                              <p:pRg st="36" end="3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7" end="3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099">
                                            <p:txEl>
                                              <p:pRg st="37" end="3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8" end="3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099">
                                            <p:txEl>
                                              <p:pRg st="38" end="3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9" end="3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099">
                                            <p:txEl>
                                              <p:pRg st="39" end="3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" grpId="0" animBg="1"/>
      <p:bldP spid="4098" grpId="0"/>
    </p:bldLst>
  </p:timing>
</p:sld>
</file>

<file path=ppt/theme/theme1.xml><?xml version="1.0" encoding="utf-8"?>
<a:theme xmlns:a="http://schemas.openxmlformats.org/drawingml/2006/main" name="Тема6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Тема6</Template>
  <TotalTime>1081</TotalTime>
  <Words>474</Words>
  <Application>Microsoft Office PowerPoint</Application>
  <PresentationFormat>Экран (4:3)</PresentationFormat>
  <Paragraphs>178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Тема6</vt:lpstr>
      <vt:lpstr>ТЕМА: Музичні жанри і форми — камерно-інструментальні (соната, сюїта, квартет тощо), симфонічні (симфонія, увертюра, концерт тощо). Інтерпретація прослуханих музичних творів, визначення образного змісту, жанру і форми</vt:lpstr>
      <vt:lpstr>  МЕТА: вивчити жанри музичного мистецтва, навчити їх аналізувати; вчити толерантно вести дискусію з питань музичного мистецтва; характеризувати музичні стилі; формувати власні враження, отримані після прослуховування музичних творів; прослідкувати еволюцію музичних інструментів у відповідності з розвитком суспільства; розвивати естетичний смак. </vt:lpstr>
      <vt:lpstr>Слайд 3</vt:lpstr>
      <vt:lpstr>  Музичний жанр (з французької — рід, вид, тип, манера) — багатозначне поняття, що характеризує класифікацію музичної творчості за родами і видами з огляду на їх походження, умови виконання, сприймання та інші ознаки (зміст, структура, засоби виразності, склад виконавців тощо) </vt:lpstr>
      <vt:lpstr>Слайд 5</vt:lpstr>
      <vt:lpstr> </vt:lpstr>
      <vt:lpstr>Прийом: Мікрофон</vt:lpstr>
      <vt:lpstr>Слайд 8</vt:lpstr>
      <vt:lpstr>Слайд 9</vt:lpstr>
      <vt:lpstr> До камерної музики належать твори, які створені для невеликої кількості виконавців — сольна інструментальна п’єса, дует, тріо, квартет, квінтет, соната, сюїта тощо.  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Види і мова мистецтва</dc:title>
  <dc:creator>777</dc:creator>
  <cp:lastModifiedBy>777</cp:lastModifiedBy>
  <cp:revision>13</cp:revision>
  <dcterms:created xsi:type="dcterms:W3CDTF">2010-02-22T18:54:57Z</dcterms:created>
  <dcterms:modified xsi:type="dcterms:W3CDTF">2010-03-05T20:16:07Z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TC300090791049</vt:lpwstr>
  </property>
</Properties>
</file>