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7" r:id="rId3"/>
    <p:sldId id="257" r:id="rId4"/>
    <p:sldId id="269" r:id="rId5"/>
    <p:sldId id="264" r:id="rId6"/>
    <p:sldId id="262" r:id="rId7"/>
    <p:sldId id="268" r:id="rId8"/>
    <p:sldId id="258" r:id="rId9"/>
    <p:sldId id="261" r:id="rId10"/>
    <p:sldId id="265" r:id="rId11"/>
    <p:sldId id="263" r:id="rId12"/>
    <p:sldId id="270" r:id="rId13"/>
    <p:sldId id="273" r:id="rId14"/>
    <p:sldId id="260" r:id="rId15"/>
    <p:sldId id="272" r:id="rId16"/>
    <p:sldId id="259" r:id="rId17"/>
    <p:sldId id="271" r:id="rId18"/>
    <p:sldId id="266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D1311"/>
    <a:srgbClr val="FFFF99"/>
    <a:srgbClr val="FEE9E2"/>
    <a:srgbClr val="FFFF66"/>
    <a:srgbClr val="E4643C"/>
    <a:srgbClr val="E79379"/>
    <a:srgbClr val="EBB075"/>
    <a:srgbClr val="694B15"/>
    <a:srgbClr val="D6AE4A"/>
    <a:srgbClr val="E8C37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05" autoAdjust="0"/>
  </p:normalViewPr>
  <p:slideViewPr>
    <p:cSldViewPr>
      <p:cViewPr varScale="1">
        <p:scale>
          <a:sx n="70" d="100"/>
          <a:sy n="70" d="100"/>
        </p:scale>
        <p:origin x="-19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image" Target="../media/image15.jpeg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10" Type="http://schemas.openxmlformats.org/officeDocument/2006/relationships/image" Target="../media/image24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E29F54B-3CFA-4DD4-8A81-BD794AF2FCDC}" type="doc">
      <dgm:prSet loTypeId="urn:microsoft.com/office/officeart/2005/8/layout/radial5" loCatId="cycle" qsTypeId="urn:microsoft.com/office/officeart/2005/8/quickstyle/simple2" qsCatId="simple" csTypeId="urn:microsoft.com/office/officeart/2005/8/colors/accent2_4" csCatId="accent2" phldr="1"/>
      <dgm:spPr/>
      <dgm:t>
        <a:bodyPr/>
        <a:lstStyle/>
        <a:p>
          <a:endParaRPr lang="uk-UA"/>
        </a:p>
      </dgm:t>
    </dgm:pt>
    <dgm:pt modelId="{56E5E072-D7E5-4400-89C2-721090EF81E9}">
      <dgm:prSet phldrT="[Текст]" custT="1"/>
      <dgm:spPr/>
      <dgm:t>
        <a:bodyPr/>
        <a:lstStyle/>
        <a:p>
          <a:r>
            <a:rPr lang="uk-UA" sz="2400" b="1" dirty="0" smtClean="0"/>
            <a:t>Театр</a:t>
          </a:r>
          <a:endParaRPr lang="uk-UA" sz="2400" b="1" dirty="0"/>
        </a:p>
      </dgm:t>
    </dgm:pt>
    <dgm:pt modelId="{4B29C81F-74F6-44DF-8AB7-096AE321571B}" type="parTrans" cxnId="{3E6ED617-02C7-4091-B1F4-C6ACAD988F82}">
      <dgm:prSet/>
      <dgm:spPr/>
      <dgm:t>
        <a:bodyPr/>
        <a:lstStyle/>
        <a:p>
          <a:endParaRPr lang="uk-UA"/>
        </a:p>
      </dgm:t>
    </dgm:pt>
    <dgm:pt modelId="{00FF2913-9FEE-4F07-B9FD-F70BE3F43659}" type="sibTrans" cxnId="{3E6ED617-02C7-4091-B1F4-C6ACAD988F82}">
      <dgm:prSet/>
      <dgm:spPr/>
      <dgm:t>
        <a:bodyPr/>
        <a:lstStyle/>
        <a:p>
          <a:endParaRPr lang="uk-UA"/>
        </a:p>
      </dgm:t>
    </dgm:pt>
    <dgm:pt modelId="{7B68F0B4-091A-4826-B3AF-FB65C0BB27ED}">
      <dgm:prSet phldrT="[Текст]" custT="1"/>
      <dgm:spPr/>
      <dgm:t>
        <a:bodyPr/>
        <a:lstStyle/>
        <a:p>
          <a:r>
            <a:rPr lang="uk-UA" sz="1600" b="1" dirty="0" smtClean="0"/>
            <a:t>Актор</a:t>
          </a:r>
          <a:endParaRPr lang="uk-UA" sz="1600" b="1" dirty="0"/>
        </a:p>
      </dgm:t>
    </dgm:pt>
    <dgm:pt modelId="{27926A16-F99C-48E3-8EAE-50C7AF2F8287}" type="parTrans" cxnId="{B1F5C971-C641-449C-8AC4-6F47142EF430}">
      <dgm:prSet/>
      <dgm:spPr>
        <a:ln>
          <a:solidFill>
            <a:schemeClr val="bg1"/>
          </a:solidFill>
        </a:ln>
      </dgm:spPr>
      <dgm:t>
        <a:bodyPr/>
        <a:lstStyle/>
        <a:p>
          <a:endParaRPr lang="uk-UA"/>
        </a:p>
      </dgm:t>
    </dgm:pt>
    <dgm:pt modelId="{AF23D542-FD07-4E2C-9049-36F3E8D4F55D}" type="sibTrans" cxnId="{B1F5C971-C641-449C-8AC4-6F47142EF430}">
      <dgm:prSet/>
      <dgm:spPr/>
      <dgm:t>
        <a:bodyPr/>
        <a:lstStyle/>
        <a:p>
          <a:endParaRPr lang="uk-UA"/>
        </a:p>
      </dgm:t>
    </dgm:pt>
    <dgm:pt modelId="{6A321D84-5AA1-41DD-BCC9-60F627638AEF}">
      <dgm:prSet phldrT="[Текст]" custT="1"/>
      <dgm:spPr/>
      <dgm:t>
        <a:bodyPr/>
        <a:lstStyle/>
        <a:p>
          <a:r>
            <a:rPr lang="uk-UA" sz="1400" b="1" dirty="0" smtClean="0"/>
            <a:t>Драматург</a:t>
          </a:r>
          <a:endParaRPr lang="uk-UA" sz="1400" b="1" dirty="0"/>
        </a:p>
      </dgm:t>
    </dgm:pt>
    <dgm:pt modelId="{F1D122F3-2E94-4030-9A91-E887FDC58D09}" type="parTrans" cxnId="{D9BECF1A-88A8-4420-9FBF-D5993C28E671}">
      <dgm:prSet/>
      <dgm:spPr>
        <a:ln>
          <a:solidFill>
            <a:schemeClr val="bg1"/>
          </a:solidFill>
        </a:ln>
      </dgm:spPr>
      <dgm:t>
        <a:bodyPr/>
        <a:lstStyle/>
        <a:p>
          <a:endParaRPr lang="uk-UA"/>
        </a:p>
      </dgm:t>
    </dgm:pt>
    <dgm:pt modelId="{7BEEA588-AE14-40BF-8F44-40ABA12CB2A2}" type="sibTrans" cxnId="{D9BECF1A-88A8-4420-9FBF-D5993C28E671}">
      <dgm:prSet/>
      <dgm:spPr/>
      <dgm:t>
        <a:bodyPr/>
        <a:lstStyle/>
        <a:p>
          <a:endParaRPr lang="uk-UA"/>
        </a:p>
      </dgm:t>
    </dgm:pt>
    <dgm:pt modelId="{91F45FF4-1D24-401C-B034-BF5E99067103}">
      <dgm:prSet phldrT="[Текст]" custT="1"/>
      <dgm:spPr/>
      <dgm:t>
        <a:bodyPr/>
        <a:lstStyle/>
        <a:p>
          <a:r>
            <a:rPr lang="uk-UA" sz="1400" b="1" dirty="0" smtClean="0"/>
            <a:t>Хореограф</a:t>
          </a:r>
          <a:endParaRPr lang="uk-UA" sz="1400" b="1" dirty="0"/>
        </a:p>
      </dgm:t>
    </dgm:pt>
    <dgm:pt modelId="{C571BE22-6B09-4554-8356-FE964A7B8A36}" type="parTrans" cxnId="{D4A4FD69-C0A4-4DAA-8338-CE2300400232}">
      <dgm:prSet/>
      <dgm:spPr>
        <a:ln>
          <a:solidFill>
            <a:schemeClr val="bg1"/>
          </a:solidFill>
        </a:ln>
      </dgm:spPr>
      <dgm:t>
        <a:bodyPr/>
        <a:lstStyle/>
        <a:p>
          <a:endParaRPr lang="uk-UA"/>
        </a:p>
      </dgm:t>
    </dgm:pt>
    <dgm:pt modelId="{7D24335D-A8ED-4841-BD92-0ECA21CF0873}" type="sibTrans" cxnId="{D4A4FD69-C0A4-4DAA-8338-CE2300400232}">
      <dgm:prSet/>
      <dgm:spPr/>
      <dgm:t>
        <a:bodyPr/>
        <a:lstStyle/>
        <a:p>
          <a:endParaRPr lang="uk-UA"/>
        </a:p>
      </dgm:t>
    </dgm:pt>
    <dgm:pt modelId="{CD61C411-204D-466C-8ACA-304EC474F4CC}">
      <dgm:prSet phldrT="[Текст]" custT="1"/>
      <dgm:spPr/>
      <dgm:t>
        <a:bodyPr/>
        <a:lstStyle/>
        <a:p>
          <a:r>
            <a:rPr lang="uk-UA" sz="1400" b="1" dirty="0" smtClean="0">
              <a:solidFill>
                <a:schemeClr val="tx1"/>
              </a:solidFill>
            </a:rPr>
            <a:t>Художник</a:t>
          </a:r>
          <a:endParaRPr lang="uk-UA" sz="1400" b="1" dirty="0">
            <a:solidFill>
              <a:schemeClr val="tx1"/>
            </a:solidFill>
          </a:endParaRPr>
        </a:p>
      </dgm:t>
    </dgm:pt>
    <dgm:pt modelId="{191E37B2-A933-48AC-896D-77361C3C205A}" type="parTrans" cxnId="{F468EA4C-3F25-4BC2-95AE-8AAA7F74D52A}">
      <dgm:prSet/>
      <dgm:spPr>
        <a:ln>
          <a:solidFill>
            <a:schemeClr val="bg1"/>
          </a:solidFill>
        </a:ln>
      </dgm:spPr>
      <dgm:t>
        <a:bodyPr/>
        <a:lstStyle/>
        <a:p>
          <a:endParaRPr lang="uk-UA"/>
        </a:p>
      </dgm:t>
    </dgm:pt>
    <dgm:pt modelId="{FA12DD58-17D7-47E8-ACAE-B4CB6587D627}" type="sibTrans" cxnId="{F468EA4C-3F25-4BC2-95AE-8AAA7F74D52A}">
      <dgm:prSet/>
      <dgm:spPr/>
      <dgm:t>
        <a:bodyPr/>
        <a:lstStyle/>
        <a:p>
          <a:endParaRPr lang="uk-UA"/>
        </a:p>
      </dgm:t>
    </dgm:pt>
    <dgm:pt modelId="{52D18989-8EC5-4721-8E21-08D8651FA09B}">
      <dgm:prSet custT="1"/>
      <dgm:spPr/>
      <dgm:t>
        <a:bodyPr/>
        <a:lstStyle/>
        <a:p>
          <a:r>
            <a:rPr lang="uk-UA" sz="1400" b="1" dirty="0" smtClean="0">
              <a:solidFill>
                <a:schemeClr val="tx1"/>
              </a:solidFill>
            </a:rPr>
            <a:t>Освітлювач</a:t>
          </a:r>
          <a:endParaRPr lang="uk-UA" sz="1400" b="1" dirty="0">
            <a:solidFill>
              <a:schemeClr val="tx1"/>
            </a:solidFill>
          </a:endParaRPr>
        </a:p>
      </dgm:t>
    </dgm:pt>
    <dgm:pt modelId="{762D3E87-5906-496D-85EE-0BA08491174A}" type="parTrans" cxnId="{1FD04669-0993-4410-B0FA-30E4FA6DAFF5}">
      <dgm:prSet/>
      <dgm:spPr>
        <a:ln>
          <a:solidFill>
            <a:schemeClr val="bg1"/>
          </a:solidFill>
        </a:ln>
      </dgm:spPr>
      <dgm:t>
        <a:bodyPr/>
        <a:lstStyle/>
        <a:p>
          <a:endParaRPr lang="uk-UA"/>
        </a:p>
      </dgm:t>
    </dgm:pt>
    <dgm:pt modelId="{8AC2DE62-877F-4339-BC39-3E8E1F1ED83B}" type="sibTrans" cxnId="{1FD04669-0993-4410-B0FA-30E4FA6DAFF5}">
      <dgm:prSet/>
      <dgm:spPr/>
      <dgm:t>
        <a:bodyPr/>
        <a:lstStyle/>
        <a:p>
          <a:endParaRPr lang="uk-UA"/>
        </a:p>
      </dgm:t>
    </dgm:pt>
    <dgm:pt modelId="{99E418D9-2AE5-44DB-9DD5-96206880B1E7}">
      <dgm:prSet custT="1"/>
      <dgm:spPr/>
      <dgm:t>
        <a:bodyPr/>
        <a:lstStyle/>
        <a:p>
          <a:r>
            <a:rPr lang="uk-UA" sz="1600" b="1" dirty="0" smtClean="0"/>
            <a:t>Режисер</a:t>
          </a:r>
          <a:endParaRPr lang="uk-UA" sz="1600" b="1" dirty="0"/>
        </a:p>
      </dgm:t>
    </dgm:pt>
    <dgm:pt modelId="{BB6B7110-F3AD-441D-9B42-064FA93F50CF}" type="parTrans" cxnId="{96C56398-5E0F-43C1-8C8F-CF7747A4D88D}">
      <dgm:prSet/>
      <dgm:spPr>
        <a:ln>
          <a:solidFill>
            <a:schemeClr val="bg1"/>
          </a:solidFill>
        </a:ln>
      </dgm:spPr>
      <dgm:t>
        <a:bodyPr/>
        <a:lstStyle/>
        <a:p>
          <a:endParaRPr lang="uk-UA"/>
        </a:p>
      </dgm:t>
    </dgm:pt>
    <dgm:pt modelId="{01FFA665-A816-4EC9-A648-15948FC555F6}" type="sibTrans" cxnId="{96C56398-5E0F-43C1-8C8F-CF7747A4D88D}">
      <dgm:prSet/>
      <dgm:spPr/>
      <dgm:t>
        <a:bodyPr/>
        <a:lstStyle/>
        <a:p>
          <a:endParaRPr lang="uk-UA"/>
        </a:p>
      </dgm:t>
    </dgm:pt>
    <dgm:pt modelId="{058CAC26-B39D-42F2-9E2D-3346DED711B8}">
      <dgm:prSet custT="1"/>
      <dgm:spPr/>
      <dgm:t>
        <a:bodyPr/>
        <a:lstStyle/>
        <a:p>
          <a:r>
            <a:rPr lang="uk-UA" sz="1400" b="1" dirty="0" smtClean="0"/>
            <a:t>Декоратор</a:t>
          </a:r>
          <a:endParaRPr lang="uk-UA" sz="1400" b="1" dirty="0"/>
        </a:p>
      </dgm:t>
    </dgm:pt>
    <dgm:pt modelId="{5CAED0DE-3F4C-4B3F-B292-E3AD3B54D752}" type="parTrans" cxnId="{4DA464CB-8BB9-4330-9589-C971192DF999}">
      <dgm:prSet/>
      <dgm:spPr>
        <a:ln>
          <a:solidFill>
            <a:schemeClr val="bg1"/>
          </a:solidFill>
        </a:ln>
      </dgm:spPr>
      <dgm:t>
        <a:bodyPr/>
        <a:lstStyle/>
        <a:p>
          <a:endParaRPr lang="uk-UA"/>
        </a:p>
      </dgm:t>
    </dgm:pt>
    <dgm:pt modelId="{D8D7CD65-149B-40BE-AF43-3BAE355DB02A}" type="sibTrans" cxnId="{4DA464CB-8BB9-4330-9589-C971192DF999}">
      <dgm:prSet/>
      <dgm:spPr/>
      <dgm:t>
        <a:bodyPr/>
        <a:lstStyle/>
        <a:p>
          <a:endParaRPr lang="uk-UA"/>
        </a:p>
      </dgm:t>
    </dgm:pt>
    <dgm:pt modelId="{87B923A7-796F-460B-BA34-05D35719A9D1}">
      <dgm:prSet custT="1"/>
      <dgm:spPr/>
      <dgm:t>
        <a:bodyPr/>
        <a:lstStyle/>
        <a:p>
          <a:r>
            <a:rPr lang="uk-UA" sz="1400" b="1" dirty="0" smtClean="0">
              <a:solidFill>
                <a:schemeClr val="tx1"/>
              </a:solidFill>
            </a:rPr>
            <a:t>Костюмер</a:t>
          </a:r>
          <a:endParaRPr lang="uk-UA" sz="1400" b="1" dirty="0">
            <a:solidFill>
              <a:schemeClr val="tx1"/>
            </a:solidFill>
          </a:endParaRPr>
        </a:p>
      </dgm:t>
    </dgm:pt>
    <dgm:pt modelId="{F8EF1B55-6E37-47C5-BFF3-34018FBAC6EF}" type="parTrans" cxnId="{C8753A42-8528-44C4-83DF-50B19B05E3D0}">
      <dgm:prSet/>
      <dgm:spPr>
        <a:ln>
          <a:solidFill>
            <a:schemeClr val="bg1"/>
          </a:solidFill>
        </a:ln>
      </dgm:spPr>
      <dgm:t>
        <a:bodyPr/>
        <a:lstStyle/>
        <a:p>
          <a:endParaRPr lang="uk-UA"/>
        </a:p>
      </dgm:t>
    </dgm:pt>
    <dgm:pt modelId="{F2D00D28-D656-4668-B0BC-FDABFCB80E2E}" type="sibTrans" cxnId="{C8753A42-8528-44C4-83DF-50B19B05E3D0}">
      <dgm:prSet/>
      <dgm:spPr/>
      <dgm:t>
        <a:bodyPr/>
        <a:lstStyle/>
        <a:p>
          <a:endParaRPr lang="uk-UA"/>
        </a:p>
      </dgm:t>
    </dgm:pt>
    <dgm:pt modelId="{B382E467-27ED-4DC8-83A2-AD880E5AF1B1}">
      <dgm:prSet custT="1"/>
      <dgm:spPr/>
      <dgm:t>
        <a:bodyPr/>
        <a:lstStyle/>
        <a:p>
          <a:r>
            <a:rPr lang="uk-UA" sz="1400" b="1" dirty="0" smtClean="0">
              <a:solidFill>
                <a:schemeClr val="tx1"/>
              </a:solidFill>
            </a:rPr>
            <a:t>Суфлер</a:t>
          </a:r>
          <a:endParaRPr lang="uk-UA" sz="1400" b="1" dirty="0">
            <a:solidFill>
              <a:schemeClr val="tx1"/>
            </a:solidFill>
          </a:endParaRPr>
        </a:p>
      </dgm:t>
    </dgm:pt>
    <dgm:pt modelId="{BCACF236-B0EF-43E2-850A-DF22B2500AF3}" type="parTrans" cxnId="{843B0D47-8AED-493F-81A8-AD6B221F2839}">
      <dgm:prSet/>
      <dgm:spPr>
        <a:ln>
          <a:solidFill>
            <a:schemeClr val="bg1"/>
          </a:solidFill>
        </a:ln>
      </dgm:spPr>
      <dgm:t>
        <a:bodyPr/>
        <a:lstStyle/>
        <a:p>
          <a:endParaRPr lang="uk-UA"/>
        </a:p>
      </dgm:t>
    </dgm:pt>
    <dgm:pt modelId="{84EDB4D9-7F60-40E4-B104-1962A44A03D9}" type="sibTrans" cxnId="{843B0D47-8AED-493F-81A8-AD6B221F2839}">
      <dgm:prSet/>
      <dgm:spPr/>
      <dgm:t>
        <a:bodyPr/>
        <a:lstStyle/>
        <a:p>
          <a:endParaRPr lang="uk-UA"/>
        </a:p>
      </dgm:t>
    </dgm:pt>
    <dgm:pt modelId="{C7D8FDBF-EDC9-4288-851C-173436217834}" type="pres">
      <dgm:prSet presAssocID="{FE29F54B-3CFA-4DD4-8A81-BD794AF2FCDC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79A48A5E-8FB2-476D-A498-BB4051110B8C}" type="pres">
      <dgm:prSet presAssocID="{56E5E072-D7E5-4400-89C2-721090EF81E9}" presName="centerShape" presStyleLbl="node0" presStyleIdx="0" presStyleCnt="1" custScaleX="121374"/>
      <dgm:spPr/>
      <dgm:t>
        <a:bodyPr/>
        <a:lstStyle/>
        <a:p>
          <a:endParaRPr lang="uk-UA"/>
        </a:p>
      </dgm:t>
    </dgm:pt>
    <dgm:pt modelId="{92642C18-4F7A-49FE-8251-6B56977C476C}" type="pres">
      <dgm:prSet presAssocID="{27926A16-F99C-48E3-8EAE-50C7AF2F8287}" presName="parTrans" presStyleLbl="sibTrans2D1" presStyleIdx="0" presStyleCnt="9"/>
      <dgm:spPr/>
    </dgm:pt>
    <dgm:pt modelId="{7EBDA5C8-8BF4-41A5-AB89-139008CE15AF}" type="pres">
      <dgm:prSet presAssocID="{27926A16-F99C-48E3-8EAE-50C7AF2F8287}" presName="connectorText" presStyleLbl="sibTrans2D1" presStyleIdx="0" presStyleCnt="9"/>
      <dgm:spPr/>
    </dgm:pt>
    <dgm:pt modelId="{D0AFDCC3-FEC8-44E7-BB1D-3CA1A21E5859}" type="pres">
      <dgm:prSet presAssocID="{7B68F0B4-091A-4826-B3AF-FB65C0BB27ED}" presName="node" presStyleLbl="node1" presStyleIdx="0" presStyleCnt="9">
        <dgm:presLayoutVars>
          <dgm:bulletEnabled val="1"/>
        </dgm:presLayoutVars>
      </dgm:prSet>
      <dgm:spPr/>
    </dgm:pt>
    <dgm:pt modelId="{40458E26-C9ED-4C08-BED9-ACE917C14345}" type="pres">
      <dgm:prSet presAssocID="{F1D122F3-2E94-4030-9A91-E887FDC58D09}" presName="parTrans" presStyleLbl="sibTrans2D1" presStyleIdx="1" presStyleCnt="9"/>
      <dgm:spPr/>
    </dgm:pt>
    <dgm:pt modelId="{78150D20-463E-4B3B-90D8-6B31F22C65F5}" type="pres">
      <dgm:prSet presAssocID="{F1D122F3-2E94-4030-9A91-E887FDC58D09}" presName="connectorText" presStyleLbl="sibTrans2D1" presStyleIdx="1" presStyleCnt="9"/>
      <dgm:spPr/>
    </dgm:pt>
    <dgm:pt modelId="{57A63187-B5B3-4CBC-A8A7-DB7BBBDE15E8}" type="pres">
      <dgm:prSet presAssocID="{6A321D84-5AA1-41DD-BCC9-60F627638AEF}" presName="node" presStyleLbl="node1" presStyleIdx="1" presStyleCnt="9" custScaleX="112249">
        <dgm:presLayoutVars>
          <dgm:bulletEnabled val="1"/>
        </dgm:presLayoutVars>
      </dgm:prSet>
      <dgm:spPr/>
    </dgm:pt>
    <dgm:pt modelId="{484138FA-35F6-426C-A27C-BFF9D0CD920D}" type="pres">
      <dgm:prSet presAssocID="{C571BE22-6B09-4554-8356-FE964A7B8A36}" presName="parTrans" presStyleLbl="sibTrans2D1" presStyleIdx="2" presStyleCnt="9"/>
      <dgm:spPr/>
    </dgm:pt>
    <dgm:pt modelId="{929649C1-0A29-447D-8E13-5E22657E3E02}" type="pres">
      <dgm:prSet presAssocID="{C571BE22-6B09-4554-8356-FE964A7B8A36}" presName="connectorText" presStyleLbl="sibTrans2D1" presStyleIdx="2" presStyleCnt="9"/>
      <dgm:spPr/>
    </dgm:pt>
    <dgm:pt modelId="{5BE0AEDD-A94C-49B0-9C15-A0B0B44A8C4A}" type="pres">
      <dgm:prSet presAssocID="{91F45FF4-1D24-401C-B034-BF5E99067103}" presName="node" presStyleLbl="node1" presStyleIdx="2" presStyleCnt="9" custScaleX="10647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D24DBB9-DECE-4687-B0B0-16FE810089B4}" type="pres">
      <dgm:prSet presAssocID="{191E37B2-A933-48AC-896D-77361C3C205A}" presName="parTrans" presStyleLbl="sibTrans2D1" presStyleIdx="3" presStyleCnt="9"/>
      <dgm:spPr/>
    </dgm:pt>
    <dgm:pt modelId="{2EAA13EC-683F-49BE-8864-0B5BA8A9FFC9}" type="pres">
      <dgm:prSet presAssocID="{191E37B2-A933-48AC-896D-77361C3C205A}" presName="connectorText" presStyleLbl="sibTrans2D1" presStyleIdx="3" presStyleCnt="9"/>
      <dgm:spPr/>
    </dgm:pt>
    <dgm:pt modelId="{20EF243F-390C-448E-8FD7-4C935543A3EE}" type="pres">
      <dgm:prSet presAssocID="{CD61C411-204D-466C-8ACA-304EC474F4CC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75D1C61-4308-457F-956E-BDFEDAF6B8C6}" type="pres">
      <dgm:prSet presAssocID="{762D3E87-5906-496D-85EE-0BA08491174A}" presName="parTrans" presStyleLbl="sibTrans2D1" presStyleIdx="4" presStyleCnt="9"/>
      <dgm:spPr/>
    </dgm:pt>
    <dgm:pt modelId="{22DC6741-5E9D-468D-9C69-BBB9689E6A18}" type="pres">
      <dgm:prSet presAssocID="{762D3E87-5906-496D-85EE-0BA08491174A}" presName="connectorText" presStyleLbl="sibTrans2D1" presStyleIdx="4" presStyleCnt="9"/>
      <dgm:spPr/>
    </dgm:pt>
    <dgm:pt modelId="{840F85A6-9FDA-40AA-855B-BEF9DADB48C0}" type="pres">
      <dgm:prSet presAssocID="{52D18989-8EC5-4721-8E21-08D8651FA09B}" presName="node" presStyleLbl="node1" presStyleIdx="4" presStyleCnt="9" custScaleX="113718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9E830F6-56F0-43BC-9F7C-6837EFB8C8A4}" type="pres">
      <dgm:prSet presAssocID="{BCACF236-B0EF-43E2-850A-DF22B2500AF3}" presName="parTrans" presStyleLbl="sibTrans2D1" presStyleIdx="5" presStyleCnt="9"/>
      <dgm:spPr/>
    </dgm:pt>
    <dgm:pt modelId="{0D65F101-A1BF-4B36-89CA-8E42CD308379}" type="pres">
      <dgm:prSet presAssocID="{BCACF236-B0EF-43E2-850A-DF22B2500AF3}" presName="connectorText" presStyleLbl="sibTrans2D1" presStyleIdx="5" presStyleCnt="9"/>
      <dgm:spPr/>
    </dgm:pt>
    <dgm:pt modelId="{0D50EDC7-05F2-4CEF-B116-2F8AF81E6EA4}" type="pres">
      <dgm:prSet presAssocID="{B382E467-27ED-4DC8-83A2-AD880E5AF1B1}" presName="node" presStyleLbl="node1" presStyleIdx="5" presStyleCnt="9">
        <dgm:presLayoutVars>
          <dgm:bulletEnabled val="1"/>
        </dgm:presLayoutVars>
      </dgm:prSet>
      <dgm:spPr/>
    </dgm:pt>
    <dgm:pt modelId="{06F034EA-1A2F-4B3B-AF2D-D8FB10530BB8}" type="pres">
      <dgm:prSet presAssocID="{F8EF1B55-6E37-47C5-BFF3-34018FBAC6EF}" presName="parTrans" presStyleLbl="sibTrans2D1" presStyleIdx="6" presStyleCnt="9"/>
      <dgm:spPr/>
    </dgm:pt>
    <dgm:pt modelId="{3DA380D1-2A03-4029-A1E6-66B5CA9FEAF0}" type="pres">
      <dgm:prSet presAssocID="{F8EF1B55-6E37-47C5-BFF3-34018FBAC6EF}" presName="connectorText" presStyleLbl="sibTrans2D1" presStyleIdx="6" presStyleCnt="9"/>
      <dgm:spPr/>
    </dgm:pt>
    <dgm:pt modelId="{C88A3998-A418-46CE-A106-C8EA2F088582}" type="pres">
      <dgm:prSet presAssocID="{87B923A7-796F-460B-BA34-05D35719A9D1}" presName="node" presStyleLbl="node1" presStyleIdx="6" presStyleCnt="9">
        <dgm:presLayoutVars>
          <dgm:bulletEnabled val="1"/>
        </dgm:presLayoutVars>
      </dgm:prSet>
      <dgm:spPr/>
    </dgm:pt>
    <dgm:pt modelId="{D1C433C6-48A4-41A9-BE5F-DD22FBEE3EA5}" type="pres">
      <dgm:prSet presAssocID="{5CAED0DE-3F4C-4B3F-B292-E3AD3B54D752}" presName="parTrans" presStyleLbl="sibTrans2D1" presStyleIdx="7" presStyleCnt="9"/>
      <dgm:spPr/>
    </dgm:pt>
    <dgm:pt modelId="{D30FB2B0-2980-46C1-A1DB-1BD22E4CE256}" type="pres">
      <dgm:prSet presAssocID="{5CAED0DE-3F4C-4B3F-B292-E3AD3B54D752}" presName="connectorText" presStyleLbl="sibTrans2D1" presStyleIdx="7" presStyleCnt="9"/>
      <dgm:spPr/>
    </dgm:pt>
    <dgm:pt modelId="{F593D998-2BB7-4679-B7BB-61C4DFC03A5C}" type="pres">
      <dgm:prSet presAssocID="{058CAC26-B39D-42F2-9E2D-3346DED711B8}" presName="node" presStyleLbl="node1" presStyleIdx="7" presStyleCnt="9" custScaleX="11156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B4F28D4-2CA5-4C3E-9FA5-2E81F212837A}" type="pres">
      <dgm:prSet presAssocID="{BB6B7110-F3AD-441D-9B42-064FA93F50CF}" presName="parTrans" presStyleLbl="sibTrans2D1" presStyleIdx="8" presStyleCnt="9"/>
      <dgm:spPr/>
    </dgm:pt>
    <dgm:pt modelId="{9F768EA3-4A4B-48E8-8E12-10B2D8EC1FC2}" type="pres">
      <dgm:prSet presAssocID="{BB6B7110-F3AD-441D-9B42-064FA93F50CF}" presName="connectorText" presStyleLbl="sibTrans2D1" presStyleIdx="8" presStyleCnt="9"/>
      <dgm:spPr/>
    </dgm:pt>
    <dgm:pt modelId="{20DEDDCE-57D2-4B1C-A194-DA132400805A}" type="pres">
      <dgm:prSet presAssocID="{99E418D9-2AE5-44DB-9DD5-96206880B1E7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D9BECF1A-88A8-4420-9FBF-D5993C28E671}" srcId="{56E5E072-D7E5-4400-89C2-721090EF81E9}" destId="{6A321D84-5AA1-41DD-BCC9-60F627638AEF}" srcOrd="1" destOrd="0" parTransId="{F1D122F3-2E94-4030-9A91-E887FDC58D09}" sibTransId="{7BEEA588-AE14-40BF-8F44-40ABA12CB2A2}"/>
    <dgm:cxn modelId="{D4A4FD69-C0A4-4DAA-8338-CE2300400232}" srcId="{56E5E072-D7E5-4400-89C2-721090EF81E9}" destId="{91F45FF4-1D24-401C-B034-BF5E99067103}" srcOrd="2" destOrd="0" parTransId="{C571BE22-6B09-4554-8356-FE964A7B8A36}" sibTransId="{7D24335D-A8ED-4841-BD92-0ECA21CF0873}"/>
    <dgm:cxn modelId="{B407F0E4-BBBA-4392-8CBB-394B0A515F7A}" type="presOf" srcId="{BCACF236-B0EF-43E2-850A-DF22B2500AF3}" destId="{E9E830F6-56F0-43BC-9F7C-6837EFB8C8A4}" srcOrd="0" destOrd="0" presId="urn:microsoft.com/office/officeart/2005/8/layout/radial5"/>
    <dgm:cxn modelId="{26187D40-E148-4009-BF48-C2D48AAC248A}" type="presOf" srcId="{7B68F0B4-091A-4826-B3AF-FB65C0BB27ED}" destId="{D0AFDCC3-FEC8-44E7-BB1D-3CA1A21E5859}" srcOrd="0" destOrd="0" presId="urn:microsoft.com/office/officeart/2005/8/layout/radial5"/>
    <dgm:cxn modelId="{D2E5E1E1-B88C-4B36-A668-E9F472DA8ECD}" type="presOf" srcId="{BB6B7110-F3AD-441D-9B42-064FA93F50CF}" destId="{4B4F28D4-2CA5-4C3E-9FA5-2E81F212837A}" srcOrd="0" destOrd="0" presId="urn:microsoft.com/office/officeart/2005/8/layout/radial5"/>
    <dgm:cxn modelId="{843B0D47-8AED-493F-81A8-AD6B221F2839}" srcId="{56E5E072-D7E5-4400-89C2-721090EF81E9}" destId="{B382E467-27ED-4DC8-83A2-AD880E5AF1B1}" srcOrd="5" destOrd="0" parTransId="{BCACF236-B0EF-43E2-850A-DF22B2500AF3}" sibTransId="{84EDB4D9-7F60-40E4-B104-1962A44A03D9}"/>
    <dgm:cxn modelId="{BADA2773-502C-4C70-80C8-D301F68C7A73}" type="presOf" srcId="{6A321D84-5AA1-41DD-BCC9-60F627638AEF}" destId="{57A63187-B5B3-4CBC-A8A7-DB7BBBDE15E8}" srcOrd="0" destOrd="0" presId="urn:microsoft.com/office/officeart/2005/8/layout/radial5"/>
    <dgm:cxn modelId="{B1F5C971-C641-449C-8AC4-6F47142EF430}" srcId="{56E5E072-D7E5-4400-89C2-721090EF81E9}" destId="{7B68F0B4-091A-4826-B3AF-FB65C0BB27ED}" srcOrd="0" destOrd="0" parTransId="{27926A16-F99C-48E3-8EAE-50C7AF2F8287}" sibTransId="{AF23D542-FD07-4E2C-9049-36F3E8D4F55D}"/>
    <dgm:cxn modelId="{6B8752A2-5BEC-4D5A-9D9F-4BBE5F7737C3}" type="presOf" srcId="{C571BE22-6B09-4554-8356-FE964A7B8A36}" destId="{484138FA-35F6-426C-A27C-BFF9D0CD920D}" srcOrd="0" destOrd="0" presId="urn:microsoft.com/office/officeart/2005/8/layout/radial5"/>
    <dgm:cxn modelId="{96C56398-5E0F-43C1-8C8F-CF7747A4D88D}" srcId="{56E5E072-D7E5-4400-89C2-721090EF81E9}" destId="{99E418D9-2AE5-44DB-9DD5-96206880B1E7}" srcOrd="8" destOrd="0" parTransId="{BB6B7110-F3AD-441D-9B42-064FA93F50CF}" sibTransId="{01FFA665-A816-4EC9-A648-15948FC555F6}"/>
    <dgm:cxn modelId="{5E83FEB2-A7E9-48E8-BA7A-457AADB641A8}" type="presOf" srcId="{F8EF1B55-6E37-47C5-BFF3-34018FBAC6EF}" destId="{3DA380D1-2A03-4029-A1E6-66B5CA9FEAF0}" srcOrd="1" destOrd="0" presId="urn:microsoft.com/office/officeart/2005/8/layout/radial5"/>
    <dgm:cxn modelId="{3E6ED617-02C7-4091-B1F4-C6ACAD988F82}" srcId="{FE29F54B-3CFA-4DD4-8A81-BD794AF2FCDC}" destId="{56E5E072-D7E5-4400-89C2-721090EF81E9}" srcOrd="0" destOrd="0" parTransId="{4B29C81F-74F6-44DF-8AB7-096AE321571B}" sibTransId="{00FF2913-9FEE-4F07-B9FD-F70BE3F43659}"/>
    <dgm:cxn modelId="{BA3EE3C5-9F0D-4CF3-8D29-7A01BC3B0C76}" type="presOf" srcId="{CD61C411-204D-466C-8ACA-304EC474F4CC}" destId="{20EF243F-390C-448E-8FD7-4C935543A3EE}" srcOrd="0" destOrd="0" presId="urn:microsoft.com/office/officeart/2005/8/layout/radial5"/>
    <dgm:cxn modelId="{800E823A-278E-4C1D-A01E-F76A9FE04302}" type="presOf" srcId="{F1D122F3-2E94-4030-9A91-E887FDC58D09}" destId="{78150D20-463E-4B3B-90D8-6B31F22C65F5}" srcOrd="1" destOrd="0" presId="urn:microsoft.com/office/officeart/2005/8/layout/radial5"/>
    <dgm:cxn modelId="{F363FD0C-4373-45CD-A3BB-50A3555E4C82}" type="presOf" srcId="{C571BE22-6B09-4554-8356-FE964A7B8A36}" destId="{929649C1-0A29-447D-8E13-5E22657E3E02}" srcOrd="1" destOrd="0" presId="urn:microsoft.com/office/officeart/2005/8/layout/radial5"/>
    <dgm:cxn modelId="{5D18DAEA-EA08-48D5-958E-FCEF1FEFC34B}" type="presOf" srcId="{27926A16-F99C-48E3-8EAE-50C7AF2F8287}" destId="{7EBDA5C8-8BF4-41A5-AB89-139008CE15AF}" srcOrd="1" destOrd="0" presId="urn:microsoft.com/office/officeart/2005/8/layout/radial5"/>
    <dgm:cxn modelId="{F8C70364-539E-45DD-9E66-1327C7685A63}" type="presOf" srcId="{058CAC26-B39D-42F2-9E2D-3346DED711B8}" destId="{F593D998-2BB7-4679-B7BB-61C4DFC03A5C}" srcOrd="0" destOrd="0" presId="urn:microsoft.com/office/officeart/2005/8/layout/radial5"/>
    <dgm:cxn modelId="{D51E89CB-D6DD-4F62-94E1-C73D869D2CF0}" type="presOf" srcId="{BCACF236-B0EF-43E2-850A-DF22B2500AF3}" destId="{0D65F101-A1BF-4B36-89CA-8E42CD308379}" srcOrd="1" destOrd="0" presId="urn:microsoft.com/office/officeart/2005/8/layout/radial5"/>
    <dgm:cxn modelId="{C9D50E52-2F9B-427A-83AE-ACB3B2A45122}" type="presOf" srcId="{52D18989-8EC5-4721-8E21-08D8651FA09B}" destId="{840F85A6-9FDA-40AA-855B-BEF9DADB48C0}" srcOrd="0" destOrd="0" presId="urn:microsoft.com/office/officeart/2005/8/layout/radial5"/>
    <dgm:cxn modelId="{872A82DE-DCA7-4B6C-9245-1AB1D3BAF0E6}" type="presOf" srcId="{87B923A7-796F-460B-BA34-05D35719A9D1}" destId="{C88A3998-A418-46CE-A106-C8EA2F088582}" srcOrd="0" destOrd="0" presId="urn:microsoft.com/office/officeart/2005/8/layout/radial5"/>
    <dgm:cxn modelId="{1FD04669-0993-4410-B0FA-30E4FA6DAFF5}" srcId="{56E5E072-D7E5-4400-89C2-721090EF81E9}" destId="{52D18989-8EC5-4721-8E21-08D8651FA09B}" srcOrd="4" destOrd="0" parTransId="{762D3E87-5906-496D-85EE-0BA08491174A}" sibTransId="{8AC2DE62-877F-4339-BC39-3E8E1F1ED83B}"/>
    <dgm:cxn modelId="{C2F956DB-99DC-47BF-8448-28C2A7B8AFA8}" type="presOf" srcId="{5CAED0DE-3F4C-4B3F-B292-E3AD3B54D752}" destId="{D1C433C6-48A4-41A9-BE5F-DD22FBEE3EA5}" srcOrd="0" destOrd="0" presId="urn:microsoft.com/office/officeart/2005/8/layout/radial5"/>
    <dgm:cxn modelId="{B690A2CE-977A-4E78-AA0A-54CE9365F557}" type="presOf" srcId="{F1D122F3-2E94-4030-9A91-E887FDC58D09}" destId="{40458E26-C9ED-4C08-BED9-ACE917C14345}" srcOrd="0" destOrd="0" presId="urn:microsoft.com/office/officeart/2005/8/layout/radial5"/>
    <dgm:cxn modelId="{30E0B201-F00E-4A14-8B38-CA5A4170BBC7}" type="presOf" srcId="{27926A16-F99C-48E3-8EAE-50C7AF2F8287}" destId="{92642C18-4F7A-49FE-8251-6B56977C476C}" srcOrd="0" destOrd="0" presId="urn:microsoft.com/office/officeart/2005/8/layout/radial5"/>
    <dgm:cxn modelId="{B0F45BF9-D3D2-4B12-B232-5BB541359B6F}" type="presOf" srcId="{56E5E072-D7E5-4400-89C2-721090EF81E9}" destId="{79A48A5E-8FB2-476D-A498-BB4051110B8C}" srcOrd="0" destOrd="0" presId="urn:microsoft.com/office/officeart/2005/8/layout/radial5"/>
    <dgm:cxn modelId="{C1C112FB-1193-4DA2-A3C3-C5BA3B3EC4E3}" type="presOf" srcId="{191E37B2-A933-48AC-896D-77361C3C205A}" destId="{2EAA13EC-683F-49BE-8864-0B5BA8A9FFC9}" srcOrd="1" destOrd="0" presId="urn:microsoft.com/office/officeart/2005/8/layout/radial5"/>
    <dgm:cxn modelId="{4DA464CB-8BB9-4330-9589-C971192DF999}" srcId="{56E5E072-D7E5-4400-89C2-721090EF81E9}" destId="{058CAC26-B39D-42F2-9E2D-3346DED711B8}" srcOrd="7" destOrd="0" parTransId="{5CAED0DE-3F4C-4B3F-B292-E3AD3B54D752}" sibTransId="{D8D7CD65-149B-40BE-AF43-3BAE355DB02A}"/>
    <dgm:cxn modelId="{983D8314-874F-4819-BEE1-E649C4DE3293}" type="presOf" srcId="{FE29F54B-3CFA-4DD4-8A81-BD794AF2FCDC}" destId="{C7D8FDBF-EDC9-4288-851C-173436217834}" srcOrd="0" destOrd="0" presId="urn:microsoft.com/office/officeart/2005/8/layout/radial5"/>
    <dgm:cxn modelId="{F468EA4C-3F25-4BC2-95AE-8AAA7F74D52A}" srcId="{56E5E072-D7E5-4400-89C2-721090EF81E9}" destId="{CD61C411-204D-466C-8ACA-304EC474F4CC}" srcOrd="3" destOrd="0" parTransId="{191E37B2-A933-48AC-896D-77361C3C205A}" sibTransId="{FA12DD58-17D7-47E8-ACAE-B4CB6587D627}"/>
    <dgm:cxn modelId="{9745C768-8915-4320-B562-3DE8692A5DFF}" type="presOf" srcId="{762D3E87-5906-496D-85EE-0BA08491174A}" destId="{22DC6741-5E9D-468D-9C69-BBB9689E6A18}" srcOrd="1" destOrd="0" presId="urn:microsoft.com/office/officeart/2005/8/layout/radial5"/>
    <dgm:cxn modelId="{12E318A3-07F7-417D-B2AC-827044D707FB}" type="presOf" srcId="{5CAED0DE-3F4C-4B3F-B292-E3AD3B54D752}" destId="{D30FB2B0-2980-46C1-A1DB-1BD22E4CE256}" srcOrd="1" destOrd="0" presId="urn:microsoft.com/office/officeart/2005/8/layout/radial5"/>
    <dgm:cxn modelId="{66D6DF1F-EC67-43FB-8767-EFB8E1F2E019}" type="presOf" srcId="{762D3E87-5906-496D-85EE-0BA08491174A}" destId="{C75D1C61-4308-457F-956E-BDFEDAF6B8C6}" srcOrd="0" destOrd="0" presId="urn:microsoft.com/office/officeart/2005/8/layout/radial5"/>
    <dgm:cxn modelId="{71C5934B-B4F5-452D-AA46-745D2C4261C3}" type="presOf" srcId="{99E418D9-2AE5-44DB-9DD5-96206880B1E7}" destId="{20DEDDCE-57D2-4B1C-A194-DA132400805A}" srcOrd="0" destOrd="0" presId="urn:microsoft.com/office/officeart/2005/8/layout/radial5"/>
    <dgm:cxn modelId="{9E0F23BF-E074-4723-A903-C50C127B232F}" type="presOf" srcId="{191E37B2-A933-48AC-896D-77361C3C205A}" destId="{6D24DBB9-DECE-4687-B0B0-16FE810089B4}" srcOrd="0" destOrd="0" presId="urn:microsoft.com/office/officeart/2005/8/layout/radial5"/>
    <dgm:cxn modelId="{C8753A42-8528-44C4-83DF-50B19B05E3D0}" srcId="{56E5E072-D7E5-4400-89C2-721090EF81E9}" destId="{87B923A7-796F-460B-BA34-05D35719A9D1}" srcOrd="6" destOrd="0" parTransId="{F8EF1B55-6E37-47C5-BFF3-34018FBAC6EF}" sibTransId="{F2D00D28-D656-4668-B0BC-FDABFCB80E2E}"/>
    <dgm:cxn modelId="{365C437D-6FBA-4253-80DE-D33FDD3968FE}" type="presOf" srcId="{91F45FF4-1D24-401C-B034-BF5E99067103}" destId="{5BE0AEDD-A94C-49B0-9C15-A0B0B44A8C4A}" srcOrd="0" destOrd="0" presId="urn:microsoft.com/office/officeart/2005/8/layout/radial5"/>
    <dgm:cxn modelId="{2D876ADF-2A3A-41CC-A548-D58EF8F4B088}" type="presOf" srcId="{BB6B7110-F3AD-441D-9B42-064FA93F50CF}" destId="{9F768EA3-4A4B-48E8-8E12-10B2D8EC1FC2}" srcOrd="1" destOrd="0" presId="urn:microsoft.com/office/officeart/2005/8/layout/radial5"/>
    <dgm:cxn modelId="{CDAAD969-8D2C-45C3-987F-00240F102349}" type="presOf" srcId="{B382E467-27ED-4DC8-83A2-AD880E5AF1B1}" destId="{0D50EDC7-05F2-4CEF-B116-2F8AF81E6EA4}" srcOrd="0" destOrd="0" presId="urn:microsoft.com/office/officeart/2005/8/layout/radial5"/>
    <dgm:cxn modelId="{0668D770-F357-4E43-9889-87FBE2E0E754}" type="presOf" srcId="{F8EF1B55-6E37-47C5-BFF3-34018FBAC6EF}" destId="{06F034EA-1A2F-4B3B-AF2D-D8FB10530BB8}" srcOrd="0" destOrd="0" presId="urn:microsoft.com/office/officeart/2005/8/layout/radial5"/>
    <dgm:cxn modelId="{1718653C-3882-40AF-B62B-3C94E2F3F17C}" type="presParOf" srcId="{C7D8FDBF-EDC9-4288-851C-173436217834}" destId="{79A48A5E-8FB2-476D-A498-BB4051110B8C}" srcOrd="0" destOrd="0" presId="urn:microsoft.com/office/officeart/2005/8/layout/radial5"/>
    <dgm:cxn modelId="{CE94F79B-466E-432F-8A8A-7D553A961A03}" type="presParOf" srcId="{C7D8FDBF-EDC9-4288-851C-173436217834}" destId="{92642C18-4F7A-49FE-8251-6B56977C476C}" srcOrd="1" destOrd="0" presId="urn:microsoft.com/office/officeart/2005/8/layout/radial5"/>
    <dgm:cxn modelId="{9D97C6E9-384F-4FDE-A6E8-4A5E0B3140BC}" type="presParOf" srcId="{92642C18-4F7A-49FE-8251-6B56977C476C}" destId="{7EBDA5C8-8BF4-41A5-AB89-139008CE15AF}" srcOrd="0" destOrd="0" presId="urn:microsoft.com/office/officeart/2005/8/layout/radial5"/>
    <dgm:cxn modelId="{1EAC5DFB-7646-4FE8-B189-E9A46B8B73B5}" type="presParOf" srcId="{C7D8FDBF-EDC9-4288-851C-173436217834}" destId="{D0AFDCC3-FEC8-44E7-BB1D-3CA1A21E5859}" srcOrd="2" destOrd="0" presId="urn:microsoft.com/office/officeart/2005/8/layout/radial5"/>
    <dgm:cxn modelId="{72A4E79D-82B6-4099-A485-23865BB9A293}" type="presParOf" srcId="{C7D8FDBF-EDC9-4288-851C-173436217834}" destId="{40458E26-C9ED-4C08-BED9-ACE917C14345}" srcOrd="3" destOrd="0" presId="urn:microsoft.com/office/officeart/2005/8/layout/radial5"/>
    <dgm:cxn modelId="{B1A38AC8-F8EC-44DF-AF1D-BC3F87335482}" type="presParOf" srcId="{40458E26-C9ED-4C08-BED9-ACE917C14345}" destId="{78150D20-463E-4B3B-90D8-6B31F22C65F5}" srcOrd="0" destOrd="0" presId="urn:microsoft.com/office/officeart/2005/8/layout/radial5"/>
    <dgm:cxn modelId="{E16A5375-9EEB-4F73-80BA-F3F53D61DD84}" type="presParOf" srcId="{C7D8FDBF-EDC9-4288-851C-173436217834}" destId="{57A63187-B5B3-4CBC-A8A7-DB7BBBDE15E8}" srcOrd="4" destOrd="0" presId="urn:microsoft.com/office/officeart/2005/8/layout/radial5"/>
    <dgm:cxn modelId="{88B09ACE-74CC-4F2F-BF28-C673404FB508}" type="presParOf" srcId="{C7D8FDBF-EDC9-4288-851C-173436217834}" destId="{484138FA-35F6-426C-A27C-BFF9D0CD920D}" srcOrd="5" destOrd="0" presId="urn:microsoft.com/office/officeart/2005/8/layout/radial5"/>
    <dgm:cxn modelId="{B6DC27EA-8E9B-496D-A3A5-D0BC65B1944D}" type="presParOf" srcId="{484138FA-35F6-426C-A27C-BFF9D0CD920D}" destId="{929649C1-0A29-447D-8E13-5E22657E3E02}" srcOrd="0" destOrd="0" presId="urn:microsoft.com/office/officeart/2005/8/layout/radial5"/>
    <dgm:cxn modelId="{0C55A404-3C06-4013-BFA1-268EF3DB591A}" type="presParOf" srcId="{C7D8FDBF-EDC9-4288-851C-173436217834}" destId="{5BE0AEDD-A94C-49B0-9C15-A0B0B44A8C4A}" srcOrd="6" destOrd="0" presId="urn:microsoft.com/office/officeart/2005/8/layout/radial5"/>
    <dgm:cxn modelId="{8A8EA6A2-BC19-4E92-9F23-33AA9D7F516E}" type="presParOf" srcId="{C7D8FDBF-EDC9-4288-851C-173436217834}" destId="{6D24DBB9-DECE-4687-B0B0-16FE810089B4}" srcOrd="7" destOrd="0" presId="urn:microsoft.com/office/officeart/2005/8/layout/radial5"/>
    <dgm:cxn modelId="{EC90923C-CB9B-44F9-A98B-5C442AA80273}" type="presParOf" srcId="{6D24DBB9-DECE-4687-B0B0-16FE810089B4}" destId="{2EAA13EC-683F-49BE-8864-0B5BA8A9FFC9}" srcOrd="0" destOrd="0" presId="urn:microsoft.com/office/officeart/2005/8/layout/radial5"/>
    <dgm:cxn modelId="{30DB4ABF-0884-46D8-9C33-AAAB1C8DC667}" type="presParOf" srcId="{C7D8FDBF-EDC9-4288-851C-173436217834}" destId="{20EF243F-390C-448E-8FD7-4C935543A3EE}" srcOrd="8" destOrd="0" presId="urn:microsoft.com/office/officeart/2005/8/layout/radial5"/>
    <dgm:cxn modelId="{D2A116F3-E12A-4A49-9305-2679E91EABCA}" type="presParOf" srcId="{C7D8FDBF-EDC9-4288-851C-173436217834}" destId="{C75D1C61-4308-457F-956E-BDFEDAF6B8C6}" srcOrd="9" destOrd="0" presId="urn:microsoft.com/office/officeart/2005/8/layout/radial5"/>
    <dgm:cxn modelId="{A12C927A-4635-4110-9635-82401DC6DE85}" type="presParOf" srcId="{C75D1C61-4308-457F-956E-BDFEDAF6B8C6}" destId="{22DC6741-5E9D-468D-9C69-BBB9689E6A18}" srcOrd="0" destOrd="0" presId="urn:microsoft.com/office/officeart/2005/8/layout/radial5"/>
    <dgm:cxn modelId="{BEE38CD2-DAF3-44CA-AB8D-937EAD7D8976}" type="presParOf" srcId="{C7D8FDBF-EDC9-4288-851C-173436217834}" destId="{840F85A6-9FDA-40AA-855B-BEF9DADB48C0}" srcOrd="10" destOrd="0" presId="urn:microsoft.com/office/officeart/2005/8/layout/radial5"/>
    <dgm:cxn modelId="{B3D59B22-F2B6-4D26-B092-6918673593DE}" type="presParOf" srcId="{C7D8FDBF-EDC9-4288-851C-173436217834}" destId="{E9E830F6-56F0-43BC-9F7C-6837EFB8C8A4}" srcOrd="11" destOrd="0" presId="urn:microsoft.com/office/officeart/2005/8/layout/radial5"/>
    <dgm:cxn modelId="{5416C4F6-3C17-40C1-AE1B-4011A556FD7C}" type="presParOf" srcId="{E9E830F6-56F0-43BC-9F7C-6837EFB8C8A4}" destId="{0D65F101-A1BF-4B36-89CA-8E42CD308379}" srcOrd="0" destOrd="0" presId="urn:microsoft.com/office/officeart/2005/8/layout/radial5"/>
    <dgm:cxn modelId="{7A9ABE80-D5C5-40D5-BC68-2B2422C4D568}" type="presParOf" srcId="{C7D8FDBF-EDC9-4288-851C-173436217834}" destId="{0D50EDC7-05F2-4CEF-B116-2F8AF81E6EA4}" srcOrd="12" destOrd="0" presId="urn:microsoft.com/office/officeart/2005/8/layout/radial5"/>
    <dgm:cxn modelId="{FF00894C-8B3A-4C0F-B500-A02F25394941}" type="presParOf" srcId="{C7D8FDBF-EDC9-4288-851C-173436217834}" destId="{06F034EA-1A2F-4B3B-AF2D-D8FB10530BB8}" srcOrd="13" destOrd="0" presId="urn:microsoft.com/office/officeart/2005/8/layout/radial5"/>
    <dgm:cxn modelId="{0FA9E68D-0D11-4E97-ABF5-A8C9784EB359}" type="presParOf" srcId="{06F034EA-1A2F-4B3B-AF2D-D8FB10530BB8}" destId="{3DA380D1-2A03-4029-A1E6-66B5CA9FEAF0}" srcOrd="0" destOrd="0" presId="urn:microsoft.com/office/officeart/2005/8/layout/radial5"/>
    <dgm:cxn modelId="{BF46B754-6BA3-4D5D-A61D-3D2583F8D896}" type="presParOf" srcId="{C7D8FDBF-EDC9-4288-851C-173436217834}" destId="{C88A3998-A418-46CE-A106-C8EA2F088582}" srcOrd="14" destOrd="0" presId="urn:microsoft.com/office/officeart/2005/8/layout/radial5"/>
    <dgm:cxn modelId="{6E06DD14-4E92-4503-A71B-00E4CBAB6554}" type="presParOf" srcId="{C7D8FDBF-EDC9-4288-851C-173436217834}" destId="{D1C433C6-48A4-41A9-BE5F-DD22FBEE3EA5}" srcOrd="15" destOrd="0" presId="urn:microsoft.com/office/officeart/2005/8/layout/radial5"/>
    <dgm:cxn modelId="{1C26AB9F-AA0A-4116-A850-ED124D255853}" type="presParOf" srcId="{D1C433C6-48A4-41A9-BE5F-DD22FBEE3EA5}" destId="{D30FB2B0-2980-46C1-A1DB-1BD22E4CE256}" srcOrd="0" destOrd="0" presId="urn:microsoft.com/office/officeart/2005/8/layout/radial5"/>
    <dgm:cxn modelId="{C9D875ED-8879-4A02-ABBD-E86708FF1DA1}" type="presParOf" srcId="{C7D8FDBF-EDC9-4288-851C-173436217834}" destId="{F593D998-2BB7-4679-B7BB-61C4DFC03A5C}" srcOrd="16" destOrd="0" presId="urn:microsoft.com/office/officeart/2005/8/layout/radial5"/>
    <dgm:cxn modelId="{3984B948-A17E-4254-8037-13D0696A41BE}" type="presParOf" srcId="{C7D8FDBF-EDC9-4288-851C-173436217834}" destId="{4B4F28D4-2CA5-4C3E-9FA5-2E81F212837A}" srcOrd="17" destOrd="0" presId="urn:microsoft.com/office/officeart/2005/8/layout/radial5"/>
    <dgm:cxn modelId="{63F3C1F3-124D-4E0B-82E5-3AF22AB64CE6}" type="presParOf" srcId="{4B4F28D4-2CA5-4C3E-9FA5-2E81F212837A}" destId="{9F768EA3-4A4B-48E8-8E12-10B2D8EC1FC2}" srcOrd="0" destOrd="0" presId="urn:microsoft.com/office/officeart/2005/8/layout/radial5"/>
    <dgm:cxn modelId="{8F807240-9ED7-4AEB-9918-4E7FEAE09C1A}" type="presParOf" srcId="{C7D8FDBF-EDC9-4288-851C-173436217834}" destId="{20DEDDCE-57D2-4B1C-A194-DA132400805A}" srcOrd="18" destOrd="0" presId="urn:microsoft.com/office/officeart/2005/8/layout/radial5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335B1BD-5D00-49E4-B6F2-14F419B41D70}" type="doc">
      <dgm:prSet loTypeId="urn:microsoft.com/office/officeart/2005/8/layout/hList7" loCatId="list" qsTypeId="urn:microsoft.com/office/officeart/2005/8/quickstyle/3d7" qsCatId="3D" csTypeId="urn:microsoft.com/office/officeart/2005/8/colors/colorful5" csCatId="colorful" phldr="1"/>
      <dgm:spPr/>
    </dgm:pt>
    <dgm:pt modelId="{8F78736B-7D26-4921-9944-D03EE1E6807A}">
      <dgm:prSet phldrT="[Текст]" custT="1"/>
      <dgm:spPr/>
      <dgm:t>
        <a:bodyPr/>
        <a:lstStyle/>
        <a:p>
          <a:r>
            <a:rPr lang="uk-UA" sz="1050" b="1" dirty="0" smtClean="0"/>
            <a:t>Сучасний танець</a:t>
          </a:r>
          <a:endParaRPr lang="uk-UA" sz="1050" b="1" dirty="0"/>
        </a:p>
      </dgm:t>
    </dgm:pt>
    <dgm:pt modelId="{81E5E8A7-F02E-4D5D-9BA7-635FC714E2C1}" type="parTrans" cxnId="{DECAD9AD-41D3-4722-A26F-D212F6D8B232}">
      <dgm:prSet/>
      <dgm:spPr/>
      <dgm:t>
        <a:bodyPr/>
        <a:lstStyle/>
        <a:p>
          <a:endParaRPr lang="uk-UA"/>
        </a:p>
      </dgm:t>
    </dgm:pt>
    <dgm:pt modelId="{4E1E68CB-208F-4044-B942-84029D90C95C}" type="sibTrans" cxnId="{DECAD9AD-41D3-4722-A26F-D212F6D8B232}">
      <dgm:prSet/>
      <dgm:spPr/>
      <dgm:t>
        <a:bodyPr/>
        <a:lstStyle/>
        <a:p>
          <a:endParaRPr lang="uk-UA"/>
        </a:p>
      </dgm:t>
    </dgm:pt>
    <dgm:pt modelId="{18E4B0D7-450F-42F2-BCD7-5D2393864164}">
      <dgm:prSet custT="1"/>
      <dgm:spPr/>
      <dgm:t>
        <a:bodyPr/>
        <a:lstStyle/>
        <a:p>
          <a:r>
            <a:rPr lang="uk-UA" sz="1400" b="1" dirty="0" smtClean="0"/>
            <a:t>Балет</a:t>
          </a:r>
          <a:endParaRPr lang="uk-UA" sz="1400" b="1" dirty="0"/>
        </a:p>
      </dgm:t>
    </dgm:pt>
    <dgm:pt modelId="{C1C88E5D-9E57-4B74-94EA-4119DA913D97}" type="parTrans" cxnId="{41139C39-A9D4-48ED-8777-E01E33A7AF29}">
      <dgm:prSet/>
      <dgm:spPr/>
      <dgm:t>
        <a:bodyPr/>
        <a:lstStyle/>
        <a:p>
          <a:endParaRPr lang="uk-UA"/>
        </a:p>
      </dgm:t>
    </dgm:pt>
    <dgm:pt modelId="{704CD536-E2DC-4DE5-A7F2-6B49E4BD8922}" type="sibTrans" cxnId="{41139C39-A9D4-48ED-8777-E01E33A7AF29}">
      <dgm:prSet/>
      <dgm:spPr/>
      <dgm:t>
        <a:bodyPr/>
        <a:lstStyle/>
        <a:p>
          <a:endParaRPr lang="uk-UA"/>
        </a:p>
      </dgm:t>
    </dgm:pt>
    <dgm:pt modelId="{CA662B28-630B-42F3-8572-B1516B0CD403}">
      <dgm:prSet custT="1"/>
      <dgm:spPr/>
      <dgm:t>
        <a:bodyPr/>
        <a:lstStyle/>
        <a:p>
          <a:r>
            <a:rPr lang="uk-UA" sz="1200" b="1" dirty="0" smtClean="0"/>
            <a:t>Бальні танці</a:t>
          </a:r>
          <a:endParaRPr lang="uk-UA" sz="1200" b="1" dirty="0"/>
        </a:p>
      </dgm:t>
    </dgm:pt>
    <dgm:pt modelId="{982B4C81-7CAF-4476-97A3-C005ECBB41E0}" type="parTrans" cxnId="{34A64864-08B0-431A-A3A6-0D9DE9BB1F2E}">
      <dgm:prSet/>
      <dgm:spPr/>
      <dgm:t>
        <a:bodyPr/>
        <a:lstStyle/>
        <a:p>
          <a:endParaRPr lang="uk-UA"/>
        </a:p>
      </dgm:t>
    </dgm:pt>
    <dgm:pt modelId="{464F0516-36AC-47B5-AF05-BC03FF4CB884}" type="sibTrans" cxnId="{34A64864-08B0-431A-A3A6-0D9DE9BB1F2E}">
      <dgm:prSet/>
      <dgm:spPr/>
      <dgm:t>
        <a:bodyPr/>
        <a:lstStyle/>
        <a:p>
          <a:endParaRPr lang="uk-UA"/>
        </a:p>
      </dgm:t>
    </dgm:pt>
    <dgm:pt modelId="{F3538E49-A0BE-4C16-B25E-B237D1EF4F4D}">
      <dgm:prSet custT="1"/>
      <dgm:spPr/>
      <dgm:t>
        <a:bodyPr/>
        <a:lstStyle/>
        <a:p>
          <a:r>
            <a:rPr lang="uk-UA" sz="1600" b="1" dirty="0" smtClean="0"/>
            <a:t>Свінг</a:t>
          </a:r>
          <a:endParaRPr lang="uk-UA" sz="1600" b="1" dirty="0"/>
        </a:p>
      </dgm:t>
    </dgm:pt>
    <dgm:pt modelId="{9888766A-7BFD-474E-8398-5219E85B5B8B}" type="parTrans" cxnId="{A3CB5B67-7489-48BC-9AB7-6A0D61718B17}">
      <dgm:prSet/>
      <dgm:spPr/>
      <dgm:t>
        <a:bodyPr/>
        <a:lstStyle/>
        <a:p>
          <a:endParaRPr lang="uk-UA"/>
        </a:p>
      </dgm:t>
    </dgm:pt>
    <dgm:pt modelId="{1950380C-F9CF-464A-8834-06FCA7334DBA}" type="sibTrans" cxnId="{A3CB5B67-7489-48BC-9AB7-6A0D61718B17}">
      <dgm:prSet/>
      <dgm:spPr/>
      <dgm:t>
        <a:bodyPr/>
        <a:lstStyle/>
        <a:p>
          <a:endParaRPr lang="uk-UA"/>
        </a:p>
      </dgm:t>
    </dgm:pt>
    <dgm:pt modelId="{1BEB2F21-FFE0-4D0C-BF28-CA9A6FE7C4EA}">
      <dgm:prSet custT="1"/>
      <dgm:spPr/>
      <dgm:t>
        <a:bodyPr/>
        <a:lstStyle/>
        <a:p>
          <a:r>
            <a:rPr lang="uk-UA" sz="1000" b="1" dirty="0" smtClean="0"/>
            <a:t>Танці</a:t>
          </a:r>
        </a:p>
        <a:p>
          <a:r>
            <a:rPr lang="uk-UA" sz="1000" b="1" dirty="0" smtClean="0"/>
            <a:t>Латинської</a:t>
          </a:r>
        </a:p>
        <a:p>
          <a:r>
            <a:rPr lang="uk-UA" sz="1000" b="1" dirty="0" err="1" smtClean="0"/>
            <a:t>америки</a:t>
          </a:r>
          <a:endParaRPr lang="uk-UA" sz="1000" b="1" dirty="0"/>
        </a:p>
      </dgm:t>
    </dgm:pt>
    <dgm:pt modelId="{E7E9C602-3AC7-47B1-9CE4-DBF561ACB3CD}" type="parTrans" cxnId="{6E419A76-3BE2-4632-B5E5-010CB0F60103}">
      <dgm:prSet/>
      <dgm:spPr/>
      <dgm:t>
        <a:bodyPr/>
        <a:lstStyle/>
        <a:p>
          <a:endParaRPr lang="uk-UA"/>
        </a:p>
      </dgm:t>
    </dgm:pt>
    <dgm:pt modelId="{4085DB1E-489F-4EC4-B971-2A9F3E20DAD3}" type="sibTrans" cxnId="{6E419A76-3BE2-4632-B5E5-010CB0F60103}">
      <dgm:prSet/>
      <dgm:spPr/>
      <dgm:t>
        <a:bodyPr/>
        <a:lstStyle/>
        <a:p>
          <a:endParaRPr lang="uk-UA"/>
        </a:p>
      </dgm:t>
    </dgm:pt>
    <dgm:pt modelId="{28D5375C-BF0C-4EEE-A599-BD43EB6D76AD}">
      <dgm:prSet custT="1"/>
      <dgm:spPr/>
      <dgm:t>
        <a:bodyPr/>
        <a:lstStyle/>
        <a:p>
          <a:r>
            <a:rPr lang="uk-UA" sz="1100" b="1" dirty="0" smtClean="0"/>
            <a:t>Вуличний танець</a:t>
          </a:r>
          <a:endParaRPr lang="uk-UA" sz="1100" b="1" dirty="0"/>
        </a:p>
      </dgm:t>
    </dgm:pt>
    <dgm:pt modelId="{89E2416E-02AF-4B32-8FFD-AB168CE6DE54}" type="parTrans" cxnId="{5A5A909A-2684-4721-8705-A760B4756FE7}">
      <dgm:prSet/>
      <dgm:spPr/>
      <dgm:t>
        <a:bodyPr/>
        <a:lstStyle/>
        <a:p>
          <a:endParaRPr lang="uk-UA"/>
        </a:p>
      </dgm:t>
    </dgm:pt>
    <dgm:pt modelId="{124488E1-5EFA-4437-9A25-363DF2381AD4}" type="sibTrans" cxnId="{5A5A909A-2684-4721-8705-A760B4756FE7}">
      <dgm:prSet/>
      <dgm:spPr/>
      <dgm:t>
        <a:bodyPr/>
        <a:lstStyle/>
        <a:p>
          <a:endParaRPr lang="uk-UA"/>
        </a:p>
      </dgm:t>
    </dgm:pt>
    <dgm:pt modelId="{4982E23C-D79F-44F4-9314-E7F5C3AA3E94}">
      <dgm:prSet custT="1"/>
      <dgm:spPr/>
      <dgm:t>
        <a:bodyPr/>
        <a:lstStyle/>
        <a:p>
          <a:r>
            <a:rPr lang="uk-UA" sz="1100" b="1" dirty="0" err="1" smtClean="0"/>
            <a:t>Хастл</a:t>
          </a:r>
          <a:endParaRPr lang="uk-UA" sz="1100" b="1" dirty="0"/>
        </a:p>
      </dgm:t>
    </dgm:pt>
    <dgm:pt modelId="{4A1544B6-7CCA-4F83-B732-4DFF6B209A41}" type="parTrans" cxnId="{095AD15C-1EBD-477E-813C-CA584BFF3304}">
      <dgm:prSet/>
      <dgm:spPr/>
      <dgm:t>
        <a:bodyPr/>
        <a:lstStyle/>
        <a:p>
          <a:endParaRPr lang="uk-UA"/>
        </a:p>
      </dgm:t>
    </dgm:pt>
    <dgm:pt modelId="{DE0B7B20-FE8F-4333-9CD6-A71A2CFA97B6}" type="sibTrans" cxnId="{095AD15C-1EBD-477E-813C-CA584BFF3304}">
      <dgm:prSet/>
      <dgm:spPr/>
      <dgm:t>
        <a:bodyPr/>
        <a:lstStyle/>
        <a:p>
          <a:endParaRPr lang="uk-UA"/>
        </a:p>
      </dgm:t>
    </dgm:pt>
    <dgm:pt modelId="{A777B638-F4BB-4EF7-95B4-628438B8F6D9}">
      <dgm:prSet custT="1"/>
      <dgm:spPr/>
      <dgm:t>
        <a:bodyPr/>
        <a:lstStyle/>
        <a:p>
          <a:r>
            <a:rPr lang="uk-UA" sz="1200" b="1" dirty="0" smtClean="0"/>
            <a:t>Ритуальний</a:t>
          </a:r>
        </a:p>
        <a:p>
          <a:r>
            <a:rPr lang="uk-UA" sz="1200" b="1" dirty="0" smtClean="0"/>
            <a:t>танець</a:t>
          </a:r>
          <a:endParaRPr lang="uk-UA" sz="1200" b="1" dirty="0"/>
        </a:p>
      </dgm:t>
    </dgm:pt>
    <dgm:pt modelId="{2BC05393-D40F-4DB1-B168-8DC6AF25CAF0}" type="parTrans" cxnId="{C6A0E8BD-A6D1-4778-9607-0F9FE03C1BAB}">
      <dgm:prSet/>
      <dgm:spPr/>
      <dgm:t>
        <a:bodyPr/>
        <a:lstStyle/>
        <a:p>
          <a:endParaRPr lang="uk-UA"/>
        </a:p>
      </dgm:t>
    </dgm:pt>
    <dgm:pt modelId="{103E3505-91FE-4BA2-BD1C-0CB836A147C8}" type="sibTrans" cxnId="{C6A0E8BD-A6D1-4778-9607-0F9FE03C1BAB}">
      <dgm:prSet/>
      <dgm:spPr/>
      <dgm:t>
        <a:bodyPr/>
        <a:lstStyle/>
        <a:p>
          <a:endParaRPr lang="uk-UA"/>
        </a:p>
      </dgm:t>
    </dgm:pt>
    <dgm:pt modelId="{1D2B69C2-7A65-4CB6-BFA9-FF2D0AB7A444}">
      <dgm:prSet custT="1"/>
      <dgm:spPr/>
      <dgm:t>
        <a:bodyPr/>
        <a:lstStyle/>
        <a:p>
          <a:r>
            <a:rPr kumimoji="0" lang="uk-UA" sz="900" b="1" i="0" u="none" strike="noStrike" cap="none" normalizeH="0" baseline="0" smtClean="0">
              <a:ln/>
              <a:effectLst/>
              <a:latin typeface="Arial" pitchFamily="34" charset="0"/>
              <a:cs typeface="Arial" pitchFamily="34" charset="0"/>
            </a:rPr>
            <a:t>Народ-</a:t>
          </a:r>
        </a:p>
        <a:p>
          <a:r>
            <a:rPr kumimoji="0" lang="uk-UA" sz="900" b="1" i="0" u="none" strike="noStrike" cap="none" normalizeH="0" baseline="0" smtClean="0">
              <a:ln/>
              <a:effectLst/>
              <a:latin typeface="Arial" pitchFamily="34" charset="0"/>
              <a:cs typeface="Arial" pitchFamily="34" charset="0"/>
            </a:rPr>
            <a:t>ний танець</a:t>
          </a:r>
          <a:endParaRPr lang="uk-UA" sz="900" b="1" dirty="0"/>
        </a:p>
      </dgm:t>
    </dgm:pt>
    <dgm:pt modelId="{EFC0590F-6928-42F5-A63E-A89946D44981}" type="parTrans" cxnId="{F8C356AC-A673-45CA-BB5B-C6B022B43BF3}">
      <dgm:prSet/>
      <dgm:spPr/>
      <dgm:t>
        <a:bodyPr/>
        <a:lstStyle/>
        <a:p>
          <a:endParaRPr lang="uk-UA"/>
        </a:p>
      </dgm:t>
    </dgm:pt>
    <dgm:pt modelId="{9D8526EB-D344-4ACD-8769-A56B79DCCF1A}" type="sibTrans" cxnId="{F8C356AC-A673-45CA-BB5B-C6B022B43BF3}">
      <dgm:prSet/>
      <dgm:spPr/>
      <dgm:t>
        <a:bodyPr/>
        <a:lstStyle/>
        <a:p>
          <a:endParaRPr lang="uk-UA"/>
        </a:p>
      </dgm:t>
    </dgm:pt>
    <dgm:pt modelId="{A4E34EC3-6A43-46BA-9B66-B85E5FD19345}">
      <dgm:prSet custT="1"/>
      <dgm:spPr/>
      <dgm:t>
        <a:bodyPr/>
        <a:lstStyle/>
        <a:p>
          <a:r>
            <a:rPr kumimoji="0" lang="uk-UA" sz="800" b="1" i="0" u="none" strike="noStrike" cap="none" normalizeH="0" baseline="0" dirty="0" err="1" smtClean="0">
              <a:ln/>
              <a:effectLst/>
              <a:latin typeface="Arial" pitchFamily="34" charset="0"/>
              <a:cs typeface="Arial" pitchFamily="34" charset="0"/>
            </a:rPr>
            <a:t>Історич-</a:t>
          </a:r>
          <a:endParaRPr kumimoji="0" lang="uk-UA" sz="800" b="1" i="0" u="none" strike="noStrike" cap="none" normalizeH="0" baseline="0" dirty="0" smtClean="0">
            <a:ln/>
            <a:effectLst/>
            <a:latin typeface="Arial" pitchFamily="34" charset="0"/>
            <a:cs typeface="Arial" pitchFamily="34" charset="0"/>
          </a:endParaRPr>
        </a:p>
        <a:p>
          <a:r>
            <a:rPr kumimoji="0" lang="uk-UA" sz="800" b="1" i="0" u="none" strike="noStrike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ний танець </a:t>
          </a:r>
          <a:endParaRPr lang="uk-UA" sz="800" b="1" dirty="0"/>
        </a:p>
      </dgm:t>
    </dgm:pt>
    <dgm:pt modelId="{2F071423-CBBC-4876-BC0E-9495E8CB3778}" type="parTrans" cxnId="{55822805-5AA9-4C33-9C11-8D6EE0113449}">
      <dgm:prSet/>
      <dgm:spPr/>
      <dgm:t>
        <a:bodyPr/>
        <a:lstStyle/>
        <a:p>
          <a:endParaRPr lang="uk-UA"/>
        </a:p>
      </dgm:t>
    </dgm:pt>
    <dgm:pt modelId="{2F7D6B46-01A9-4BF3-A339-60377100D2AA}" type="sibTrans" cxnId="{55822805-5AA9-4C33-9C11-8D6EE0113449}">
      <dgm:prSet/>
      <dgm:spPr/>
      <dgm:t>
        <a:bodyPr/>
        <a:lstStyle/>
        <a:p>
          <a:endParaRPr lang="uk-UA"/>
        </a:p>
      </dgm:t>
    </dgm:pt>
    <dgm:pt modelId="{80AD9422-94A5-48EC-AFD0-CACD8F714F9A}" type="pres">
      <dgm:prSet presAssocID="{8335B1BD-5D00-49E4-B6F2-14F419B41D70}" presName="Name0" presStyleCnt="0">
        <dgm:presLayoutVars>
          <dgm:dir/>
          <dgm:resizeHandles val="exact"/>
        </dgm:presLayoutVars>
      </dgm:prSet>
      <dgm:spPr/>
    </dgm:pt>
    <dgm:pt modelId="{A6C76A57-0240-4DFE-B487-C93C9768F179}" type="pres">
      <dgm:prSet presAssocID="{8335B1BD-5D00-49E4-B6F2-14F419B41D70}" presName="fgShape" presStyleLbl="fgShp" presStyleIdx="0" presStyleCnt="1"/>
      <dgm:spPr/>
    </dgm:pt>
    <dgm:pt modelId="{E7826AA4-E492-4D68-9A45-55F4B933AF61}" type="pres">
      <dgm:prSet presAssocID="{8335B1BD-5D00-49E4-B6F2-14F419B41D70}" presName="linComp" presStyleCnt="0"/>
      <dgm:spPr/>
    </dgm:pt>
    <dgm:pt modelId="{32FF6221-AE1E-428D-874F-4AC6A054DF12}" type="pres">
      <dgm:prSet presAssocID="{18E4B0D7-450F-42F2-BCD7-5D2393864164}" presName="compNode" presStyleCnt="0"/>
      <dgm:spPr/>
    </dgm:pt>
    <dgm:pt modelId="{EF64A0E9-635D-4A34-8DF9-4CA8062BE922}" type="pres">
      <dgm:prSet presAssocID="{18E4B0D7-450F-42F2-BCD7-5D2393864164}" presName="bkgdShape" presStyleLbl="node1" presStyleIdx="0" presStyleCnt="10"/>
      <dgm:spPr/>
    </dgm:pt>
    <dgm:pt modelId="{11AB1F0B-C5B3-4FF0-8D2B-2B787D994A8C}" type="pres">
      <dgm:prSet presAssocID="{18E4B0D7-450F-42F2-BCD7-5D2393864164}" presName="nodeTx" presStyleLbl="node1" presStyleIdx="0" presStyleCnt="10">
        <dgm:presLayoutVars>
          <dgm:bulletEnabled val="1"/>
        </dgm:presLayoutVars>
      </dgm:prSet>
      <dgm:spPr/>
    </dgm:pt>
    <dgm:pt modelId="{80286074-D8E7-4A82-8EE6-60AB0D43C69B}" type="pres">
      <dgm:prSet presAssocID="{18E4B0D7-450F-42F2-BCD7-5D2393864164}" presName="invisiNode" presStyleLbl="node1" presStyleIdx="0" presStyleCnt="10"/>
      <dgm:spPr/>
    </dgm:pt>
    <dgm:pt modelId="{C3AC191E-F506-4B83-9A05-DC27B86BCE2A}" type="pres">
      <dgm:prSet presAssocID="{18E4B0D7-450F-42F2-BCD7-5D2393864164}" presName="imagNode" presStyleLbl="fgImgPlace1" presStyleIdx="0" presStyleCnt="10" custScaleY="7316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CBEE8B9D-6831-44A2-85C6-FBAC3A2762C2}" type="pres">
      <dgm:prSet presAssocID="{704CD536-E2DC-4DE5-A7F2-6B49E4BD8922}" presName="sibTrans" presStyleLbl="sibTrans2D1" presStyleIdx="0" presStyleCnt="0"/>
      <dgm:spPr/>
    </dgm:pt>
    <dgm:pt modelId="{A8401DD4-4AD4-4DA8-8FC7-EB5D75B153BF}" type="pres">
      <dgm:prSet presAssocID="{A4E34EC3-6A43-46BA-9B66-B85E5FD19345}" presName="compNode" presStyleCnt="0"/>
      <dgm:spPr/>
    </dgm:pt>
    <dgm:pt modelId="{2A832B8C-0CC4-49B3-BC16-7D1B19D28609}" type="pres">
      <dgm:prSet presAssocID="{A4E34EC3-6A43-46BA-9B66-B85E5FD19345}" presName="bkgdShape" presStyleLbl="node1" presStyleIdx="1" presStyleCnt="10"/>
      <dgm:spPr/>
      <dgm:t>
        <a:bodyPr/>
        <a:lstStyle/>
        <a:p>
          <a:endParaRPr lang="uk-UA"/>
        </a:p>
      </dgm:t>
    </dgm:pt>
    <dgm:pt modelId="{C5B2A48C-56A4-469E-BA47-F6D15757E6BD}" type="pres">
      <dgm:prSet presAssocID="{A4E34EC3-6A43-46BA-9B66-B85E5FD19345}" presName="nodeTx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702B14C-E39A-4339-AFA6-72FF5F0E85F6}" type="pres">
      <dgm:prSet presAssocID="{A4E34EC3-6A43-46BA-9B66-B85E5FD19345}" presName="invisiNode" presStyleLbl="node1" presStyleIdx="1" presStyleCnt="10"/>
      <dgm:spPr/>
    </dgm:pt>
    <dgm:pt modelId="{A4BC90A0-7247-474B-8F7B-45E83794D3E6}" type="pres">
      <dgm:prSet presAssocID="{A4E34EC3-6A43-46BA-9B66-B85E5FD19345}" presName="imagNode" presStyleLbl="fgImgPlace1" presStyleIdx="1" presStyleCnt="10" custScaleY="7316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6CA14F4B-FD6A-4FB9-B593-60C79E497895}" type="pres">
      <dgm:prSet presAssocID="{2F7D6B46-01A9-4BF3-A339-60377100D2AA}" presName="sibTrans" presStyleLbl="sibTrans2D1" presStyleIdx="0" presStyleCnt="0"/>
      <dgm:spPr/>
    </dgm:pt>
    <dgm:pt modelId="{2ED36B3C-3B22-40F9-AB9E-B3290EDF8DBD}" type="pres">
      <dgm:prSet presAssocID="{1D2B69C2-7A65-4CB6-BFA9-FF2D0AB7A444}" presName="compNode" presStyleCnt="0"/>
      <dgm:spPr/>
    </dgm:pt>
    <dgm:pt modelId="{BA999D58-4E4D-4075-94C9-27627161EFCB}" type="pres">
      <dgm:prSet presAssocID="{1D2B69C2-7A65-4CB6-BFA9-FF2D0AB7A444}" presName="bkgdShape" presStyleLbl="node1" presStyleIdx="2" presStyleCnt="10"/>
      <dgm:spPr/>
      <dgm:t>
        <a:bodyPr/>
        <a:lstStyle/>
        <a:p>
          <a:endParaRPr lang="uk-UA"/>
        </a:p>
      </dgm:t>
    </dgm:pt>
    <dgm:pt modelId="{B2C7FA12-2E7A-4EBE-96B2-E714EB845C5F}" type="pres">
      <dgm:prSet presAssocID="{1D2B69C2-7A65-4CB6-BFA9-FF2D0AB7A444}" presName="nodeTx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CA6414F-C382-4538-B853-DFB9F201592D}" type="pres">
      <dgm:prSet presAssocID="{1D2B69C2-7A65-4CB6-BFA9-FF2D0AB7A444}" presName="invisiNode" presStyleLbl="node1" presStyleIdx="2" presStyleCnt="10"/>
      <dgm:spPr/>
    </dgm:pt>
    <dgm:pt modelId="{EE098A06-F30D-4950-A20D-8431B85F97CE}" type="pres">
      <dgm:prSet presAssocID="{1D2B69C2-7A65-4CB6-BFA9-FF2D0AB7A444}" presName="imagNode" presStyleLbl="fgImgPlace1" presStyleIdx="2" presStyleCnt="10" custScaleY="73162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4C65EBE1-5458-4C5E-AA9D-0E21CFD334CF}" type="pres">
      <dgm:prSet presAssocID="{9D8526EB-D344-4ACD-8769-A56B79DCCF1A}" presName="sibTrans" presStyleLbl="sibTrans2D1" presStyleIdx="0" presStyleCnt="0"/>
      <dgm:spPr/>
    </dgm:pt>
    <dgm:pt modelId="{5C075B45-667E-49D3-9AF5-EB4DF8692616}" type="pres">
      <dgm:prSet presAssocID="{CA662B28-630B-42F3-8572-B1516B0CD403}" presName="compNode" presStyleCnt="0"/>
      <dgm:spPr/>
    </dgm:pt>
    <dgm:pt modelId="{EAB30D39-557F-4846-A4BE-FCA15686FF12}" type="pres">
      <dgm:prSet presAssocID="{CA662B28-630B-42F3-8572-B1516B0CD403}" presName="bkgdShape" presStyleLbl="node1" presStyleIdx="3" presStyleCnt="10" custLinFactNeighborX="-3687"/>
      <dgm:spPr/>
      <dgm:t>
        <a:bodyPr/>
        <a:lstStyle/>
        <a:p>
          <a:endParaRPr lang="uk-UA"/>
        </a:p>
      </dgm:t>
    </dgm:pt>
    <dgm:pt modelId="{97671E10-A554-4BDE-95FE-9F53169BE9F9}" type="pres">
      <dgm:prSet presAssocID="{CA662B28-630B-42F3-8572-B1516B0CD403}" presName="nodeTx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898974A-7377-480A-B3FC-830E2DFFBC61}" type="pres">
      <dgm:prSet presAssocID="{CA662B28-630B-42F3-8572-B1516B0CD403}" presName="invisiNode" presStyleLbl="node1" presStyleIdx="3" presStyleCnt="10"/>
      <dgm:spPr/>
    </dgm:pt>
    <dgm:pt modelId="{15F6B464-DA42-49AB-A26C-0CB5E61FA6E4}" type="pres">
      <dgm:prSet presAssocID="{CA662B28-630B-42F3-8572-B1516B0CD403}" presName="imagNode" presStyleLbl="fgImgPlace1" presStyleIdx="3" presStyleCnt="10" custScaleY="73162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D75C2D09-F779-45D5-8590-EABB7E95562D}" type="pres">
      <dgm:prSet presAssocID="{464F0516-36AC-47B5-AF05-BC03FF4CB884}" presName="sibTrans" presStyleLbl="sibTrans2D1" presStyleIdx="0" presStyleCnt="0"/>
      <dgm:spPr/>
    </dgm:pt>
    <dgm:pt modelId="{3DF4832B-3F86-4F13-88E7-798C74268EEB}" type="pres">
      <dgm:prSet presAssocID="{F3538E49-A0BE-4C16-B25E-B237D1EF4F4D}" presName="compNode" presStyleCnt="0"/>
      <dgm:spPr/>
    </dgm:pt>
    <dgm:pt modelId="{87107E9E-AD49-49FF-999E-701E7BAB4572}" type="pres">
      <dgm:prSet presAssocID="{F3538E49-A0BE-4C16-B25E-B237D1EF4F4D}" presName="bkgdShape" presStyleLbl="node1" presStyleIdx="4" presStyleCnt="10"/>
      <dgm:spPr/>
    </dgm:pt>
    <dgm:pt modelId="{AEEC82AA-C2A9-48D1-81E5-CA7EB14B1BC5}" type="pres">
      <dgm:prSet presAssocID="{F3538E49-A0BE-4C16-B25E-B237D1EF4F4D}" presName="nodeTx" presStyleLbl="node1" presStyleIdx="4" presStyleCnt="10">
        <dgm:presLayoutVars>
          <dgm:bulletEnabled val="1"/>
        </dgm:presLayoutVars>
      </dgm:prSet>
      <dgm:spPr/>
    </dgm:pt>
    <dgm:pt modelId="{89C3357F-4259-4777-9BCC-2FE86894D8BF}" type="pres">
      <dgm:prSet presAssocID="{F3538E49-A0BE-4C16-B25E-B237D1EF4F4D}" presName="invisiNode" presStyleLbl="node1" presStyleIdx="4" presStyleCnt="10"/>
      <dgm:spPr/>
    </dgm:pt>
    <dgm:pt modelId="{30AFF8F6-D96F-49B4-9D0F-41D3440FC1CD}" type="pres">
      <dgm:prSet presAssocID="{F3538E49-A0BE-4C16-B25E-B237D1EF4F4D}" presName="imagNode" presStyleLbl="fgImgPlace1" presStyleIdx="4" presStyleCnt="10" custScaleY="73162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2246698A-511A-4D1E-911C-E41278ACF836}" type="pres">
      <dgm:prSet presAssocID="{1950380C-F9CF-464A-8834-06FCA7334DBA}" presName="sibTrans" presStyleLbl="sibTrans2D1" presStyleIdx="0" presStyleCnt="0"/>
      <dgm:spPr/>
    </dgm:pt>
    <dgm:pt modelId="{B9D8F673-9F36-4CEB-A639-C71C88ECA8EC}" type="pres">
      <dgm:prSet presAssocID="{1BEB2F21-FFE0-4D0C-BF28-CA9A6FE7C4EA}" presName="compNode" presStyleCnt="0"/>
      <dgm:spPr/>
    </dgm:pt>
    <dgm:pt modelId="{16099048-120C-406C-BAC1-3A624F5A913D}" type="pres">
      <dgm:prSet presAssocID="{1BEB2F21-FFE0-4D0C-BF28-CA9A6FE7C4EA}" presName="bkgdShape" presStyleLbl="node1" presStyleIdx="5" presStyleCnt="10"/>
      <dgm:spPr/>
      <dgm:t>
        <a:bodyPr/>
        <a:lstStyle/>
        <a:p>
          <a:endParaRPr lang="uk-UA"/>
        </a:p>
      </dgm:t>
    </dgm:pt>
    <dgm:pt modelId="{223C3CD2-A854-45D2-9B3B-F8DD7F7952B6}" type="pres">
      <dgm:prSet presAssocID="{1BEB2F21-FFE0-4D0C-BF28-CA9A6FE7C4EA}" presName="nodeTx" presStyleLbl="node1" presStyleIdx="5" presStyleCnt="1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0678858-BB85-40BA-8066-4C6165C6E1D8}" type="pres">
      <dgm:prSet presAssocID="{1BEB2F21-FFE0-4D0C-BF28-CA9A6FE7C4EA}" presName="invisiNode" presStyleLbl="node1" presStyleIdx="5" presStyleCnt="10"/>
      <dgm:spPr/>
    </dgm:pt>
    <dgm:pt modelId="{7F94EC33-9E54-4DB7-AF4B-36283DBC216A}" type="pres">
      <dgm:prSet presAssocID="{1BEB2F21-FFE0-4D0C-BF28-CA9A6FE7C4EA}" presName="imagNode" presStyleLbl="fgImgPlace1" presStyleIdx="5" presStyleCnt="10" custScaleY="73162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</dgm:pt>
    <dgm:pt modelId="{B4B7FE2E-F902-4D21-B303-CC799167D698}" type="pres">
      <dgm:prSet presAssocID="{4085DB1E-489F-4EC4-B971-2A9F3E20DAD3}" presName="sibTrans" presStyleLbl="sibTrans2D1" presStyleIdx="0" presStyleCnt="0"/>
      <dgm:spPr/>
    </dgm:pt>
    <dgm:pt modelId="{E1CBE52E-A852-4555-9939-BD9FF0684ABA}" type="pres">
      <dgm:prSet presAssocID="{28D5375C-BF0C-4EEE-A599-BD43EB6D76AD}" presName="compNode" presStyleCnt="0"/>
      <dgm:spPr/>
    </dgm:pt>
    <dgm:pt modelId="{8AECF892-8C2F-46F2-AD40-3BB7F0CFA696}" type="pres">
      <dgm:prSet presAssocID="{28D5375C-BF0C-4EEE-A599-BD43EB6D76AD}" presName="bkgdShape" presStyleLbl="node1" presStyleIdx="6" presStyleCnt="10"/>
      <dgm:spPr/>
    </dgm:pt>
    <dgm:pt modelId="{A64A3CE8-F526-44E9-8C9F-44EE63211B77}" type="pres">
      <dgm:prSet presAssocID="{28D5375C-BF0C-4EEE-A599-BD43EB6D76AD}" presName="nodeTx" presStyleLbl="node1" presStyleIdx="6" presStyleCnt="10">
        <dgm:presLayoutVars>
          <dgm:bulletEnabled val="1"/>
        </dgm:presLayoutVars>
      </dgm:prSet>
      <dgm:spPr/>
    </dgm:pt>
    <dgm:pt modelId="{794D5131-88B2-4BA6-9F24-76408E1D7A36}" type="pres">
      <dgm:prSet presAssocID="{28D5375C-BF0C-4EEE-A599-BD43EB6D76AD}" presName="invisiNode" presStyleLbl="node1" presStyleIdx="6" presStyleCnt="10"/>
      <dgm:spPr/>
    </dgm:pt>
    <dgm:pt modelId="{F0264199-B594-4458-A55E-895409C7C843}" type="pres">
      <dgm:prSet presAssocID="{28D5375C-BF0C-4EEE-A599-BD43EB6D76AD}" presName="imagNode" presStyleLbl="fgImgPlace1" presStyleIdx="6" presStyleCnt="10" custScaleY="73162"/>
      <dgm:spPr>
        <a:blipFill rotWithShape="0">
          <a:blip xmlns:r="http://schemas.openxmlformats.org/officeDocument/2006/relationships" r:embed="rId7"/>
          <a:stretch>
            <a:fillRect/>
          </a:stretch>
        </a:blipFill>
      </dgm:spPr>
    </dgm:pt>
    <dgm:pt modelId="{48756D0D-6F0A-450A-BDFE-AB380DE9C501}" type="pres">
      <dgm:prSet presAssocID="{124488E1-5EFA-4437-9A25-363DF2381AD4}" presName="sibTrans" presStyleLbl="sibTrans2D1" presStyleIdx="0" presStyleCnt="0"/>
      <dgm:spPr/>
    </dgm:pt>
    <dgm:pt modelId="{5D8073AF-22BA-4B9B-BC35-7C609485CF29}" type="pres">
      <dgm:prSet presAssocID="{4982E23C-D79F-44F4-9314-E7F5C3AA3E94}" presName="compNode" presStyleCnt="0"/>
      <dgm:spPr/>
    </dgm:pt>
    <dgm:pt modelId="{7FF2C4FE-5166-450C-8308-B8C42072318B}" type="pres">
      <dgm:prSet presAssocID="{4982E23C-D79F-44F4-9314-E7F5C3AA3E94}" presName="bkgdShape" presStyleLbl="node1" presStyleIdx="7" presStyleCnt="10"/>
      <dgm:spPr/>
      <dgm:t>
        <a:bodyPr/>
        <a:lstStyle/>
        <a:p>
          <a:endParaRPr lang="uk-UA"/>
        </a:p>
      </dgm:t>
    </dgm:pt>
    <dgm:pt modelId="{7663836F-8E01-4261-A96C-3C6E77B3E941}" type="pres">
      <dgm:prSet presAssocID="{4982E23C-D79F-44F4-9314-E7F5C3AA3E94}" presName="nodeTx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6384CA7-5E47-46D8-A5F1-F8845D419409}" type="pres">
      <dgm:prSet presAssocID="{4982E23C-D79F-44F4-9314-E7F5C3AA3E94}" presName="invisiNode" presStyleLbl="node1" presStyleIdx="7" presStyleCnt="10"/>
      <dgm:spPr/>
    </dgm:pt>
    <dgm:pt modelId="{8D67EB14-045E-485E-AD0D-991876208415}" type="pres">
      <dgm:prSet presAssocID="{4982E23C-D79F-44F4-9314-E7F5C3AA3E94}" presName="imagNode" presStyleLbl="fgImgPlace1" presStyleIdx="7" presStyleCnt="10" custScaleY="73162"/>
      <dgm:spPr>
        <a:blipFill rotWithShape="0">
          <a:blip xmlns:r="http://schemas.openxmlformats.org/officeDocument/2006/relationships" r:embed="rId8"/>
          <a:stretch>
            <a:fillRect/>
          </a:stretch>
        </a:blipFill>
      </dgm:spPr>
    </dgm:pt>
    <dgm:pt modelId="{666A4911-9A02-4E06-A1DF-5347171228FF}" type="pres">
      <dgm:prSet presAssocID="{DE0B7B20-FE8F-4333-9CD6-A71A2CFA97B6}" presName="sibTrans" presStyleLbl="sibTrans2D1" presStyleIdx="0" presStyleCnt="0"/>
      <dgm:spPr/>
    </dgm:pt>
    <dgm:pt modelId="{97F18104-D6E0-409B-828B-5BED84691C52}" type="pres">
      <dgm:prSet presAssocID="{A777B638-F4BB-4EF7-95B4-628438B8F6D9}" presName="compNode" presStyleCnt="0"/>
      <dgm:spPr/>
    </dgm:pt>
    <dgm:pt modelId="{A380DBE5-5ACA-4893-B8A9-A173E9F73343}" type="pres">
      <dgm:prSet presAssocID="{A777B638-F4BB-4EF7-95B4-628438B8F6D9}" presName="bkgdShape" presStyleLbl="node1" presStyleIdx="8" presStyleCnt="10"/>
      <dgm:spPr/>
    </dgm:pt>
    <dgm:pt modelId="{CFF86128-C7B9-4767-A7E1-00568BB4CFCD}" type="pres">
      <dgm:prSet presAssocID="{A777B638-F4BB-4EF7-95B4-628438B8F6D9}" presName="nodeTx" presStyleLbl="node1" presStyleIdx="8" presStyleCnt="10">
        <dgm:presLayoutVars>
          <dgm:bulletEnabled val="1"/>
        </dgm:presLayoutVars>
      </dgm:prSet>
      <dgm:spPr/>
    </dgm:pt>
    <dgm:pt modelId="{B10E0879-8232-4D0E-B609-371D1DB2A0B7}" type="pres">
      <dgm:prSet presAssocID="{A777B638-F4BB-4EF7-95B4-628438B8F6D9}" presName="invisiNode" presStyleLbl="node1" presStyleIdx="8" presStyleCnt="10"/>
      <dgm:spPr/>
    </dgm:pt>
    <dgm:pt modelId="{D6358628-274F-4AF2-98C9-265309C2F628}" type="pres">
      <dgm:prSet presAssocID="{A777B638-F4BB-4EF7-95B4-628438B8F6D9}" presName="imagNode" presStyleLbl="fgImgPlace1" presStyleIdx="8" presStyleCnt="10" custScaleY="73162"/>
      <dgm:spPr>
        <a:blipFill rotWithShape="0">
          <a:blip xmlns:r="http://schemas.openxmlformats.org/officeDocument/2006/relationships" r:embed="rId9"/>
          <a:stretch>
            <a:fillRect/>
          </a:stretch>
        </a:blipFill>
      </dgm:spPr>
    </dgm:pt>
    <dgm:pt modelId="{398EF1B6-932E-4CDD-95F0-6BF8EAC5A7B8}" type="pres">
      <dgm:prSet presAssocID="{103E3505-91FE-4BA2-BD1C-0CB836A147C8}" presName="sibTrans" presStyleLbl="sibTrans2D1" presStyleIdx="0" presStyleCnt="0"/>
      <dgm:spPr/>
    </dgm:pt>
    <dgm:pt modelId="{73A562B1-248E-454F-8962-7EF3D9340154}" type="pres">
      <dgm:prSet presAssocID="{8F78736B-7D26-4921-9944-D03EE1E6807A}" presName="compNode" presStyleCnt="0"/>
      <dgm:spPr/>
    </dgm:pt>
    <dgm:pt modelId="{3A11DD7C-48BB-451F-9529-957087EA2660}" type="pres">
      <dgm:prSet presAssocID="{8F78736B-7D26-4921-9944-D03EE1E6807A}" presName="bkgdShape" presStyleLbl="node1" presStyleIdx="9" presStyleCnt="10"/>
      <dgm:spPr/>
    </dgm:pt>
    <dgm:pt modelId="{96B91E66-3C69-408E-9841-CA40BDDC47C5}" type="pres">
      <dgm:prSet presAssocID="{8F78736B-7D26-4921-9944-D03EE1E6807A}" presName="nodeTx" presStyleLbl="node1" presStyleIdx="9" presStyleCnt="10">
        <dgm:presLayoutVars>
          <dgm:bulletEnabled val="1"/>
        </dgm:presLayoutVars>
      </dgm:prSet>
      <dgm:spPr/>
    </dgm:pt>
    <dgm:pt modelId="{1798F1CF-CCC9-44F5-B333-F7393B75C5C0}" type="pres">
      <dgm:prSet presAssocID="{8F78736B-7D26-4921-9944-D03EE1E6807A}" presName="invisiNode" presStyleLbl="node1" presStyleIdx="9" presStyleCnt="10"/>
      <dgm:spPr/>
    </dgm:pt>
    <dgm:pt modelId="{0A7A751C-E6D6-4654-AA4A-8050404B88A8}" type="pres">
      <dgm:prSet presAssocID="{8F78736B-7D26-4921-9944-D03EE1E6807A}" presName="imagNode" presStyleLbl="fgImgPlace1" presStyleIdx="9" presStyleCnt="10" custScaleY="73162"/>
      <dgm:spPr>
        <a:blipFill rotWithShape="0">
          <a:blip xmlns:r="http://schemas.openxmlformats.org/officeDocument/2006/relationships" r:embed="rId10"/>
          <a:stretch>
            <a:fillRect/>
          </a:stretch>
        </a:blipFill>
      </dgm:spPr>
    </dgm:pt>
  </dgm:ptLst>
  <dgm:cxnLst>
    <dgm:cxn modelId="{E376BA15-ECAA-4132-98A0-6CD2809B70CC}" type="presOf" srcId="{CA662B28-630B-42F3-8572-B1516B0CD403}" destId="{EAB30D39-557F-4846-A4BE-FCA15686FF12}" srcOrd="0" destOrd="0" presId="urn:microsoft.com/office/officeart/2005/8/layout/hList7"/>
    <dgm:cxn modelId="{2F226D6A-1E43-4E57-82CE-BD9543F04C02}" type="presOf" srcId="{1BEB2F21-FFE0-4D0C-BF28-CA9A6FE7C4EA}" destId="{223C3CD2-A854-45D2-9B3B-F8DD7F7952B6}" srcOrd="1" destOrd="0" presId="urn:microsoft.com/office/officeart/2005/8/layout/hList7"/>
    <dgm:cxn modelId="{59CF182A-ED8A-4AEA-838B-667F0A758E5B}" type="presOf" srcId="{1950380C-F9CF-464A-8834-06FCA7334DBA}" destId="{2246698A-511A-4D1E-911C-E41278ACF836}" srcOrd="0" destOrd="0" presId="urn:microsoft.com/office/officeart/2005/8/layout/hList7"/>
    <dgm:cxn modelId="{095AD15C-1EBD-477E-813C-CA584BFF3304}" srcId="{8335B1BD-5D00-49E4-B6F2-14F419B41D70}" destId="{4982E23C-D79F-44F4-9314-E7F5C3AA3E94}" srcOrd="7" destOrd="0" parTransId="{4A1544B6-7CCA-4F83-B732-4DFF6B209A41}" sibTransId="{DE0B7B20-FE8F-4333-9CD6-A71A2CFA97B6}"/>
    <dgm:cxn modelId="{55822805-5AA9-4C33-9C11-8D6EE0113449}" srcId="{8335B1BD-5D00-49E4-B6F2-14F419B41D70}" destId="{A4E34EC3-6A43-46BA-9B66-B85E5FD19345}" srcOrd="1" destOrd="0" parTransId="{2F071423-CBBC-4876-BC0E-9495E8CB3778}" sibTransId="{2F7D6B46-01A9-4BF3-A339-60377100D2AA}"/>
    <dgm:cxn modelId="{5B78B34C-0885-4241-8054-F0959E774DF7}" type="presOf" srcId="{4085DB1E-489F-4EC4-B971-2A9F3E20DAD3}" destId="{B4B7FE2E-F902-4D21-B303-CC799167D698}" srcOrd="0" destOrd="0" presId="urn:microsoft.com/office/officeart/2005/8/layout/hList7"/>
    <dgm:cxn modelId="{5A5A909A-2684-4721-8705-A760B4756FE7}" srcId="{8335B1BD-5D00-49E4-B6F2-14F419B41D70}" destId="{28D5375C-BF0C-4EEE-A599-BD43EB6D76AD}" srcOrd="6" destOrd="0" parTransId="{89E2416E-02AF-4B32-8FFD-AB168CE6DE54}" sibTransId="{124488E1-5EFA-4437-9A25-363DF2381AD4}"/>
    <dgm:cxn modelId="{C6A0E8BD-A6D1-4778-9607-0F9FE03C1BAB}" srcId="{8335B1BD-5D00-49E4-B6F2-14F419B41D70}" destId="{A777B638-F4BB-4EF7-95B4-628438B8F6D9}" srcOrd="8" destOrd="0" parTransId="{2BC05393-D40F-4DB1-B168-8DC6AF25CAF0}" sibTransId="{103E3505-91FE-4BA2-BD1C-0CB836A147C8}"/>
    <dgm:cxn modelId="{7026030E-6601-434E-91AE-2D6C3F94D876}" type="presOf" srcId="{4982E23C-D79F-44F4-9314-E7F5C3AA3E94}" destId="{7663836F-8E01-4261-A96C-3C6E77B3E941}" srcOrd="1" destOrd="0" presId="urn:microsoft.com/office/officeart/2005/8/layout/hList7"/>
    <dgm:cxn modelId="{552AA1F1-AC17-40B0-BCA8-B6BD0834EAD4}" type="presOf" srcId="{1BEB2F21-FFE0-4D0C-BF28-CA9A6FE7C4EA}" destId="{16099048-120C-406C-BAC1-3A624F5A913D}" srcOrd="0" destOrd="0" presId="urn:microsoft.com/office/officeart/2005/8/layout/hList7"/>
    <dgm:cxn modelId="{0D09C93B-0D93-4F5D-A6B4-000F2291D4F0}" type="presOf" srcId="{8F78736B-7D26-4921-9944-D03EE1E6807A}" destId="{96B91E66-3C69-408E-9841-CA40BDDC47C5}" srcOrd="1" destOrd="0" presId="urn:microsoft.com/office/officeart/2005/8/layout/hList7"/>
    <dgm:cxn modelId="{F8C356AC-A673-45CA-BB5B-C6B022B43BF3}" srcId="{8335B1BD-5D00-49E4-B6F2-14F419B41D70}" destId="{1D2B69C2-7A65-4CB6-BFA9-FF2D0AB7A444}" srcOrd="2" destOrd="0" parTransId="{EFC0590F-6928-42F5-A63E-A89946D44981}" sibTransId="{9D8526EB-D344-4ACD-8769-A56B79DCCF1A}"/>
    <dgm:cxn modelId="{27F0A28A-A9A0-4D45-8AB9-D2F3C668AE89}" type="presOf" srcId="{9D8526EB-D344-4ACD-8769-A56B79DCCF1A}" destId="{4C65EBE1-5458-4C5E-AA9D-0E21CFD334CF}" srcOrd="0" destOrd="0" presId="urn:microsoft.com/office/officeart/2005/8/layout/hList7"/>
    <dgm:cxn modelId="{60868804-12AB-4A35-A318-2E48A07343B8}" type="presOf" srcId="{28D5375C-BF0C-4EEE-A599-BD43EB6D76AD}" destId="{A64A3CE8-F526-44E9-8C9F-44EE63211B77}" srcOrd="1" destOrd="0" presId="urn:microsoft.com/office/officeart/2005/8/layout/hList7"/>
    <dgm:cxn modelId="{EC5F7362-D9BC-4417-BAF8-DB8C02929726}" type="presOf" srcId="{1D2B69C2-7A65-4CB6-BFA9-FF2D0AB7A444}" destId="{BA999D58-4E4D-4075-94C9-27627161EFCB}" srcOrd="0" destOrd="0" presId="urn:microsoft.com/office/officeart/2005/8/layout/hList7"/>
    <dgm:cxn modelId="{34AFA62E-828A-47BF-8ECF-2C332F75F9B4}" type="presOf" srcId="{464F0516-36AC-47B5-AF05-BC03FF4CB884}" destId="{D75C2D09-F779-45D5-8590-EABB7E95562D}" srcOrd="0" destOrd="0" presId="urn:microsoft.com/office/officeart/2005/8/layout/hList7"/>
    <dgm:cxn modelId="{5284AAFA-BA7C-41A3-9FE5-BED121981CAA}" type="presOf" srcId="{18E4B0D7-450F-42F2-BCD7-5D2393864164}" destId="{EF64A0E9-635D-4A34-8DF9-4CA8062BE922}" srcOrd="0" destOrd="0" presId="urn:microsoft.com/office/officeart/2005/8/layout/hList7"/>
    <dgm:cxn modelId="{DECAD9AD-41D3-4722-A26F-D212F6D8B232}" srcId="{8335B1BD-5D00-49E4-B6F2-14F419B41D70}" destId="{8F78736B-7D26-4921-9944-D03EE1E6807A}" srcOrd="9" destOrd="0" parTransId="{81E5E8A7-F02E-4D5D-9BA7-635FC714E2C1}" sibTransId="{4E1E68CB-208F-4044-B942-84029D90C95C}"/>
    <dgm:cxn modelId="{CF1B4B0A-0EB7-4604-8DEC-0E8C55B3BCEF}" type="presOf" srcId="{8F78736B-7D26-4921-9944-D03EE1E6807A}" destId="{3A11DD7C-48BB-451F-9529-957087EA2660}" srcOrd="0" destOrd="0" presId="urn:microsoft.com/office/officeart/2005/8/layout/hList7"/>
    <dgm:cxn modelId="{76812B40-48C4-4BB2-BB4B-AE1ACF3B91E0}" type="presOf" srcId="{A777B638-F4BB-4EF7-95B4-628438B8F6D9}" destId="{A380DBE5-5ACA-4893-B8A9-A173E9F73343}" srcOrd="0" destOrd="0" presId="urn:microsoft.com/office/officeart/2005/8/layout/hList7"/>
    <dgm:cxn modelId="{2B0E0624-AC43-4AA1-8D5D-32A70E42E6DB}" type="presOf" srcId="{A4E34EC3-6A43-46BA-9B66-B85E5FD19345}" destId="{2A832B8C-0CC4-49B3-BC16-7D1B19D28609}" srcOrd="0" destOrd="0" presId="urn:microsoft.com/office/officeart/2005/8/layout/hList7"/>
    <dgm:cxn modelId="{9BD2BDCB-201C-4C6B-88CB-75FD9ABB9672}" type="presOf" srcId="{8335B1BD-5D00-49E4-B6F2-14F419B41D70}" destId="{80AD9422-94A5-48EC-AFD0-CACD8F714F9A}" srcOrd="0" destOrd="0" presId="urn:microsoft.com/office/officeart/2005/8/layout/hList7"/>
    <dgm:cxn modelId="{3474BB33-D047-4115-A80B-2F138FBD0EB9}" type="presOf" srcId="{1D2B69C2-7A65-4CB6-BFA9-FF2D0AB7A444}" destId="{B2C7FA12-2E7A-4EBE-96B2-E714EB845C5F}" srcOrd="1" destOrd="0" presId="urn:microsoft.com/office/officeart/2005/8/layout/hList7"/>
    <dgm:cxn modelId="{95DC41D1-AE66-4116-9557-6D10BA6D84F3}" type="presOf" srcId="{CA662B28-630B-42F3-8572-B1516B0CD403}" destId="{97671E10-A554-4BDE-95FE-9F53169BE9F9}" srcOrd="1" destOrd="0" presId="urn:microsoft.com/office/officeart/2005/8/layout/hList7"/>
    <dgm:cxn modelId="{7E0FA893-24A0-4A1F-9695-51088625E424}" type="presOf" srcId="{28D5375C-BF0C-4EEE-A599-BD43EB6D76AD}" destId="{8AECF892-8C2F-46F2-AD40-3BB7F0CFA696}" srcOrd="0" destOrd="0" presId="urn:microsoft.com/office/officeart/2005/8/layout/hList7"/>
    <dgm:cxn modelId="{91623ED8-E760-491D-8669-99FA7C3D42DC}" type="presOf" srcId="{F3538E49-A0BE-4C16-B25E-B237D1EF4F4D}" destId="{AEEC82AA-C2A9-48D1-81E5-CA7EB14B1BC5}" srcOrd="1" destOrd="0" presId="urn:microsoft.com/office/officeart/2005/8/layout/hList7"/>
    <dgm:cxn modelId="{6E419A76-3BE2-4632-B5E5-010CB0F60103}" srcId="{8335B1BD-5D00-49E4-B6F2-14F419B41D70}" destId="{1BEB2F21-FFE0-4D0C-BF28-CA9A6FE7C4EA}" srcOrd="5" destOrd="0" parTransId="{E7E9C602-3AC7-47B1-9CE4-DBF561ACB3CD}" sibTransId="{4085DB1E-489F-4EC4-B971-2A9F3E20DAD3}"/>
    <dgm:cxn modelId="{406E418C-5784-4CCA-8FC3-D498BCDF554A}" type="presOf" srcId="{4982E23C-D79F-44F4-9314-E7F5C3AA3E94}" destId="{7FF2C4FE-5166-450C-8308-B8C42072318B}" srcOrd="0" destOrd="0" presId="urn:microsoft.com/office/officeart/2005/8/layout/hList7"/>
    <dgm:cxn modelId="{E5951C6A-EB89-4BA7-894F-C4A0408284BC}" type="presOf" srcId="{A4E34EC3-6A43-46BA-9B66-B85E5FD19345}" destId="{C5B2A48C-56A4-469E-BA47-F6D15757E6BD}" srcOrd="1" destOrd="0" presId="urn:microsoft.com/office/officeart/2005/8/layout/hList7"/>
    <dgm:cxn modelId="{BBF83A30-0A85-45DD-983A-635B38E70086}" type="presOf" srcId="{18E4B0D7-450F-42F2-BCD7-5D2393864164}" destId="{11AB1F0B-C5B3-4FF0-8D2B-2B787D994A8C}" srcOrd="1" destOrd="0" presId="urn:microsoft.com/office/officeart/2005/8/layout/hList7"/>
    <dgm:cxn modelId="{3761EDB9-BF96-466E-970B-C794EFA16E53}" type="presOf" srcId="{704CD536-E2DC-4DE5-A7F2-6B49E4BD8922}" destId="{CBEE8B9D-6831-44A2-85C6-FBAC3A2762C2}" srcOrd="0" destOrd="0" presId="urn:microsoft.com/office/officeart/2005/8/layout/hList7"/>
    <dgm:cxn modelId="{9A31EB7B-D8F1-4AA3-86DB-7821C01EAEB3}" type="presOf" srcId="{DE0B7B20-FE8F-4333-9CD6-A71A2CFA97B6}" destId="{666A4911-9A02-4E06-A1DF-5347171228FF}" srcOrd="0" destOrd="0" presId="urn:microsoft.com/office/officeart/2005/8/layout/hList7"/>
    <dgm:cxn modelId="{957C89F1-05D7-4332-B766-D3C4FD05FBB8}" type="presOf" srcId="{A777B638-F4BB-4EF7-95B4-628438B8F6D9}" destId="{CFF86128-C7B9-4767-A7E1-00568BB4CFCD}" srcOrd="1" destOrd="0" presId="urn:microsoft.com/office/officeart/2005/8/layout/hList7"/>
    <dgm:cxn modelId="{8F804AF9-9348-4381-ACA8-C4A4CC0AD93D}" type="presOf" srcId="{F3538E49-A0BE-4C16-B25E-B237D1EF4F4D}" destId="{87107E9E-AD49-49FF-999E-701E7BAB4572}" srcOrd="0" destOrd="0" presId="urn:microsoft.com/office/officeart/2005/8/layout/hList7"/>
    <dgm:cxn modelId="{34A64864-08B0-431A-A3A6-0D9DE9BB1F2E}" srcId="{8335B1BD-5D00-49E4-B6F2-14F419B41D70}" destId="{CA662B28-630B-42F3-8572-B1516B0CD403}" srcOrd="3" destOrd="0" parTransId="{982B4C81-7CAF-4476-97A3-C005ECBB41E0}" sibTransId="{464F0516-36AC-47B5-AF05-BC03FF4CB884}"/>
    <dgm:cxn modelId="{A3CB5B67-7489-48BC-9AB7-6A0D61718B17}" srcId="{8335B1BD-5D00-49E4-B6F2-14F419B41D70}" destId="{F3538E49-A0BE-4C16-B25E-B237D1EF4F4D}" srcOrd="4" destOrd="0" parTransId="{9888766A-7BFD-474E-8398-5219E85B5B8B}" sibTransId="{1950380C-F9CF-464A-8834-06FCA7334DBA}"/>
    <dgm:cxn modelId="{344A554D-AAE4-45AD-9804-CCEC04F0C941}" type="presOf" srcId="{103E3505-91FE-4BA2-BD1C-0CB836A147C8}" destId="{398EF1B6-932E-4CDD-95F0-6BF8EAC5A7B8}" srcOrd="0" destOrd="0" presId="urn:microsoft.com/office/officeart/2005/8/layout/hList7"/>
    <dgm:cxn modelId="{41139C39-A9D4-48ED-8777-E01E33A7AF29}" srcId="{8335B1BD-5D00-49E4-B6F2-14F419B41D70}" destId="{18E4B0D7-450F-42F2-BCD7-5D2393864164}" srcOrd="0" destOrd="0" parTransId="{C1C88E5D-9E57-4B74-94EA-4119DA913D97}" sibTransId="{704CD536-E2DC-4DE5-A7F2-6B49E4BD8922}"/>
    <dgm:cxn modelId="{B45DBB86-94A6-4F11-BA8B-C9232AB7DA13}" type="presOf" srcId="{124488E1-5EFA-4437-9A25-363DF2381AD4}" destId="{48756D0D-6F0A-450A-BDFE-AB380DE9C501}" srcOrd="0" destOrd="0" presId="urn:microsoft.com/office/officeart/2005/8/layout/hList7"/>
    <dgm:cxn modelId="{76665E4A-52D7-49AB-B2CB-8D66396BB2A5}" type="presOf" srcId="{2F7D6B46-01A9-4BF3-A339-60377100D2AA}" destId="{6CA14F4B-FD6A-4FB9-B593-60C79E497895}" srcOrd="0" destOrd="0" presId="urn:microsoft.com/office/officeart/2005/8/layout/hList7"/>
    <dgm:cxn modelId="{1B2A44CB-4371-4973-8942-5C7F1D7BC3DB}" type="presParOf" srcId="{80AD9422-94A5-48EC-AFD0-CACD8F714F9A}" destId="{A6C76A57-0240-4DFE-B487-C93C9768F179}" srcOrd="0" destOrd="0" presId="urn:microsoft.com/office/officeart/2005/8/layout/hList7"/>
    <dgm:cxn modelId="{6BAB927C-73C6-40D2-A255-D9EB47F67CA7}" type="presParOf" srcId="{80AD9422-94A5-48EC-AFD0-CACD8F714F9A}" destId="{E7826AA4-E492-4D68-9A45-55F4B933AF61}" srcOrd="1" destOrd="0" presId="urn:microsoft.com/office/officeart/2005/8/layout/hList7"/>
    <dgm:cxn modelId="{E7777E85-EC99-40F3-A35D-583C5F538DDB}" type="presParOf" srcId="{E7826AA4-E492-4D68-9A45-55F4B933AF61}" destId="{32FF6221-AE1E-428D-874F-4AC6A054DF12}" srcOrd="0" destOrd="0" presId="urn:microsoft.com/office/officeart/2005/8/layout/hList7"/>
    <dgm:cxn modelId="{4E2C7BD7-321E-4E51-A0C9-82B8EB4B7732}" type="presParOf" srcId="{32FF6221-AE1E-428D-874F-4AC6A054DF12}" destId="{EF64A0E9-635D-4A34-8DF9-4CA8062BE922}" srcOrd="0" destOrd="0" presId="urn:microsoft.com/office/officeart/2005/8/layout/hList7"/>
    <dgm:cxn modelId="{C37E8518-949D-4985-A6DB-DCA0DC5B7E36}" type="presParOf" srcId="{32FF6221-AE1E-428D-874F-4AC6A054DF12}" destId="{11AB1F0B-C5B3-4FF0-8D2B-2B787D994A8C}" srcOrd="1" destOrd="0" presId="urn:microsoft.com/office/officeart/2005/8/layout/hList7"/>
    <dgm:cxn modelId="{A9DE2ED7-1D1F-4696-970C-1CCC5C4E12B1}" type="presParOf" srcId="{32FF6221-AE1E-428D-874F-4AC6A054DF12}" destId="{80286074-D8E7-4A82-8EE6-60AB0D43C69B}" srcOrd="2" destOrd="0" presId="urn:microsoft.com/office/officeart/2005/8/layout/hList7"/>
    <dgm:cxn modelId="{0CD98D58-0F70-40C9-AE75-305FFD22C87E}" type="presParOf" srcId="{32FF6221-AE1E-428D-874F-4AC6A054DF12}" destId="{C3AC191E-F506-4B83-9A05-DC27B86BCE2A}" srcOrd="3" destOrd="0" presId="urn:microsoft.com/office/officeart/2005/8/layout/hList7"/>
    <dgm:cxn modelId="{CAFAE85D-818E-4140-9B24-4E32E257D0B2}" type="presParOf" srcId="{E7826AA4-E492-4D68-9A45-55F4B933AF61}" destId="{CBEE8B9D-6831-44A2-85C6-FBAC3A2762C2}" srcOrd="1" destOrd="0" presId="urn:microsoft.com/office/officeart/2005/8/layout/hList7"/>
    <dgm:cxn modelId="{62B65C3A-A617-4B58-950B-A611C0C2822F}" type="presParOf" srcId="{E7826AA4-E492-4D68-9A45-55F4B933AF61}" destId="{A8401DD4-4AD4-4DA8-8FC7-EB5D75B153BF}" srcOrd="2" destOrd="0" presId="urn:microsoft.com/office/officeart/2005/8/layout/hList7"/>
    <dgm:cxn modelId="{683130DC-90BC-4FE2-98AD-157CB480204D}" type="presParOf" srcId="{A8401DD4-4AD4-4DA8-8FC7-EB5D75B153BF}" destId="{2A832B8C-0CC4-49B3-BC16-7D1B19D28609}" srcOrd="0" destOrd="0" presId="urn:microsoft.com/office/officeart/2005/8/layout/hList7"/>
    <dgm:cxn modelId="{8F52CE43-A40D-4588-9EDF-031FAEB8442B}" type="presParOf" srcId="{A8401DD4-4AD4-4DA8-8FC7-EB5D75B153BF}" destId="{C5B2A48C-56A4-469E-BA47-F6D15757E6BD}" srcOrd="1" destOrd="0" presId="urn:microsoft.com/office/officeart/2005/8/layout/hList7"/>
    <dgm:cxn modelId="{78E86261-3DEC-4D96-B4EB-796354D7A48D}" type="presParOf" srcId="{A8401DD4-4AD4-4DA8-8FC7-EB5D75B153BF}" destId="{D702B14C-E39A-4339-AFA6-72FF5F0E85F6}" srcOrd="2" destOrd="0" presId="urn:microsoft.com/office/officeart/2005/8/layout/hList7"/>
    <dgm:cxn modelId="{5E370D90-78FB-444F-9DBA-2368BEFC1F96}" type="presParOf" srcId="{A8401DD4-4AD4-4DA8-8FC7-EB5D75B153BF}" destId="{A4BC90A0-7247-474B-8F7B-45E83794D3E6}" srcOrd="3" destOrd="0" presId="urn:microsoft.com/office/officeart/2005/8/layout/hList7"/>
    <dgm:cxn modelId="{73C229BA-0967-4966-A85F-748A70C05E2B}" type="presParOf" srcId="{E7826AA4-E492-4D68-9A45-55F4B933AF61}" destId="{6CA14F4B-FD6A-4FB9-B593-60C79E497895}" srcOrd="3" destOrd="0" presId="urn:microsoft.com/office/officeart/2005/8/layout/hList7"/>
    <dgm:cxn modelId="{592B2CAE-EDF0-4581-AD40-F89F22780177}" type="presParOf" srcId="{E7826AA4-E492-4D68-9A45-55F4B933AF61}" destId="{2ED36B3C-3B22-40F9-AB9E-B3290EDF8DBD}" srcOrd="4" destOrd="0" presId="urn:microsoft.com/office/officeart/2005/8/layout/hList7"/>
    <dgm:cxn modelId="{9FABE56C-D0B0-4FDA-BD1E-CFF77055C6BD}" type="presParOf" srcId="{2ED36B3C-3B22-40F9-AB9E-B3290EDF8DBD}" destId="{BA999D58-4E4D-4075-94C9-27627161EFCB}" srcOrd="0" destOrd="0" presId="urn:microsoft.com/office/officeart/2005/8/layout/hList7"/>
    <dgm:cxn modelId="{CADDE5FE-88BF-474E-865A-A1A25B25BCFE}" type="presParOf" srcId="{2ED36B3C-3B22-40F9-AB9E-B3290EDF8DBD}" destId="{B2C7FA12-2E7A-4EBE-96B2-E714EB845C5F}" srcOrd="1" destOrd="0" presId="urn:microsoft.com/office/officeart/2005/8/layout/hList7"/>
    <dgm:cxn modelId="{D613C0DC-96E4-4EF5-B384-C16AEA30DECF}" type="presParOf" srcId="{2ED36B3C-3B22-40F9-AB9E-B3290EDF8DBD}" destId="{8CA6414F-C382-4538-B853-DFB9F201592D}" srcOrd="2" destOrd="0" presId="urn:microsoft.com/office/officeart/2005/8/layout/hList7"/>
    <dgm:cxn modelId="{87DFFEC5-4BD2-4458-B68C-1B14084EA342}" type="presParOf" srcId="{2ED36B3C-3B22-40F9-AB9E-B3290EDF8DBD}" destId="{EE098A06-F30D-4950-A20D-8431B85F97CE}" srcOrd="3" destOrd="0" presId="urn:microsoft.com/office/officeart/2005/8/layout/hList7"/>
    <dgm:cxn modelId="{62D148BB-F7C9-4B2A-AE7C-D60AF04E7281}" type="presParOf" srcId="{E7826AA4-E492-4D68-9A45-55F4B933AF61}" destId="{4C65EBE1-5458-4C5E-AA9D-0E21CFD334CF}" srcOrd="5" destOrd="0" presId="urn:microsoft.com/office/officeart/2005/8/layout/hList7"/>
    <dgm:cxn modelId="{887BF7C6-6260-4BF3-8A68-C4A95D91B83A}" type="presParOf" srcId="{E7826AA4-E492-4D68-9A45-55F4B933AF61}" destId="{5C075B45-667E-49D3-9AF5-EB4DF8692616}" srcOrd="6" destOrd="0" presId="urn:microsoft.com/office/officeart/2005/8/layout/hList7"/>
    <dgm:cxn modelId="{B5A99721-1855-44C4-A959-40F41913F47A}" type="presParOf" srcId="{5C075B45-667E-49D3-9AF5-EB4DF8692616}" destId="{EAB30D39-557F-4846-A4BE-FCA15686FF12}" srcOrd="0" destOrd="0" presId="urn:microsoft.com/office/officeart/2005/8/layout/hList7"/>
    <dgm:cxn modelId="{DE39C9F4-1DC9-40B1-B06F-B9BF7B2751EE}" type="presParOf" srcId="{5C075B45-667E-49D3-9AF5-EB4DF8692616}" destId="{97671E10-A554-4BDE-95FE-9F53169BE9F9}" srcOrd="1" destOrd="0" presId="urn:microsoft.com/office/officeart/2005/8/layout/hList7"/>
    <dgm:cxn modelId="{68EEAD8D-522B-44CA-9CE3-5CD4C4E7ED46}" type="presParOf" srcId="{5C075B45-667E-49D3-9AF5-EB4DF8692616}" destId="{C898974A-7377-480A-B3FC-830E2DFFBC61}" srcOrd="2" destOrd="0" presId="urn:microsoft.com/office/officeart/2005/8/layout/hList7"/>
    <dgm:cxn modelId="{A2307994-E334-4E35-89C1-8FE7E935BF01}" type="presParOf" srcId="{5C075B45-667E-49D3-9AF5-EB4DF8692616}" destId="{15F6B464-DA42-49AB-A26C-0CB5E61FA6E4}" srcOrd="3" destOrd="0" presId="urn:microsoft.com/office/officeart/2005/8/layout/hList7"/>
    <dgm:cxn modelId="{71114568-6BAA-4511-A710-DCB4254D8189}" type="presParOf" srcId="{E7826AA4-E492-4D68-9A45-55F4B933AF61}" destId="{D75C2D09-F779-45D5-8590-EABB7E95562D}" srcOrd="7" destOrd="0" presId="urn:microsoft.com/office/officeart/2005/8/layout/hList7"/>
    <dgm:cxn modelId="{594DBB7B-D85B-499E-AB34-C8013848C025}" type="presParOf" srcId="{E7826AA4-E492-4D68-9A45-55F4B933AF61}" destId="{3DF4832B-3F86-4F13-88E7-798C74268EEB}" srcOrd="8" destOrd="0" presId="urn:microsoft.com/office/officeart/2005/8/layout/hList7"/>
    <dgm:cxn modelId="{15B8189F-5B6F-4F3A-A34F-D44487AAD867}" type="presParOf" srcId="{3DF4832B-3F86-4F13-88E7-798C74268EEB}" destId="{87107E9E-AD49-49FF-999E-701E7BAB4572}" srcOrd="0" destOrd="0" presId="urn:microsoft.com/office/officeart/2005/8/layout/hList7"/>
    <dgm:cxn modelId="{945E9D86-7F19-4B8D-A7DC-D3CB3A735034}" type="presParOf" srcId="{3DF4832B-3F86-4F13-88E7-798C74268EEB}" destId="{AEEC82AA-C2A9-48D1-81E5-CA7EB14B1BC5}" srcOrd="1" destOrd="0" presId="urn:microsoft.com/office/officeart/2005/8/layout/hList7"/>
    <dgm:cxn modelId="{E4B49834-816D-40B2-8E05-A1B5AD1001F5}" type="presParOf" srcId="{3DF4832B-3F86-4F13-88E7-798C74268EEB}" destId="{89C3357F-4259-4777-9BCC-2FE86894D8BF}" srcOrd="2" destOrd="0" presId="urn:microsoft.com/office/officeart/2005/8/layout/hList7"/>
    <dgm:cxn modelId="{70EF2979-DC23-4DC5-BDBC-34464A86726D}" type="presParOf" srcId="{3DF4832B-3F86-4F13-88E7-798C74268EEB}" destId="{30AFF8F6-D96F-49B4-9D0F-41D3440FC1CD}" srcOrd="3" destOrd="0" presId="urn:microsoft.com/office/officeart/2005/8/layout/hList7"/>
    <dgm:cxn modelId="{52310B0C-EBB1-4943-BBAB-588886F9E16A}" type="presParOf" srcId="{E7826AA4-E492-4D68-9A45-55F4B933AF61}" destId="{2246698A-511A-4D1E-911C-E41278ACF836}" srcOrd="9" destOrd="0" presId="urn:microsoft.com/office/officeart/2005/8/layout/hList7"/>
    <dgm:cxn modelId="{A12543CE-B441-4EF4-8E49-BF635140371E}" type="presParOf" srcId="{E7826AA4-E492-4D68-9A45-55F4B933AF61}" destId="{B9D8F673-9F36-4CEB-A639-C71C88ECA8EC}" srcOrd="10" destOrd="0" presId="urn:microsoft.com/office/officeart/2005/8/layout/hList7"/>
    <dgm:cxn modelId="{BDBB7953-DE08-4835-A03A-6EC185805434}" type="presParOf" srcId="{B9D8F673-9F36-4CEB-A639-C71C88ECA8EC}" destId="{16099048-120C-406C-BAC1-3A624F5A913D}" srcOrd="0" destOrd="0" presId="urn:microsoft.com/office/officeart/2005/8/layout/hList7"/>
    <dgm:cxn modelId="{F1E0E23E-0140-4B1D-A415-7203DA6716BE}" type="presParOf" srcId="{B9D8F673-9F36-4CEB-A639-C71C88ECA8EC}" destId="{223C3CD2-A854-45D2-9B3B-F8DD7F7952B6}" srcOrd="1" destOrd="0" presId="urn:microsoft.com/office/officeart/2005/8/layout/hList7"/>
    <dgm:cxn modelId="{F1AA1308-BA14-41FD-A134-B6176F6E191E}" type="presParOf" srcId="{B9D8F673-9F36-4CEB-A639-C71C88ECA8EC}" destId="{90678858-BB85-40BA-8066-4C6165C6E1D8}" srcOrd="2" destOrd="0" presId="urn:microsoft.com/office/officeart/2005/8/layout/hList7"/>
    <dgm:cxn modelId="{CE89F8A4-EFEB-46EB-9ED8-940389C3D3AA}" type="presParOf" srcId="{B9D8F673-9F36-4CEB-A639-C71C88ECA8EC}" destId="{7F94EC33-9E54-4DB7-AF4B-36283DBC216A}" srcOrd="3" destOrd="0" presId="urn:microsoft.com/office/officeart/2005/8/layout/hList7"/>
    <dgm:cxn modelId="{2EB54EDF-5B2B-4201-97A7-201AC17CD265}" type="presParOf" srcId="{E7826AA4-E492-4D68-9A45-55F4B933AF61}" destId="{B4B7FE2E-F902-4D21-B303-CC799167D698}" srcOrd="11" destOrd="0" presId="urn:microsoft.com/office/officeart/2005/8/layout/hList7"/>
    <dgm:cxn modelId="{22D90CE8-01D9-4224-9DB0-CACE456A1B07}" type="presParOf" srcId="{E7826AA4-E492-4D68-9A45-55F4B933AF61}" destId="{E1CBE52E-A852-4555-9939-BD9FF0684ABA}" srcOrd="12" destOrd="0" presId="urn:microsoft.com/office/officeart/2005/8/layout/hList7"/>
    <dgm:cxn modelId="{08D2E2A1-C1A3-421B-B20A-203D7FF3DDD8}" type="presParOf" srcId="{E1CBE52E-A852-4555-9939-BD9FF0684ABA}" destId="{8AECF892-8C2F-46F2-AD40-3BB7F0CFA696}" srcOrd="0" destOrd="0" presId="urn:microsoft.com/office/officeart/2005/8/layout/hList7"/>
    <dgm:cxn modelId="{C04935A6-8A28-47E4-8E22-1939E6BCC785}" type="presParOf" srcId="{E1CBE52E-A852-4555-9939-BD9FF0684ABA}" destId="{A64A3CE8-F526-44E9-8C9F-44EE63211B77}" srcOrd="1" destOrd="0" presId="urn:microsoft.com/office/officeart/2005/8/layout/hList7"/>
    <dgm:cxn modelId="{2DAF2C98-84E4-49CD-947A-7AA47BB53DB3}" type="presParOf" srcId="{E1CBE52E-A852-4555-9939-BD9FF0684ABA}" destId="{794D5131-88B2-4BA6-9F24-76408E1D7A36}" srcOrd="2" destOrd="0" presId="urn:microsoft.com/office/officeart/2005/8/layout/hList7"/>
    <dgm:cxn modelId="{6AB6D9CD-D16B-4795-A306-2992F8E5F05C}" type="presParOf" srcId="{E1CBE52E-A852-4555-9939-BD9FF0684ABA}" destId="{F0264199-B594-4458-A55E-895409C7C843}" srcOrd="3" destOrd="0" presId="urn:microsoft.com/office/officeart/2005/8/layout/hList7"/>
    <dgm:cxn modelId="{B28D17D4-6756-470A-BE2A-020BB6E4F44D}" type="presParOf" srcId="{E7826AA4-E492-4D68-9A45-55F4B933AF61}" destId="{48756D0D-6F0A-450A-BDFE-AB380DE9C501}" srcOrd="13" destOrd="0" presId="urn:microsoft.com/office/officeart/2005/8/layout/hList7"/>
    <dgm:cxn modelId="{350DECA6-4D22-4CFD-B914-0BBC101BDA11}" type="presParOf" srcId="{E7826AA4-E492-4D68-9A45-55F4B933AF61}" destId="{5D8073AF-22BA-4B9B-BC35-7C609485CF29}" srcOrd="14" destOrd="0" presId="urn:microsoft.com/office/officeart/2005/8/layout/hList7"/>
    <dgm:cxn modelId="{03CEB0A8-830D-4F43-B570-9EAB45C7F7D7}" type="presParOf" srcId="{5D8073AF-22BA-4B9B-BC35-7C609485CF29}" destId="{7FF2C4FE-5166-450C-8308-B8C42072318B}" srcOrd="0" destOrd="0" presId="urn:microsoft.com/office/officeart/2005/8/layout/hList7"/>
    <dgm:cxn modelId="{FC0B8D0A-3DC6-47A5-B59E-3C38D07F56FF}" type="presParOf" srcId="{5D8073AF-22BA-4B9B-BC35-7C609485CF29}" destId="{7663836F-8E01-4261-A96C-3C6E77B3E941}" srcOrd="1" destOrd="0" presId="urn:microsoft.com/office/officeart/2005/8/layout/hList7"/>
    <dgm:cxn modelId="{2EBA549D-8AF4-4120-9899-9AFBA42CEE89}" type="presParOf" srcId="{5D8073AF-22BA-4B9B-BC35-7C609485CF29}" destId="{26384CA7-5E47-46D8-A5F1-F8845D419409}" srcOrd="2" destOrd="0" presId="urn:microsoft.com/office/officeart/2005/8/layout/hList7"/>
    <dgm:cxn modelId="{9528A1E4-B2F2-4F20-A4C9-C9FFAA9EF139}" type="presParOf" srcId="{5D8073AF-22BA-4B9B-BC35-7C609485CF29}" destId="{8D67EB14-045E-485E-AD0D-991876208415}" srcOrd="3" destOrd="0" presId="urn:microsoft.com/office/officeart/2005/8/layout/hList7"/>
    <dgm:cxn modelId="{45A39478-8C88-4345-A28D-61A1D46773AA}" type="presParOf" srcId="{E7826AA4-E492-4D68-9A45-55F4B933AF61}" destId="{666A4911-9A02-4E06-A1DF-5347171228FF}" srcOrd="15" destOrd="0" presId="urn:microsoft.com/office/officeart/2005/8/layout/hList7"/>
    <dgm:cxn modelId="{4304B9B1-FE98-4241-8058-6B1CA4E99BAE}" type="presParOf" srcId="{E7826AA4-E492-4D68-9A45-55F4B933AF61}" destId="{97F18104-D6E0-409B-828B-5BED84691C52}" srcOrd="16" destOrd="0" presId="urn:microsoft.com/office/officeart/2005/8/layout/hList7"/>
    <dgm:cxn modelId="{C6D54C88-E726-4CD0-AD85-3677D425522A}" type="presParOf" srcId="{97F18104-D6E0-409B-828B-5BED84691C52}" destId="{A380DBE5-5ACA-4893-B8A9-A173E9F73343}" srcOrd="0" destOrd="0" presId="urn:microsoft.com/office/officeart/2005/8/layout/hList7"/>
    <dgm:cxn modelId="{18630273-C952-4860-AA22-7CA8780987D3}" type="presParOf" srcId="{97F18104-D6E0-409B-828B-5BED84691C52}" destId="{CFF86128-C7B9-4767-A7E1-00568BB4CFCD}" srcOrd="1" destOrd="0" presId="urn:microsoft.com/office/officeart/2005/8/layout/hList7"/>
    <dgm:cxn modelId="{F841F3F9-136E-48B1-9D39-92E7D5DB53CB}" type="presParOf" srcId="{97F18104-D6E0-409B-828B-5BED84691C52}" destId="{B10E0879-8232-4D0E-B609-371D1DB2A0B7}" srcOrd="2" destOrd="0" presId="urn:microsoft.com/office/officeart/2005/8/layout/hList7"/>
    <dgm:cxn modelId="{D1B206CE-6051-40C0-BF9A-47A5275EEB01}" type="presParOf" srcId="{97F18104-D6E0-409B-828B-5BED84691C52}" destId="{D6358628-274F-4AF2-98C9-265309C2F628}" srcOrd="3" destOrd="0" presId="urn:microsoft.com/office/officeart/2005/8/layout/hList7"/>
    <dgm:cxn modelId="{5621DB22-ACB0-4169-991D-0477FC3EF156}" type="presParOf" srcId="{E7826AA4-E492-4D68-9A45-55F4B933AF61}" destId="{398EF1B6-932E-4CDD-95F0-6BF8EAC5A7B8}" srcOrd="17" destOrd="0" presId="urn:microsoft.com/office/officeart/2005/8/layout/hList7"/>
    <dgm:cxn modelId="{6794DD98-FB9F-4255-BE4E-25B59AFA9973}" type="presParOf" srcId="{E7826AA4-E492-4D68-9A45-55F4B933AF61}" destId="{73A562B1-248E-454F-8962-7EF3D9340154}" srcOrd="18" destOrd="0" presId="urn:microsoft.com/office/officeart/2005/8/layout/hList7"/>
    <dgm:cxn modelId="{036CF877-D329-4569-B623-F325EE950F0F}" type="presParOf" srcId="{73A562B1-248E-454F-8962-7EF3D9340154}" destId="{3A11DD7C-48BB-451F-9529-957087EA2660}" srcOrd="0" destOrd="0" presId="urn:microsoft.com/office/officeart/2005/8/layout/hList7"/>
    <dgm:cxn modelId="{9A760585-A55E-405E-90B5-7A0AA4764814}" type="presParOf" srcId="{73A562B1-248E-454F-8962-7EF3D9340154}" destId="{96B91E66-3C69-408E-9841-CA40BDDC47C5}" srcOrd="1" destOrd="0" presId="urn:microsoft.com/office/officeart/2005/8/layout/hList7"/>
    <dgm:cxn modelId="{3357F216-427B-4A4F-B9D1-B19A473A047B}" type="presParOf" srcId="{73A562B1-248E-454F-8962-7EF3D9340154}" destId="{1798F1CF-CCC9-44F5-B333-F7393B75C5C0}" srcOrd="2" destOrd="0" presId="urn:microsoft.com/office/officeart/2005/8/layout/hList7"/>
    <dgm:cxn modelId="{F9239CFC-FD0C-43B5-98CB-5AAF800120E8}" type="presParOf" srcId="{73A562B1-248E-454F-8962-7EF3D9340154}" destId="{0A7A751C-E6D6-4654-AA4A-8050404B88A8}" srcOrd="3" destOrd="0" presId="urn:microsoft.com/office/officeart/2005/8/layout/hList7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23D67-7E23-4F07-B372-67665DAB0CD8}" type="datetimeFigureOut">
              <a:rPr lang="uk-UA" smtClean="0"/>
              <a:pPr/>
              <a:t>06.03.2010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6B07D-EC5A-4E53-A09C-D8BEE6F4C82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23D67-7E23-4F07-B372-67665DAB0CD8}" type="datetimeFigureOut">
              <a:rPr lang="uk-UA" smtClean="0"/>
              <a:pPr/>
              <a:t>06.03.2010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6B07D-EC5A-4E53-A09C-D8BEE6F4C82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23D67-7E23-4F07-B372-67665DAB0CD8}" type="datetimeFigureOut">
              <a:rPr lang="uk-UA" smtClean="0"/>
              <a:pPr/>
              <a:t>06.03.2010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6B07D-EC5A-4E53-A09C-D8BEE6F4C82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23D67-7E23-4F07-B372-67665DAB0CD8}" type="datetimeFigureOut">
              <a:rPr lang="uk-UA" smtClean="0"/>
              <a:pPr/>
              <a:t>06.03.2010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6B07D-EC5A-4E53-A09C-D8BEE6F4C82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23D67-7E23-4F07-B372-67665DAB0CD8}" type="datetimeFigureOut">
              <a:rPr lang="uk-UA" smtClean="0"/>
              <a:pPr/>
              <a:t>06.03.2010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6B07D-EC5A-4E53-A09C-D8BEE6F4C82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23D67-7E23-4F07-B372-67665DAB0CD8}" type="datetimeFigureOut">
              <a:rPr lang="uk-UA" smtClean="0"/>
              <a:pPr/>
              <a:t>06.03.2010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6B07D-EC5A-4E53-A09C-D8BEE6F4C82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23D67-7E23-4F07-B372-67665DAB0CD8}" type="datetimeFigureOut">
              <a:rPr lang="uk-UA" smtClean="0"/>
              <a:pPr/>
              <a:t>06.03.2010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6B07D-EC5A-4E53-A09C-D8BEE6F4C82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23D67-7E23-4F07-B372-67665DAB0CD8}" type="datetimeFigureOut">
              <a:rPr lang="uk-UA" smtClean="0"/>
              <a:pPr/>
              <a:t>06.03.2010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6B07D-EC5A-4E53-A09C-D8BEE6F4C82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23D67-7E23-4F07-B372-67665DAB0CD8}" type="datetimeFigureOut">
              <a:rPr lang="uk-UA" smtClean="0"/>
              <a:pPr/>
              <a:t>06.03.2010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6B07D-EC5A-4E53-A09C-D8BEE6F4C82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23D67-7E23-4F07-B372-67665DAB0CD8}" type="datetimeFigureOut">
              <a:rPr lang="uk-UA" smtClean="0"/>
              <a:pPr/>
              <a:t>06.03.2010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6B07D-EC5A-4E53-A09C-D8BEE6F4C82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23D67-7E23-4F07-B372-67665DAB0CD8}" type="datetimeFigureOut">
              <a:rPr lang="uk-UA" smtClean="0"/>
              <a:pPr/>
              <a:t>06.03.2010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6B07D-EC5A-4E53-A09C-D8BEE6F4C82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BB075"/>
            </a:gs>
            <a:gs pos="8000">
              <a:srgbClr val="FEE9E2"/>
            </a:gs>
            <a:gs pos="19000">
              <a:srgbClr val="E79379"/>
            </a:gs>
            <a:gs pos="70000">
              <a:srgbClr val="E4643C"/>
            </a:gs>
            <a:gs pos="100000">
              <a:srgbClr val="6D1311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Образец текста</a:t>
            </a:r>
          </a:p>
          <a:p>
            <a:pPr lvl="1"/>
            <a:r>
              <a:rPr lang="uk-UA" smtClean="0"/>
              <a:t>Второй уровень</a:t>
            </a:r>
          </a:p>
          <a:p>
            <a:pPr lvl="2"/>
            <a:r>
              <a:rPr lang="uk-UA" smtClean="0"/>
              <a:t>Третий уровень</a:t>
            </a:r>
          </a:p>
          <a:p>
            <a:pPr lvl="3"/>
            <a:r>
              <a:rPr lang="uk-UA" smtClean="0"/>
              <a:t>Четвертый уровень</a:t>
            </a:r>
          </a:p>
          <a:p>
            <a:pPr lvl="4"/>
            <a:r>
              <a:rPr lang="uk-UA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B23D67-7E23-4F07-B372-67665DAB0CD8}" type="datetimeFigureOut">
              <a:rPr lang="uk-UA" smtClean="0"/>
              <a:pPr/>
              <a:t>06.03.2010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96B07D-EC5A-4E53-A09C-D8BEE6F4C82B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9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9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олилиния 20"/>
          <p:cNvSpPr/>
          <p:nvPr/>
        </p:nvSpPr>
        <p:spPr>
          <a:xfrm>
            <a:off x="0" y="1000108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олилиния 21"/>
          <p:cNvSpPr/>
          <p:nvPr/>
        </p:nvSpPr>
        <p:spPr>
          <a:xfrm>
            <a:off x="0" y="1142984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олилиния 22"/>
          <p:cNvSpPr/>
          <p:nvPr/>
        </p:nvSpPr>
        <p:spPr>
          <a:xfrm>
            <a:off x="0" y="1285860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олилиния 23"/>
          <p:cNvSpPr/>
          <p:nvPr/>
        </p:nvSpPr>
        <p:spPr>
          <a:xfrm>
            <a:off x="0" y="1428736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олилиния 24"/>
          <p:cNvSpPr/>
          <p:nvPr/>
        </p:nvSpPr>
        <p:spPr>
          <a:xfrm>
            <a:off x="0" y="1571612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олилиния 25"/>
          <p:cNvSpPr/>
          <p:nvPr/>
        </p:nvSpPr>
        <p:spPr>
          <a:xfrm>
            <a:off x="0" y="1714488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олилиния 26"/>
          <p:cNvSpPr/>
          <p:nvPr/>
        </p:nvSpPr>
        <p:spPr>
          <a:xfrm>
            <a:off x="0" y="1857364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олилиния 18"/>
          <p:cNvSpPr/>
          <p:nvPr/>
        </p:nvSpPr>
        <p:spPr>
          <a:xfrm>
            <a:off x="3714744" y="-24"/>
            <a:ext cx="5444836" cy="5684710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олилиния 28"/>
          <p:cNvSpPr/>
          <p:nvPr/>
        </p:nvSpPr>
        <p:spPr>
          <a:xfrm>
            <a:off x="3714744" y="-24"/>
            <a:ext cx="5444836" cy="6316370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лилиния 13"/>
          <p:cNvSpPr/>
          <p:nvPr/>
        </p:nvSpPr>
        <p:spPr>
          <a:xfrm>
            <a:off x="3677516" y="0"/>
            <a:ext cx="5444836" cy="6858024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0" name="Прямоугольник 189"/>
          <p:cNvSpPr/>
          <p:nvPr/>
        </p:nvSpPr>
        <p:spPr>
          <a:xfrm>
            <a:off x="0" y="5857892"/>
            <a:ext cx="9144000" cy="642942"/>
          </a:xfrm>
          <a:prstGeom prst="rect">
            <a:avLst/>
          </a:prstGeom>
          <a:gradFill>
            <a:gsLst>
              <a:gs pos="0">
                <a:srgbClr val="EBB075"/>
              </a:gs>
              <a:gs pos="8000">
                <a:srgbClr val="FEE9E2"/>
              </a:gs>
              <a:gs pos="19000">
                <a:srgbClr val="E79379"/>
              </a:gs>
              <a:gs pos="70000">
                <a:srgbClr val="E4643C"/>
              </a:gs>
              <a:gs pos="100000">
                <a:srgbClr val="6D1311"/>
              </a:gs>
            </a:gsLst>
            <a:lin ang="5400000" scaled="1"/>
          </a:gradFill>
          <a:ln>
            <a:noFill/>
          </a:ln>
          <a:effectLst>
            <a:outerShdw blurRad="1016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000" b="1" dirty="0">
              <a:solidFill>
                <a:schemeClr val="tx1">
                  <a:lumMod val="95000"/>
                  <a:lumOff val="5000"/>
                </a:schemeClr>
              </a:solidFill>
              <a:latin typeface="Segoe Script" pitchFamily="34" charset="0"/>
            </a:endParaRPr>
          </a:p>
        </p:txBody>
      </p:sp>
      <p:sp>
        <p:nvSpPr>
          <p:cNvPr id="18" name="Полилиния 17"/>
          <p:cNvSpPr/>
          <p:nvPr/>
        </p:nvSpPr>
        <p:spPr>
          <a:xfrm>
            <a:off x="3699196" y="9501"/>
            <a:ext cx="5444836" cy="4601858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олилиния 29"/>
          <p:cNvSpPr/>
          <p:nvPr/>
        </p:nvSpPr>
        <p:spPr>
          <a:xfrm>
            <a:off x="3714744" y="-24"/>
            <a:ext cx="5444836" cy="5143536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6" name="Группа 35"/>
          <p:cNvGrpSpPr/>
          <p:nvPr/>
        </p:nvGrpSpPr>
        <p:grpSpPr>
          <a:xfrm>
            <a:off x="71406" y="5715016"/>
            <a:ext cx="178876" cy="321752"/>
            <a:chOff x="642910" y="5500702"/>
            <a:chExt cx="178876" cy="321752"/>
          </a:xfrm>
        </p:grpSpPr>
        <p:sp>
          <p:nvSpPr>
            <p:cNvPr id="31" name="Овал 30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Овал 32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Овал 33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Овал 34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9" name="Группа 48"/>
          <p:cNvGrpSpPr/>
          <p:nvPr/>
        </p:nvGrpSpPr>
        <p:grpSpPr>
          <a:xfrm>
            <a:off x="285720" y="5715016"/>
            <a:ext cx="178876" cy="321752"/>
            <a:chOff x="642910" y="5500702"/>
            <a:chExt cx="178876" cy="321752"/>
          </a:xfrm>
        </p:grpSpPr>
        <p:sp>
          <p:nvSpPr>
            <p:cNvPr id="50" name="Овал 4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Овал 5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Овал 5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Овал 5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Овал 5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5" name="Группа 54"/>
          <p:cNvGrpSpPr/>
          <p:nvPr/>
        </p:nvGrpSpPr>
        <p:grpSpPr>
          <a:xfrm>
            <a:off x="500034" y="5715016"/>
            <a:ext cx="178876" cy="321752"/>
            <a:chOff x="642910" y="5500702"/>
            <a:chExt cx="178876" cy="321752"/>
          </a:xfrm>
        </p:grpSpPr>
        <p:sp>
          <p:nvSpPr>
            <p:cNvPr id="56" name="Овал 5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Овал 5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Овал 5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Овал 5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Овал 5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1" name="Группа 60"/>
          <p:cNvGrpSpPr/>
          <p:nvPr/>
        </p:nvGrpSpPr>
        <p:grpSpPr>
          <a:xfrm>
            <a:off x="714348" y="5715016"/>
            <a:ext cx="178876" cy="321752"/>
            <a:chOff x="642910" y="5500702"/>
            <a:chExt cx="178876" cy="321752"/>
          </a:xfrm>
        </p:grpSpPr>
        <p:sp>
          <p:nvSpPr>
            <p:cNvPr id="62" name="Овал 6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Овал 6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Овал 6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5" name="Овал 6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Овал 6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7" name="Группа 66"/>
          <p:cNvGrpSpPr/>
          <p:nvPr/>
        </p:nvGrpSpPr>
        <p:grpSpPr>
          <a:xfrm>
            <a:off x="928662" y="5715016"/>
            <a:ext cx="178876" cy="321752"/>
            <a:chOff x="642910" y="5500702"/>
            <a:chExt cx="178876" cy="321752"/>
          </a:xfrm>
        </p:grpSpPr>
        <p:sp>
          <p:nvSpPr>
            <p:cNvPr id="68" name="Овал 6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Овал 6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Овал 6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Овал 7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Овал 7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3" name="Группа 72"/>
          <p:cNvGrpSpPr/>
          <p:nvPr/>
        </p:nvGrpSpPr>
        <p:grpSpPr>
          <a:xfrm>
            <a:off x="1142976" y="5715016"/>
            <a:ext cx="178876" cy="321752"/>
            <a:chOff x="642910" y="5500702"/>
            <a:chExt cx="178876" cy="321752"/>
          </a:xfrm>
        </p:grpSpPr>
        <p:sp>
          <p:nvSpPr>
            <p:cNvPr id="74" name="Овал 7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Овал 7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" name="Овал 7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" name="Овал 7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Овал 7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9" name="Группа 78"/>
          <p:cNvGrpSpPr/>
          <p:nvPr/>
        </p:nvGrpSpPr>
        <p:grpSpPr>
          <a:xfrm>
            <a:off x="1357290" y="5715016"/>
            <a:ext cx="178876" cy="321752"/>
            <a:chOff x="642910" y="5500702"/>
            <a:chExt cx="178876" cy="321752"/>
          </a:xfrm>
        </p:grpSpPr>
        <p:sp>
          <p:nvSpPr>
            <p:cNvPr id="80" name="Овал 7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1" name="Овал 8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2" name="Овал 8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3" name="Овал 8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" name="Овал 8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5" name="Группа 84"/>
          <p:cNvGrpSpPr/>
          <p:nvPr/>
        </p:nvGrpSpPr>
        <p:grpSpPr>
          <a:xfrm>
            <a:off x="1571604" y="5715016"/>
            <a:ext cx="178876" cy="321752"/>
            <a:chOff x="642910" y="5500702"/>
            <a:chExt cx="178876" cy="321752"/>
          </a:xfrm>
        </p:grpSpPr>
        <p:sp>
          <p:nvSpPr>
            <p:cNvPr id="86" name="Овал 8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7" name="Овал 8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" name="Овал 8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9" name="Овал 8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0" name="Овал 8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1" name="Группа 90"/>
          <p:cNvGrpSpPr/>
          <p:nvPr/>
        </p:nvGrpSpPr>
        <p:grpSpPr>
          <a:xfrm>
            <a:off x="1785918" y="5715016"/>
            <a:ext cx="178876" cy="321752"/>
            <a:chOff x="642910" y="5500702"/>
            <a:chExt cx="178876" cy="321752"/>
          </a:xfrm>
        </p:grpSpPr>
        <p:sp>
          <p:nvSpPr>
            <p:cNvPr id="92" name="Овал 9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3" name="Овал 9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4" name="Овал 9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5" name="Овал 9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6" name="Овал 9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7" name="Группа 96"/>
          <p:cNvGrpSpPr/>
          <p:nvPr/>
        </p:nvGrpSpPr>
        <p:grpSpPr>
          <a:xfrm>
            <a:off x="2000232" y="5715016"/>
            <a:ext cx="178876" cy="321752"/>
            <a:chOff x="642910" y="5500702"/>
            <a:chExt cx="178876" cy="321752"/>
          </a:xfrm>
        </p:grpSpPr>
        <p:sp>
          <p:nvSpPr>
            <p:cNvPr id="98" name="Овал 9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9" name="Овал 9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0" name="Овал 9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1" name="Овал 10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2" name="Овал 10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3" name="Группа 102"/>
          <p:cNvGrpSpPr/>
          <p:nvPr/>
        </p:nvGrpSpPr>
        <p:grpSpPr>
          <a:xfrm>
            <a:off x="2214546" y="5715016"/>
            <a:ext cx="178876" cy="321752"/>
            <a:chOff x="642910" y="5500702"/>
            <a:chExt cx="178876" cy="321752"/>
          </a:xfrm>
        </p:grpSpPr>
        <p:sp>
          <p:nvSpPr>
            <p:cNvPr id="104" name="Овал 10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5" name="Овал 10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6" name="Овал 10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7" name="Овал 10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8" name="Овал 10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9" name="Группа 108"/>
          <p:cNvGrpSpPr/>
          <p:nvPr/>
        </p:nvGrpSpPr>
        <p:grpSpPr>
          <a:xfrm>
            <a:off x="2428860" y="5715016"/>
            <a:ext cx="178876" cy="321752"/>
            <a:chOff x="642910" y="5500702"/>
            <a:chExt cx="178876" cy="321752"/>
          </a:xfrm>
        </p:grpSpPr>
        <p:sp>
          <p:nvSpPr>
            <p:cNvPr id="110" name="Овал 10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1" name="Овал 11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2" name="Овал 11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3" name="Овал 11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4" name="Овал 11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5" name="Группа 114"/>
          <p:cNvGrpSpPr/>
          <p:nvPr/>
        </p:nvGrpSpPr>
        <p:grpSpPr>
          <a:xfrm>
            <a:off x="2643174" y="5715016"/>
            <a:ext cx="178876" cy="321752"/>
            <a:chOff x="642910" y="5500702"/>
            <a:chExt cx="178876" cy="321752"/>
          </a:xfrm>
        </p:grpSpPr>
        <p:sp>
          <p:nvSpPr>
            <p:cNvPr id="116" name="Овал 11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7" name="Овал 11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8" name="Овал 11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9" name="Овал 11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0" name="Овал 11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1" name="Группа 120"/>
          <p:cNvGrpSpPr/>
          <p:nvPr/>
        </p:nvGrpSpPr>
        <p:grpSpPr>
          <a:xfrm>
            <a:off x="6572264" y="6000768"/>
            <a:ext cx="178876" cy="321752"/>
            <a:chOff x="642910" y="5500702"/>
            <a:chExt cx="178876" cy="321752"/>
          </a:xfrm>
        </p:grpSpPr>
        <p:sp>
          <p:nvSpPr>
            <p:cNvPr id="122" name="Овал 12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3" name="Овал 12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4" name="Овал 12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5" name="Овал 12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6" name="Овал 12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7" name="Группа 126"/>
          <p:cNvGrpSpPr/>
          <p:nvPr/>
        </p:nvGrpSpPr>
        <p:grpSpPr>
          <a:xfrm>
            <a:off x="3071802" y="5715016"/>
            <a:ext cx="178876" cy="321752"/>
            <a:chOff x="642910" y="5500702"/>
            <a:chExt cx="178876" cy="321752"/>
          </a:xfrm>
        </p:grpSpPr>
        <p:sp>
          <p:nvSpPr>
            <p:cNvPr id="128" name="Овал 12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9" name="Овал 12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0" name="Овал 12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1" name="Овал 13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2" name="Овал 13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33" name="Группа 132"/>
          <p:cNvGrpSpPr/>
          <p:nvPr/>
        </p:nvGrpSpPr>
        <p:grpSpPr>
          <a:xfrm>
            <a:off x="3286116" y="5715016"/>
            <a:ext cx="178876" cy="321752"/>
            <a:chOff x="642910" y="5500702"/>
            <a:chExt cx="178876" cy="321752"/>
          </a:xfrm>
        </p:grpSpPr>
        <p:sp>
          <p:nvSpPr>
            <p:cNvPr id="134" name="Овал 13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5" name="Овал 13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6" name="Овал 13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7" name="Овал 13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8" name="Овал 13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39" name="Группа 138"/>
          <p:cNvGrpSpPr/>
          <p:nvPr/>
        </p:nvGrpSpPr>
        <p:grpSpPr>
          <a:xfrm>
            <a:off x="3500430" y="5715016"/>
            <a:ext cx="178876" cy="321752"/>
            <a:chOff x="642910" y="5500702"/>
            <a:chExt cx="178876" cy="321752"/>
          </a:xfrm>
        </p:grpSpPr>
        <p:sp>
          <p:nvSpPr>
            <p:cNvPr id="140" name="Овал 13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1" name="Овал 14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2" name="Овал 14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3" name="Овал 14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4" name="Овал 14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45" name="Группа 144"/>
          <p:cNvGrpSpPr/>
          <p:nvPr/>
        </p:nvGrpSpPr>
        <p:grpSpPr>
          <a:xfrm>
            <a:off x="3714744" y="5715016"/>
            <a:ext cx="178876" cy="321752"/>
            <a:chOff x="642910" y="5500702"/>
            <a:chExt cx="178876" cy="321752"/>
          </a:xfrm>
        </p:grpSpPr>
        <p:sp>
          <p:nvSpPr>
            <p:cNvPr id="146" name="Овал 14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7" name="Овал 14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8" name="Овал 14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9" name="Овал 14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0" name="Овал 14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51" name="Группа 150"/>
          <p:cNvGrpSpPr/>
          <p:nvPr/>
        </p:nvGrpSpPr>
        <p:grpSpPr>
          <a:xfrm>
            <a:off x="3929058" y="5715016"/>
            <a:ext cx="178876" cy="321752"/>
            <a:chOff x="642910" y="5500702"/>
            <a:chExt cx="178876" cy="321752"/>
          </a:xfrm>
        </p:grpSpPr>
        <p:sp>
          <p:nvSpPr>
            <p:cNvPr id="152" name="Овал 15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3" name="Овал 15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4" name="Овал 15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5" name="Овал 15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6" name="Овал 15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57" name="Группа 156"/>
          <p:cNvGrpSpPr/>
          <p:nvPr/>
        </p:nvGrpSpPr>
        <p:grpSpPr>
          <a:xfrm>
            <a:off x="4143372" y="5715016"/>
            <a:ext cx="178876" cy="321752"/>
            <a:chOff x="642910" y="5500702"/>
            <a:chExt cx="178876" cy="321752"/>
          </a:xfrm>
        </p:grpSpPr>
        <p:sp>
          <p:nvSpPr>
            <p:cNvPr id="158" name="Овал 15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9" name="Овал 15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0" name="Овал 15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1" name="Овал 16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2" name="Овал 16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63" name="Группа 162"/>
          <p:cNvGrpSpPr/>
          <p:nvPr/>
        </p:nvGrpSpPr>
        <p:grpSpPr>
          <a:xfrm>
            <a:off x="4357686" y="5715016"/>
            <a:ext cx="178876" cy="321752"/>
            <a:chOff x="642910" y="5500702"/>
            <a:chExt cx="178876" cy="321752"/>
          </a:xfrm>
        </p:grpSpPr>
        <p:sp>
          <p:nvSpPr>
            <p:cNvPr id="164" name="Овал 16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5" name="Овал 16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6" name="Овал 16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7" name="Овал 16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8" name="Овал 16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69" name="Группа 168"/>
          <p:cNvGrpSpPr/>
          <p:nvPr/>
        </p:nvGrpSpPr>
        <p:grpSpPr>
          <a:xfrm>
            <a:off x="4572000" y="5715016"/>
            <a:ext cx="178876" cy="321752"/>
            <a:chOff x="642910" y="5500702"/>
            <a:chExt cx="178876" cy="321752"/>
          </a:xfrm>
        </p:grpSpPr>
        <p:sp>
          <p:nvSpPr>
            <p:cNvPr id="170" name="Овал 16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1" name="Овал 17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2" name="Овал 17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3" name="Овал 17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4" name="Овал 17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75" name="Полилиния 174"/>
          <p:cNvSpPr/>
          <p:nvPr/>
        </p:nvSpPr>
        <p:spPr>
          <a:xfrm>
            <a:off x="3714744" y="-24"/>
            <a:ext cx="5444836" cy="4071966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6" name="Заголовок 175"/>
          <p:cNvSpPr>
            <a:spLocks noGrp="1"/>
          </p:cNvSpPr>
          <p:nvPr>
            <p:ph type="ctrTitle"/>
          </p:nvPr>
        </p:nvSpPr>
        <p:spPr>
          <a:xfrm>
            <a:off x="571472" y="428604"/>
            <a:ext cx="8143932" cy="2000264"/>
          </a:xfrm>
          <a:prstGeom prst="round2SameRect">
            <a:avLst>
              <a:gd name="adj1" fmla="val 20908"/>
              <a:gd name="adj2" fmla="val 50000"/>
            </a:avLst>
          </a:prstGeom>
          <a:solidFill>
            <a:srgbClr val="FEE9E2"/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uk-UA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0000" endA="300" endPos="50000" dist="60007" dir="5400000" sy="-100000" algn="bl" rotWithShape="0"/>
                </a:effectLst>
              </a:rPr>
              <a:t/>
            </a:r>
            <a:br>
              <a:rPr lang="uk-UA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0000" endA="300" endPos="50000" dist="60007" dir="5400000" sy="-100000" algn="bl" rotWithShape="0"/>
                </a:effectLst>
              </a:rPr>
            </a:br>
            <a:r>
              <a:rPr lang="uk-UA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0000" endA="300" endPos="50000" dist="60007" dir="5400000" sy="-100000" algn="bl" rotWithShape="0"/>
                </a:effectLst>
              </a:rPr>
              <a:t>Тема: </a:t>
            </a:r>
            <a:r>
              <a:rPr lang="uk-UA" sz="3200" dirty="0" smtClean="0">
                <a:solidFill>
                  <a:srgbClr val="C00000"/>
                </a:solidFill>
              </a:rPr>
              <a:t>Театральні професії</a:t>
            </a:r>
            <a:r>
              <a:rPr lang="uk-UA" sz="3200" dirty="0" smtClean="0">
                <a:solidFill>
                  <a:srgbClr val="C00000"/>
                </a:solidFill>
              </a:rPr>
              <a:t>. </a:t>
            </a:r>
            <a:r>
              <a:rPr lang="uk-UA" sz="3200" dirty="0" smtClean="0">
                <a:solidFill>
                  <a:srgbClr val="C00000"/>
                </a:solidFill>
              </a:rPr>
              <a:t>Хореографія — вид сценічного мистецтва. Види танців</a:t>
            </a:r>
            <a:r>
              <a:rPr lang="uk-UA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0000" endA="300" endPos="50000" dist="60007" dir="5400000" sy="-100000" algn="bl" rotWithShape="0"/>
                </a:effectLst>
              </a:rPr>
              <a:t> </a:t>
            </a:r>
            <a:endParaRPr lang="ru-RU" sz="2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  <a:reflection blurRad="6350" stA="50000" endA="300" endPos="50000" dist="60007" dir="5400000" sy="-100000" algn="bl" rotWithShape="0"/>
              </a:effectLst>
            </a:endParaRPr>
          </a:p>
        </p:txBody>
      </p:sp>
      <p:sp>
        <p:nvSpPr>
          <p:cNvPr id="177" name="Подзаголовок 176"/>
          <p:cNvSpPr>
            <a:spLocks noGrp="1"/>
          </p:cNvSpPr>
          <p:nvPr>
            <p:ph type="subTitle" idx="1"/>
          </p:nvPr>
        </p:nvSpPr>
        <p:spPr>
          <a:xfrm>
            <a:off x="2428860" y="4214818"/>
            <a:ext cx="6400800" cy="1143008"/>
          </a:xfrm>
          <a:prstGeom prst="round2SameRect">
            <a:avLst>
              <a:gd name="adj1" fmla="val 16667"/>
              <a:gd name="adj2" fmla="val 27273"/>
            </a:avLst>
          </a:prstGeom>
          <a:solidFill>
            <a:srgbClr val="FEE9E2">
              <a:alpha val="51000"/>
            </a:srgbClr>
          </a:solidFill>
        </p:spPr>
        <p:txBody>
          <a:bodyPr>
            <a:noAutofit/>
          </a:bodyPr>
          <a:lstStyle/>
          <a:p>
            <a:r>
              <a:rPr lang="en-US" sz="2800" b="1" dirty="0" err="1" smtClean="0">
                <a:solidFill>
                  <a:schemeClr val="tx1"/>
                </a:solidFill>
              </a:rPr>
              <a:t>Хореографія</a:t>
            </a:r>
            <a:r>
              <a:rPr lang="en-US" sz="2800" b="1" dirty="0" smtClean="0">
                <a:solidFill>
                  <a:schemeClr val="tx1"/>
                </a:solidFill>
              </a:rPr>
              <a:t> — </a:t>
            </a:r>
            <a:r>
              <a:rPr lang="en-US" sz="2800" b="1" dirty="0" err="1" smtClean="0">
                <a:solidFill>
                  <a:schemeClr val="tx1"/>
                </a:solidFill>
              </a:rPr>
              <a:t>мистецтво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композиції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танців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та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балету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78" name="Прямоугольник 177"/>
          <p:cNvSpPr/>
          <p:nvPr/>
        </p:nvSpPr>
        <p:spPr>
          <a:xfrm>
            <a:off x="2285984" y="271462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  <a:latin typeface="Segoe Script" pitchFamily="34" charset="0"/>
              </a:rPr>
              <a:t>Автор: Саламаха О.М.</a:t>
            </a:r>
          </a:p>
          <a:p>
            <a:pPr algn="ctr"/>
            <a:r>
              <a:rPr lang="uk-UA" sz="2400" b="1" dirty="0" smtClean="0">
                <a:solidFill>
                  <a:schemeClr val="bg1"/>
                </a:solidFill>
                <a:latin typeface="Segoe Script" pitchFamily="34" charset="0"/>
              </a:rPr>
              <a:t>вчитель ЗОШ </a:t>
            </a:r>
            <a:r>
              <a:rPr lang="en-US" sz="2400" b="1" dirty="0" smtClean="0">
                <a:solidFill>
                  <a:schemeClr val="bg1"/>
                </a:solidFill>
                <a:latin typeface="Segoe Script" pitchFamily="34" charset="0"/>
              </a:rPr>
              <a:t>I-III</a:t>
            </a:r>
            <a:r>
              <a:rPr lang="uk-UA" sz="2400" b="1" dirty="0" smtClean="0">
                <a:solidFill>
                  <a:schemeClr val="bg1"/>
                </a:solidFill>
                <a:latin typeface="Segoe Script" pitchFamily="34" charset="0"/>
              </a:rPr>
              <a:t>ст. №2м.Борщева</a:t>
            </a:r>
            <a:endParaRPr lang="uk-UA" sz="2400" b="1" dirty="0">
              <a:solidFill>
                <a:schemeClr val="bg1"/>
              </a:solidFill>
              <a:latin typeface="Segoe Script" pitchFamily="34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" grpId="0" animBg="1"/>
      <p:bldP spid="177" grpId="0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олилиния 25"/>
          <p:cNvSpPr/>
          <p:nvPr/>
        </p:nvSpPr>
        <p:spPr>
          <a:xfrm>
            <a:off x="0" y="1714488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олилиния 24"/>
          <p:cNvSpPr/>
          <p:nvPr/>
        </p:nvSpPr>
        <p:spPr>
          <a:xfrm>
            <a:off x="0" y="1571612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олилиния 26"/>
          <p:cNvSpPr/>
          <p:nvPr/>
        </p:nvSpPr>
        <p:spPr>
          <a:xfrm>
            <a:off x="0" y="1857364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олилиния 20"/>
          <p:cNvSpPr/>
          <p:nvPr/>
        </p:nvSpPr>
        <p:spPr>
          <a:xfrm>
            <a:off x="0" y="1000108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олилиния 21"/>
          <p:cNvSpPr/>
          <p:nvPr/>
        </p:nvSpPr>
        <p:spPr>
          <a:xfrm>
            <a:off x="0" y="1142984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олилиния 22"/>
          <p:cNvSpPr/>
          <p:nvPr/>
        </p:nvSpPr>
        <p:spPr>
          <a:xfrm>
            <a:off x="0" y="1285860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олилиния 23"/>
          <p:cNvSpPr/>
          <p:nvPr/>
        </p:nvSpPr>
        <p:spPr>
          <a:xfrm>
            <a:off x="0" y="1428736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олилиния 18"/>
          <p:cNvSpPr/>
          <p:nvPr/>
        </p:nvSpPr>
        <p:spPr>
          <a:xfrm>
            <a:off x="3714744" y="-24"/>
            <a:ext cx="5444836" cy="5684710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олилиния 28"/>
          <p:cNvSpPr/>
          <p:nvPr/>
        </p:nvSpPr>
        <p:spPr>
          <a:xfrm>
            <a:off x="3714744" y="-24"/>
            <a:ext cx="5444836" cy="6316370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лилиния 13"/>
          <p:cNvSpPr/>
          <p:nvPr/>
        </p:nvSpPr>
        <p:spPr>
          <a:xfrm>
            <a:off x="3677516" y="0"/>
            <a:ext cx="5444836" cy="6858024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олилиния 17"/>
          <p:cNvSpPr/>
          <p:nvPr/>
        </p:nvSpPr>
        <p:spPr>
          <a:xfrm>
            <a:off x="3699196" y="9501"/>
            <a:ext cx="5444836" cy="4601858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олилиния 29"/>
          <p:cNvSpPr/>
          <p:nvPr/>
        </p:nvSpPr>
        <p:spPr>
          <a:xfrm>
            <a:off x="3714744" y="-24"/>
            <a:ext cx="5444836" cy="5143536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5" name="Полилиния 174"/>
          <p:cNvSpPr/>
          <p:nvPr/>
        </p:nvSpPr>
        <p:spPr>
          <a:xfrm>
            <a:off x="3714744" y="-24"/>
            <a:ext cx="5444836" cy="4071966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3" name="Прямоугольник 182"/>
          <p:cNvSpPr/>
          <p:nvPr/>
        </p:nvSpPr>
        <p:spPr>
          <a:xfrm rot="5400000">
            <a:off x="6322215" y="3607611"/>
            <a:ext cx="5429288" cy="214282"/>
          </a:xfrm>
          <a:prstGeom prst="rect">
            <a:avLst/>
          </a:prstGeom>
          <a:gradFill>
            <a:gsLst>
              <a:gs pos="0">
                <a:srgbClr val="EBB075"/>
              </a:gs>
              <a:gs pos="8000">
                <a:srgbClr val="FEE9E2"/>
              </a:gs>
              <a:gs pos="19000">
                <a:srgbClr val="E79379"/>
              </a:gs>
              <a:gs pos="70000">
                <a:srgbClr val="E4643C"/>
              </a:gs>
              <a:gs pos="100000">
                <a:srgbClr val="6D1311"/>
              </a:gs>
            </a:gsLst>
            <a:lin ang="5400000" scaled="1"/>
          </a:gradFill>
          <a:ln>
            <a:noFill/>
          </a:ln>
          <a:effectLst>
            <a:outerShdw blurRad="1016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9" name="Полилиния 188"/>
          <p:cNvSpPr/>
          <p:nvPr/>
        </p:nvSpPr>
        <p:spPr>
          <a:xfrm>
            <a:off x="-560903" y="-42556"/>
            <a:ext cx="2579688" cy="5429288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4" name="Полилиния 183"/>
          <p:cNvSpPr/>
          <p:nvPr/>
        </p:nvSpPr>
        <p:spPr>
          <a:xfrm>
            <a:off x="-428660" y="-142900"/>
            <a:ext cx="2579688" cy="5634077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2" name="Полилиния 181"/>
          <p:cNvSpPr/>
          <p:nvPr/>
        </p:nvSpPr>
        <p:spPr>
          <a:xfrm>
            <a:off x="-285784" y="-231204"/>
            <a:ext cx="2579688" cy="5784294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1" name="Полилиния 180"/>
          <p:cNvSpPr/>
          <p:nvPr/>
        </p:nvSpPr>
        <p:spPr>
          <a:xfrm>
            <a:off x="-142908" y="-268224"/>
            <a:ext cx="2579688" cy="5859415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8" name="Полилиния 177"/>
          <p:cNvSpPr/>
          <p:nvPr/>
        </p:nvSpPr>
        <p:spPr>
          <a:xfrm>
            <a:off x="-19050" y="-300727"/>
            <a:ext cx="2579688" cy="5939528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0" name="Прямоугольник 179"/>
          <p:cNvSpPr/>
          <p:nvPr/>
        </p:nvSpPr>
        <p:spPr>
          <a:xfrm rot="16200000">
            <a:off x="-2607503" y="3536173"/>
            <a:ext cx="5429288" cy="214282"/>
          </a:xfrm>
          <a:prstGeom prst="rect">
            <a:avLst/>
          </a:prstGeom>
          <a:gradFill>
            <a:gsLst>
              <a:gs pos="0">
                <a:srgbClr val="EBB075"/>
              </a:gs>
              <a:gs pos="8000">
                <a:srgbClr val="FEE9E2"/>
              </a:gs>
              <a:gs pos="19000">
                <a:srgbClr val="E79379"/>
              </a:gs>
              <a:gs pos="70000">
                <a:srgbClr val="E4643C"/>
              </a:gs>
              <a:gs pos="100000">
                <a:srgbClr val="6D1311"/>
              </a:gs>
            </a:gsLst>
            <a:lin ang="5400000" scaled="1"/>
          </a:gradFill>
          <a:ln>
            <a:noFill/>
          </a:ln>
          <a:effectLst>
            <a:outerShdw blurRad="1016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0" name="Прямоугольник 189"/>
          <p:cNvSpPr/>
          <p:nvPr/>
        </p:nvSpPr>
        <p:spPr>
          <a:xfrm>
            <a:off x="0" y="0"/>
            <a:ext cx="9144000" cy="1142984"/>
          </a:xfrm>
          <a:prstGeom prst="rect">
            <a:avLst/>
          </a:prstGeom>
          <a:gradFill>
            <a:gsLst>
              <a:gs pos="0">
                <a:srgbClr val="EBB075"/>
              </a:gs>
              <a:gs pos="8000">
                <a:srgbClr val="FEE9E2"/>
              </a:gs>
              <a:gs pos="19000">
                <a:srgbClr val="E79379"/>
              </a:gs>
              <a:gs pos="70000">
                <a:srgbClr val="E4643C"/>
              </a:gs>
              <a:gs pos="100000">
                <a:srgbClr val="6D1311"/>
              </a:gs>
            </a:gsLst>
            <a:lin ang="5400000" scaled="1"/>
          </a:gradFill>
          <a:ln>
            <a:noFill/>
          </a:ln>
          <a:effectLst>
            <a:outerShdw blurRad="1016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35"/>
          <p:cNvGrpSpPr/>
          <p:nvPr/>
        </p:nvGrpSpPr>
        <p:grpSpPr>
          <a:xfrm>
            <a:off x="142844" y="357166"/>
            <a:ext cx="178876" cy="321752"/>
            <a:chOff x="642910" y="5500702"/>
            <a:chExt cx="178876" cy="321752"/>
          </a:xfrm>
        </p:grpSpPr>
        <p:sp>
          <p:nvSpPr>
            <p:cNvPr id="31" name="Овал 30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Овал 32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Овал 33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Овал 34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" name="Группа 48"/>
          <p:cNvGrpSpPr/>
          <p:nvPr/>
        </p:nvGrpSpPr>
        <p:grpSpPr>
          <a:xfrm>
            <a:off x="357158" y="357166"/>
            <a:ext cx="178876" cy="321752"/>
            <a:chOff x="642910" y="5500702"/>
            <a:chExt cx="178876" cy="321752"/>
          </a:xfrm>
        </p:grpSpPr>
        <p:sp>
          <p:nvSpPr>
            <p:cNvPr id="50" name="Овал 4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Овал 5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Овал 5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Овал 5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Овал 5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" name="Группа 54"/>
          <p:cNvGrpSpPr/>
          <p:nvPr/>
        </p:nvGrpSpPr>
        <p:grpSpPr>
          <a:xfrm>
            <a:off x="571472" y="357166"/>
            <a:ext cx="178876" cy="321752"/>
            <a:chOff x="642910" y="5500702"/>
            <a:chExt cx="178876" cy="321752"/>
          </a:xfrm>
        </p:grpSpPr>
        <p:sp>
          <p:nvSpPr>
            <p:cNvPr id="56" name="Овал 5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Овал 5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Овал 5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Овал 5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Овал 5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" name="Группа 60"/>
          <p:cNvGrpSpPr/>
          <p:nvPr/>
        </p:nvGrpSpPr>
        <p:grpSpPr>
          <a:xfrm>
            <a:off x="785786" y="357166"/>
            <a:ext cx="178876" cy="321752"/>
            <a:chOff x="642910" y="5500702"/>
            <a:chExt cx="178876" cy="321752"/>
          </a:xfrm>
        </p:grpSpPr>
        <p:sp>
          <p:nvSpPr>
            <p:cNvPr id="62" name="Овал 6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Овал 6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Овал 6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5" name="Овал 6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Овал 6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" name="Группа 66"/>
          <p:cNvGrpSpPr/>
          <p:nvPr/>
        </p:nvGrpSpPr>
        <p:grpSpPr>
          <a:xfrm>
            <a:off x="1000100" y="357166"/>
            <a:ext cx="178876" cy="321752"/>
            <a:chOff x="642910" y="5500702"/>
            <a:chExt cx="178876" cy="321752"/>
          </a:xfrm>
        </p:grpSpPr>
        <p:sp>
          <p:nvSpPr>
            <p:cNvPr id="68" name="Овал 6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Овал 6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Овал 6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Овал 7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Овал 7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" name="Группа 72"/>
          <p:cNvGrpSpPr/>
          <p:nvPr/>
        </p:nvGrpSpPr>
        <p:grpSpPr>
          <a:xfrm>
            <a:off x="1214414" y="357166"/>
            <a:ext cx="178876" cy="321752"/>
            <a:chOff x="642910" y="5500702"/>
            <a:chExt cx="178876" cy="321752"/>
          </a:xfrm>
        </p:grpSpPr>
        <p:sp>
          <p:nvSpPr>
            <p:cNvPr id="74" name="Овал 7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Овал 7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" name="Овал 7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" name="Овал 7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Овал 7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" name="Группа 78"/>
          <p:cNvGrpSpPr/>
          <p:nvPr/>
        </p:nvGrpSpPr>
        <p:grpSpPr>
          <a:xfrm>
            <a:off x="1428728" y="357166"/>
            <a:ext cx="178876" cy="321752"/>
            <a:chOff x="642910" y="5500702"/>
            <a:chExt cx="178876" cy="321752"/>
          </a:xfrm>
        </p:grpSpPr>
        <p:sp>
          <p:nvSpPr>
            <p:cNvPr id="80" name="Овал 7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1" name="Овал 8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2" name="Овал 8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3" name="Овал 8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" name="Овал 8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" name="Группа 84"/>
          <p:cNvGrpSpPr/>
          <p:nvPr/>
        </p:nvGrpSpPr>
        <p:grpSpPr>
          <a:xfrm>
            <a:off x="1643042" y="357166"/>
            <a:ext cx="178876" cy="321752"/>
            <a:chOff x="642910" y="5500702"/>
            <a:chExt cx="178876" cy="321752"/>
          </a:xfrm>
        </p:grpSpPr>
        <p:sp>
          <p:nvSpPr>
            <p:cNvPr id="86" name="Овал 8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7" name="Овал 8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" name="Овал 8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9" name="Овал 8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0" name="Овал 8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" name="Группа 90"/>
          <p:cNvGrpSpPr/>
          <p:nvPr/>
        </p:nvGrpSpPr>
        <p:grpSpPr>
          <a:xfrm>
            <a:off x="1857356" y="357166"/>
            <a:ext cx="178876" cy="321752"/>
            <a:chOff x="642910" y="5500702"/>
            <a:chExt cx="178876" cy="321752"/>
          </a:xfrm>
        </p:grpSpPr>
        <p:sp>
          <p:nvSpPr>
            <p:cNvPr id="92" name="Овал 9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3" name="Овал 9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4" name="Овал 9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5" name="Овал 9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6" name="Овал 9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" name="Группа 96"/>
          <p:cNvGrpSpPr/>
          <p:nvPr/>
        </p:nvGrpSpPr>
        <p:grpSpPr>
          <a:xfrm>
            <a:off x="2071670" y="357166"/>
            <a:ext cx="178876" cy="321752"/>
            <a:chOff x="642910" y="5500702"/>
            <a:chExt cx="178876" cy="321752"/>
          </a:xfrm>
        </p:grpSpPr>
        <p:sp>
          <p:nvSpPr>
            <p:cNvPr id="98" name="Овал 9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9" name="Овал 9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0" name="Овал 9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1" name="Овал 10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2" name="Овал 10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" name="Группа 102"/>
          <p:cNvGrpSpPr/>
          <p:nvPr/>
        </p:nvGrpSpPr>
        <p:grpSpPr>
          <a:xfrm>
            <a:off x="2285984" y="357166"/>
            <a:ext cx="178876" cy="321752"/>
            <a:chOff x="642910" y="5500702"/>
            <a:chExt cx="178876" cy="321752"/>
          </a:xfrm>
        </p:grpSpPr>
        <p:sp>
          <p:nvSpPr>
            <p:cNvPr id="104" name="Овал 10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5" name="Овал 10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6" name="Овал 10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7" name="Овал 10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8" name="Овал 10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3" name="Группа 108"/>
          <p:cNvGrpSpPr/>
          <p:nvPr/>
        </p:nvGrpSpPr>
        <p:grpSpPr>
          <a:xfrm>
            <a:off x="2500298" y="357166"/>
            <a:ext cx="178876" cy="321752"/>
            <a:chOff x="642910" y="5500702"/>
            <a:chExt cx="178876" cy="321752"/>
          </a:xfrm>
        </p:grpSpPr>
        <p:sp>
          <p:nvSpPr>
            <p:cNvPr id="110" name="Овал 10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1" name="Овал 11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2" name="Овал 11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3" name="Овал 11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4" name="Овал 11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5" name="Группа 114"/>
          <p:cNvGrpSpPr/>
          <p:nvPr/>
        </p:nvGrpSpPr>
        <p:grpSpPr>
          <a:xfrm>
            <a:off x="2714612" y="357166"/>
            <a:ext cx="178876" cy="321752"/>
            <a:chOff x="642910" y="5500702"/>
            <a:chExt cx="178876" cy="321752"/>
          </a:xfrm>
        </p:grpSpPr>
        <p:sp>
          <p:nvSpPr>
            <p:cNvPr id="116" name="Овал 11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7" name="Овал 11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8" name="Овал 11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9" name="Овал 11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0" name="Овал 11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6" name="Группа 120"/>
          <p:cNvGrpSpPr/>
          <p:nvPr/>
        </p:nvGrpSpPr>
        <p:grpSpPr>
          <a:xfrm>
            <a:off x="2928926" y="357166"/>
            <a:ext cx="178876" cy="321752"/>
            <a:chOff x="642910" y="5500702"/>
            <a:chExt cx="178876" cy="321752"/>
          </a:xfrm>
        </p:grpSpPr>
        <p:sp>
          <p:nvSpPr>
            <p:cNvPr id="122" name="Овал 12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3" name="Овал 12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4" name="Овал 12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5" name="Овал 12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6" name="Овал 12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7" name="Группа 126"/>
          <p:cNvGrpSpPr/>
          <p:nvPr/>
        </p:nvGrpSpPr>
        <p:grpSpPr>
          <a:xfrm>
            <a:off x="3143240" y="357166"/>
            <a:ext cx="178876" cy="321752"/>
            <a:chOff x="642910" y="5500702"/>
            <a:chExt cx="178876" cy="321752"/>
          </a:xfrm>
        </p:grpSpPr>
        <p:sp>
          <p:nvSpPr>
            <p:cNvPr id="128" name="Овал 12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9" name="Овал 12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0" name="Овал 12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1" name="Овал 13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2" name="Овал 13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0" name="Группа 132"/>
          <p:cNvGrpSpPr/>
          <p:nvPr/>
        </p:nvGrpSpPr>
        <p:grpSpPr>
          <a:xfrm>
            <a:off x="3357554" y="357166"/>
            <a:ext cx="178876" cy="321752"/>
            <a:chOff x="642910" y="5500702"/>
            <a:chExt cx="178876" cy="321752"/>
          </a:xfrm>
        </p:grpSpPr>
        <p:sp>
          <p:nvSpPr>
            <p:cNvPr id="134" name="Овал 13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5" name="Овал 13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6" name="Овал 13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7" name="Овал 13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8" name="Овал 13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8" name="Группа 138"/>
          <p:cNvGrpSpPr/>
          <p:nvPr/>
        </p:nvGrpSpPr>
        <p:grpSpPr>
          <a:xfrm>
            <a:off x="3571868" y="357166"/>
            <a:ext cx="178876" cy="321752"/>
            <a:chOff x="642910" y="5500702"/>
            <a:chExt cx="178876" cy="321752"/>
          </a:xfrm>
        </p:grpSpPr>
        <p:sp>
          <p:nvSpPr>
            <p:cNvPr id="140" name="Овал 13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1" name="Овал 14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2" name="Овал 14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3" name="Овал 14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4" name="Овал 14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6" name="Группа 144"/>
          <p:cNvGrpSpPr/>
          <p:nvPr/>
        </p:nvGrpSpPr>
        <p:grpSpPr>
          <a:xfrm>
            <a:off x="3786182" y="357166"/>
            <a:ext cx="178876" cy="321752"/>
            <a:chOff x="642910" y="5500702"/>
            <a:chExt cx="178876" cy="321752"/>
          </a:xfrm>
        </p:grpSpPr>
        <p:sp>
          <p:nvSpPr>
            <p:cNvPr id="146" name="Овал 14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7" name="Овал 14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8" name="Овал 14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9" name="Овал 14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0" name="Овал 14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7" name="Группа 150"/>
          <p:cNvGrpSpPr/>
          <p:nvPr/>
        </p:nvGrpSpPr>
        <p:grpSpPr>
          <a:xfrm>
            <a:off x="4000496" y="357166"/>
            <a:ext cx="178876" cy="321752"/>
            <a:chOff x="642910" y="5500702"/>
            <a:chExt cx="178876" cy="321752"/>
          </a:xfrm>
        </p:grpSpPr>
        <p:sp>
          <p:nvSpPr>
            <p:cNvPr id="152" name="Овал 15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3" name="Овал 15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4" name="Овал 15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5" name="Овал 15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6" name="Овал 15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8" name="Группа 156"/>
          <p:cNvGrpSpPr/>
          <p:nvPr/>
        </p:nvGrpSpPr>
        <p:grpSpPr>
          <a:xfrm>
            <a:off x="4214810" y="357166"/>
            <a:ext cx="178876" cy="321752"/>
            <a:chOff x="642910" y="5500702"/>
            <a:chExt cx="178876" cy="321752"/>
          </a:xfrm>
        </p:grpSpPr>
        <p:sp>
          <p:nvSpPr>
            <p:cNvPr id="158" name="Овал 15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9" name="Овал 15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0" name="Овал 15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1" name="Овал 16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2" name="Овал 16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9" name="Группа 162"/>
          <p:cNvGrpSpPr/>
          <p:nvPr/>
        </p:nvGrpSpPr>
        <p:grpSpPr>
          <a:xfrm>
            <a:off x="4429124" y="357166"/>
            <a:ext cx="178876" cy="321752"/>
            <a:chOff x="642910" y="5500702"/>
            <a:chExt cx="178876" cy="321752"/>
          </a:xfrm>
        </p:grpSpPr>
        <p:sp>
          <p:nvSpPr>
            <p:cNvPr id="164" name="Овал 16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5" name="Овал 16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6" name="Овал 16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7" name="Овал 16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8" name="Овал 16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0" name="Группа 168"/>
          <p:cNvGrpSpPr/>
          <p:nvPr/>
        </p:nvGrpSpPr>
        <p:grpSpPr>
          <a:xfrm>
            <a:off x="4643438" y="357166"/>
            <a:ext cx="178876" cy="321752"/>
            <a:chOff x="642910" y="5500702"/>
            <a:chExt cx="178876" cy="321752"/>
          </a:xfrm>
        </p:grpSpPr>
        <p:sp>
          <p:nvSpPr>
            <p:cNvPr id="170" name="Овал 16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1" name="Овал 17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2" name="Овал 17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3" name="Овал 17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4" name="Овал 17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76" name="Заголовок 175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796908"/>
          </a:xfrm>
          <a:ln>
            <a:noFill/>
          </a:ln>
        </p:spPr>
        <p:txBody>
          <a:bodyPr>
            <a:noAutofit/>
          </a:bodyPr>
          <a:lstStyle/>
          <a:p>
            <a:r>
              <a:rPr lang="uk-UA" sz="5400" b="1" spc="200" dirty="0" smtClean="0">
                <a:ln w="29210">
                  <a:solidFill>
                    <a:srgbClr val="6D1311"/>
                  </a:solidFill>
                </a:ln>
                <a:solidFill>
                  <a:schemeClr val="bg1"/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Прийом: Мікрофон</a:t>
            </a:r>
            <a:endParaRPr lang="ru-RU" sz="5400" b="1" spc="200" dirty="0">
              <a:ln w="29210">
                <a:solidFill>
                  <a:srgbClr val="6D1311"/>
                </a:solidFill>
              </a:ln>
              <a:solidFill>
                <a:schemeClr val="bg1"/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</p:txBody>
      </p:sp>
      <p:sp>
        <p:nvSpPr>
          <p:cNvPr id="179" name="Прямоугольник 178"/>
          <p:cNvSpPr/>
          <p:nvPr/>
        </p:nvSpPr>
        <p:spPr>
          <a:xfrm>
            <a:off x="0" y="6215082"/>
            <a:ext cx="9144000" cy="642918"/>
          </a:xfrm>
          <a:prstGeom prst="rect">
            <a:avLst/>
          </a:prstGeom>
          <a:gradFill>
            <a:gsLst>
              <a:gs pos="0">
                <a:srgbClr val="EBB075"/>
              </a:gs>
              <a:gs pos="8000">
                <a:srgbClr val="FEE9E2"/>
              </a:gs>
              <a:gs pos="19000">
                <a:srgbClr val="E79379"/>
              </a:gs>
              <a:gs pos="70000">
                <a:srgbClr val="E4643C"/>
              </a:gs>
              <a:gs pos="100000">
                <a:srgbClr val="6D1311"/>
              </a:gs>
            </a:gsLst>
            <a:lin ang="5400000" scaled="1"/>
          </a:gradFill>
          <a:ln>
            <a:noFill/>
          </a:ln>
          <a:effectLst>
            <a:outerShdw blurRad="1016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5" name="Фигура, имеющая форму буквы L 184">
            <a:hlinkClick r:id="" action="ppaction://hlinkshowjump?jump=nextslide"/>
          </p:cNvPr>
          <p:cNvSpPr/>
          <p:nvPr/>
        </p:nvSpPr>
        <p:spPr>
          <a:xfrm rot="13688188">
            <a:off x="8403431" y="6340885"/>
            <a:ext cx="290815" cy="324217"/>
          </a:xfrm>
          <a:prstGeom prst="corner">
            <a:avLst>
              <a:gd name="adj1" fmla="val 51886"/>
              <a:gd name="adj2" fmla="val 36977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6" name="Фигура, имеющая форму буквы L 185">
            <a:hlinkClick r:id="" action="ppaction://hlinkshowjump?jump=previousslide"/>
          </p:cNvPr>
          <p:cNvSpPr/>
          <p:nvPr/>
        </p:nvSpPr>
        <p:spPr>
          <a:xfrm rot="7911812" flipH="1">
            <a:off x="8137915" y="6340886"/>
            <a:ext cx="290815" cy="324217"/>
          </a:xfrm>
          <a:prstGeom prst="corner">
            <a:avLst>
              <a:gd name="adj1" fmla="val 51886"/>
              <a:gd name="adj2" fmla="val 36977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1643049"/>
            <a:ext cx="1143008" cy="2319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3" name="TextBox 162"/>
          <p:cNvSpPr txBox="1"/>
          <p:nvPr/>
        </p:nvSpPr>
        <p:spPr>
          <a:xfrm>
            <a:off x="857224" y="4786322"/>
            <a:ext cx="723755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2800" b="1" dirty="0" smtClean="0"/>
              <a:t>Чому, на вашу думку, маски використовують</a:t>
            </a:r>
          </a:p>
          <a:p>
            <a:pPr algn="ctr"/>
            <a:r>
              <a:rPr lang="uk-UA" sz="2800" b="1" dirty="0" smtClean="0"/>
              <a:t> як символ театру?</a:t>
            </a:r>
            <a:endParaRPr lang="uk-UA" sz="2800" b="1" dirty="0"/>
          </a:p>
        </p:txBody>
      </p:sp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643049"/>
            <a:ext cx="3286148" cy="2315241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2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" grpId="0"/>
      <p:bldP spid="16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олилиния 20"/>
          <p:cNvSpPr/>
          <p:nvPr/>
        </p:nvSpPr>
        <p:spPr>
          <a:xfrm>
            <a:off x="0" y="1000108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олилиния 21"/>
          <p:cNvSpPr/>
          <p:nvPr/>
        </p:nvSpPr>
        <p:spPr>
          <a:xfrm>
            <a:off x="0" y="1142984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олилиния 22"/>
          <p:cNvSpPr/>
          <p:nvPr/>
        </p:nvSpPr>
        <p:spPr>
          <a:xfrm>
            <a:off x="0" y="1285860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олилиния 23"/>
          <p:cNvSpPr/>
          <p:nvPr/>
        </p:nvSpPr>
        <p:spPr>
          <a:xfrm>
            <a:off x="0" y="1428736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олилиния 24"/>
          <p:cNvSpPr/>
          <p:nvPr/>
        </p:nvSpPr>
        <p:spPr>
          <a:xfrm>
            <a:off x="0" y="1571612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олилиния 25"/>
          <p:cNvSpPr/>
          <p:nvPr/>
        </p:nvSpPr>
        <p:spPr>
          <a:xfrm>
            <a:off x="0" y="1714488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олилиния 26"/>
          <p:cNvSpPr/>
          <p:nvPr/>
        </p:nvSpPr>
        <p:spPr>
          <a:xfrm>
            <a:off x="0" y="1857364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9" name="Полилиния 188"/>
          <p:cNvSpPr/>
          <p:nvPr/>
        </p:nvSpPr>
        <p:spPr>
          <a:xfrm>
            <a:off x="-560903" y="-42556"/>
            <a:ext cx="2579688" cy="5429288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4" name="Полилиния 183"/>
          <p:cNvSpPr/>
          <p:nvPr/>
        </p:nvSpPr>
        <p:spPr>
          <a:xfrm>
            <a:off x="-428660" y="-142900"/>
            <a:ext cx="2579688" cy="5634077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2" name="Полилиния 181"/>
          <p:cNvSpPr/>
          <p:nvPr/>
        </p:nvSpPr>
        <p:spPr>
          <a:xfrm>
            <a:off x="-285784" y="-231204"/>
            <a:ext cx="2579688" cy="5784294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1" name="Полилиния 180"/>
          <p:cNvSpPr/>
          <p:nvPr/>
        </p:nvSpPr>
        <p:spPr>
          <a:xfrm>
            <a:off x="-142908" y="-268224"/>
            <a:ext cx="2579688" cy="5859415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8" name="Полилиния 177"/>
          <p:cNvSpPr/>
          <p:nvPr/>
        </p:nvSpPr>
        <p:spPr>
          <a:xfrm>
            <a:off x="-19050" y="-300727"/>
            <a:ext cx="2579688" cy="5939528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олилиния 18"/>
          <p:cNvSpPr/>
          <p:nvPr/>
        </p:nvSpPr>
        <p:spPr>
          <a:xfrm>
            <a:off x="3714744" y="-24"/>
            <a:ext cx="5444836" cy="5684710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олилиния 28"/>
          <p:cNvSpPr/>
          <p:nvPr/>
        </p:nvSpPr>
        <p:spPr>
          <a:xfrm>
            <a:off x="3714744" y="-24"/>
            <a:ext cx="5444836" cy="6316370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лилиния 13"/>
          <p:cNvSpPr/>
          <p:nvPr/>
        </p:nvSpPr>
        <p:spPr>
          <a:xfrm>
            <a:off x="3677516" y="0"/>
            <a:ext cx="5444836" cy="6858024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олилиния 17"/>
          <p:cNvSpPr/>
          <p:nvPr/>
        </p:nvSpPr>
        <p:spPr>
          <a:xfrm>
            <a:off x="3699196" y="9501"/>
            <a:ext cx="5444836" cy="4601858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олилиния 29"/>
          <p:cNvSpPr/>
          <p:nvPr/>
        </p:nvSpPr>
        <p:spPr>
          <a:xfrm>
            <a:off x="3714744" y="-24"/>
            <a:ext cx="5444836" cy="5143536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35"/>
          <p:cNvGrpSpPr/>
          <p:nvPr/>
        </p:nvGrpSpPr>
        <p:grpSpPr>
          <a:xfrm>
            <a:off x="71406" y="5715016"/>
            <a:ext cx="178876" cy="321752"/>
            <a:chOff x="642910" y="5500702"/>
            <a:chExt cx="178876" cy="321752"/>
          </a:xfrm>
        </p:grpSpPr>
        <p:sp>
          <p:nvSpPr>
            <p:cNvPr id="31" name="Овал 30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Овал 32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Овал 33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Овал 34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" name="Группа 48"/>
          <p:cNvGrpSpPr/>
          <p:nvPr/>
        </p:nvGrpSpPr>
        <p:grpSpPr>
          <a:xfrm>
            <a:off x="285720" y="5715016"/>
            <a:ext cx="178876" cy="321752"/>
            <a:chOff x="642910" y="5500702"/>
            <a:chExt cx="178876" cy="321752"/>
          </a:xfrm>
        </p:grpSpPr>
        <p:sp>
          <p:nvSpPr>
            <p:cNvPr id="50" name="Овал 4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Овал 5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Овал 5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Овал 5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Овал 5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" name="Группа 54"/>
          <p:cNvGrpSpPr/>
          <p:nvPr/>
        </p:nvGrpSpPr>
        <p:grpSpPr>
          <a:xfrm>
            <a:off x="500034" y="5715016"/>
            <a:ext cx="178876" cy="321752"/>
            <a:chOff x="642910" y="5500702"/>
            <a:chExt cx="178876" cy="321752"/>
          </a:xfrm>
        </p:grpSpPr>
        <p:sp>
          <p:nvSpPr>
            <p:cNvPr id="56" name="Овал 5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Овал 5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Овал 5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Овал 5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Овал 5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" name="Группа 66"/>
          <p:cNvGrpSpPr/>
          <p:nvPr/>
        </p:nvGrpSpPr>
        <p:grpSpPr>
          <a:xfrm>
            <a:off x="928662" y="5715016"/>
            <a:ext cx="178876" cy="321752"/>
            <a:chOff x="642910" y="5500702"/>
            <a:chExt cx="178876" cy="321752"/>
          </a:xfrm>
        </p:grpSpPr>
        <p:sp>
          <p:nvSpPr>
            <p:cNvPr id="68" name="Овал 6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Овал 6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Овал 6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Овал 7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Овал 7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" name="Группа 72"/>
          <p:cNvGrpSpPr/>
          <p:nvPr/>
        </p:nvGrpSpPr>
        <p:grpSpPr>
          <a:xfrm>
            <a:off x="1142976" y="5715016"/>
            <a:ext cx="178876" cy="321752"/>
            <a:chOff x="642910" y="5500702"/>
            <a:chExt cx="178876" cy="321752"/>
          </a:xfrm>
        </p:grpSpPr>
        <p:sp>
          <p:nvSpPr>
            <p:cNvPr id="74" name="Овал 7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Овал 7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" name="Овал 7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" name="Овал 7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Овал 7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" name="Группа 78"/>
          <p:cNvGrpSpPr/>
          <p:nvPr/>
        </p:nvGrpSpPr>
        <p:grpSpPr>
          <a:xfrm>
            <a:off x="1357290" y="5715016"/>
            <a:ext cx="178876" cy="321752"/>
            <a:chOff x="642910" y="5500702"/>
            <a:chExt cx="178876" cy="321752"/>
          </a:xfrm>
        </p:grpSpPr>
        <p:sp>
          <p:nvSpPr>
            <p:cNvPr id="80" name="Овал 7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1" name="Овал 8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2" name="Овал 8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3" name="Овал 8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" name="Овал 8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" name="Группа 84"/>
          <p:cNvGrpSpPr/>
          <p:nvPr/>
        </p:nvGrpSpPr>
        <p:grpSpPr>
          <a:xfrm>
            <a:off x="1571604" y="5715016"/>
            <a:ext cx="178876" cy="321752"/>
            <a:chOff x="642910" y="5500702"/>
            <a:chExt cx="178876" cy="321752"/>
          </a:xfrm>
        </p:grpSpPr>
        <p:sp>
          <p:nvSpPr>
            <p:cNvPr id="86" name="Овал 8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7" name="Овал 8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" name="Овал 8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9" name="Овал 8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0" name="Овал 8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" name="Группа 90"/>
          <p:cNvGrpSpPr/>
          <p:nvPr/>
        </p:nvGrpSpPr>
        <p:grpSpPr>
          <a:xfrm>
            <a:off x="1785918" y="5715016"/>
            <a:ext cx="178876" cy="321752"/>
            <a:chOff x="642910" y="5500702"/>
            <a:chExt cx="178876" cy="321752"/>
          </a:xfrm>
        </p:grpSpPr>
        <p:sp>
          <p:nvSpPr>
            <p:cNvPr id="92" name="Овал 9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3" name="Овал 9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4" name="Овал 9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5" name="Овал 9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6" name="Овал 9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" name="Группа 96"/>
          <p:cNvGrpSpPr/>
          <p:nvPr/>
        </p:nvGrpSpPr>
        <p:grpSpPr>
          <a:xfrm>
            <a:off x="2000232" y="5715016"/>
            <a:ext cx="178876" cy="321752"/>
            <a:chOff x="642910" y="5500702"/>
            <a:chExt cx="178876" cy="321752"/>
          </a:xfrm>
        </p:grpSpPr>
        <p:sp>
          <p:nvSpPr>
            <p:cNvPr id="98" name="Овал 9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9" name="Овал 9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0" name="Овал 9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1" name="Овал 10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2" name="Овал 10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" name="Группа 102"/>
          <p:cNvGrpSpPr/>
          <p:nvPr/>
        </p:nvGrpSpPr>
        <p:grpSpPr>
          <a:xfrm>
            <a:off x="2214546" y="5715016"/>
            <a:ext cx="178876" cy="321752"/>
            <a:chOff x="642910" y="5500702"/>
            <a:chExt cx="178876" cy="321752"/>
          </a:xfrm>
        </p:grpSpPr>
        <p:sp>
          <p:nvSpPr>
            <p:cNvPr id="104" name="Овал 10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5" name="Овал 10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6" name="Овал 10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7" name="Овал 10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8" name="Овал 10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3" name="Группа 108"/>
          <p:cNvGrpSpPr/>
          <p:nvPr/>
        </p:nvGrpSpPr>
        <p:grpSpPr>
          <a:xfrm>
            <a:off x="2428860" y="5715016"/>
            <a:ext cx="178876" cy="321752"/>
            <a:chOff x="642910" y="5500702"/>
            <a:chExt cx="178876" cy="321752"/>
          </a:xfrm>
        </p:grpSpPr>
        <p:sp>
          <p:nvSpPr>
            <p:cNvPr id="110" name="Овал 10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1" name="Овал 11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2" name="Овал 11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3" name="Овал 11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4" name="Овал 11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5" name="Группа 114"/>
          <p:cNvGrpSpPr/>
          <p:nvPr/>
        </p:nvGrpSpPr>
        <p:grpSpPr>
          <a:xfrm>
            <a:off x="2643174" y="5715016"/>
            <a:ext cx="178876" cy="321752"/>
            <a:chOff x="642910" y="5500702"/>
            <a:chExt cx="178876" cy="321752"/>
          </a:xfrm>
        </p:grpSpPr>
        <p:sp>
          <p:nvSpPr>
            <p:cNvPr id="116" name="Овал 11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7" name="Овал 11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8" name="Овал 11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9" name="Овал 11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0" name="Овал 11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6" name="Группа 120"/>
          <p:cNvGrpSpPr/>
          <p:nvPr/>
        </p:nvGrpSpPr>
        <p:grpSpPr>
          <a:xfrm>
            <a:off x="2857488" y="5715016"/>
            <a:ext cx="178876" cy="321752"/>
            <a:chOff x="642910" y="5500702"/>
            <a:chExt cx="178876" cy="321752"/>
          </a:xfrm>
        </p:grpSpPr>
        <p:sp>
          <p:nvSpPr>
            <p:cNvPr id="122" name="Овал 12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3" name="Овал 12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4" name="Овал 12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5" name="Овал 12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6" name="Овал 12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7" name="Группа 126"/>
          <p:cNvGrpSpPr/>
          <p:nvPr/>
        </p:nvGrpSpPr>
        <p:grpSpPr>
          <a:xfrm>
            <a:off x="3071802" y="5715016"/>
            <a:ext cx="178876" cy="321752"/>
            <a:chOff x="642910" y="5500702"/>
            <a:chExt cx="178876" cy="321752"/>
          </a:xfrm>
        </p:grpSpPr>
        <p:sp>
          <p:nvSpPr>
            <p:cNvPr id="128" name="Овал 12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9" name="Овал 12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0" name="Овал 12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1" name="Овал 13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2" name="Овал 13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0" name="Группа 132"/>
          <p:cNvGrpSpPr/>
          <p:nvPr/>
        </p:nvGrpSpPr>
        <p:grpSpPr>
          <a:xfrm>
            <a:off x="3286116" y="5715016"/>
            <a:ext cx="178876" cy="321752"/>
            <a:chOff x="642910" y="5500702"/>
            <a:chExt cx="178876" cy="321752"/>
          </a:xfrm>
        </p:grpSpPr>
        <p:sp>
          <p:nvSpPr>
            <p:cNvPr id="134" name="Овал 13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5" name="Овал 13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6" name="Овал 13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7" name="Овал 13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8" name="Овал 13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6" name="Группа 144"/>
          <p:cNvGrpSpPr/>
          <p:nvPr/>
        </p:nvGrpSpPr>
        <p:grpSpPr>
          <a:xfrm>
            <a:off x="3714744" y="5715016"/>
            <a:ext cx="178876" cy="321752"/>
            <a:chOff x="642910" y="5500702"/>
            <a:chExt cx="178876" cy="321752"/>
          </a:xfrm>
        </p:grpSpPr>
        <p:sp>
          <p:nvSpPr>
            <p:cNvPr id="146" name="Овал 14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7" name="Овал 14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8" name="Овал 14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9" name="Овал 14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0" name="Овал 14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7" name="Группа 150"/>
          <p:cNvGrpSpPr/>
          <p:nvPr/>
        </p:nvGrpSpPr>
        <p:grpSpPr>
          <a:xfrm>
            <a:off x="3929058" y="5715016"/>
            <a:ext cx="178876" cy="321752"/>
            <a:chOff x="642910" y="5500702"/>
            <a:chExt cx="178876" cy="321752"/>
          </a:xfrm>
        </p:grpSpPr>
        <p:sp>
          <p:nvSpPr>
            <p:cNvPr id="152" name="Овал 15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3" name="Овал 15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4" name="Овал 15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5" name="Овал 15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6" name="Овал 15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8" name="Группа 156"/>
          <p:cNvGrpSpPr/>
          <p:nvPr/>
        </p:nvGrpSpPr>
        <p:grpSpPr>
          <a:xfrm>
            <a:off x="4143372" y="5715016"/>
            <a:ext cx="178876" cy="321752"/>
            <a:chOff x="642910" y="5500702"/>
            <a:chExt cx="178876" cy="321752"/>
          </a:xfrm>
        </p:grpSpPr>
        <p:sp>
          <p:nvSpPr>
            <p:cNvPr id="158" name="Овал 15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9" name="Овал 15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0" name="Овал 15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1" name="Овал 16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2" name="Овал 16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9" name="Группа 162"/>
          <p:cNvGrpSpPr/>
          <p:nvPr/>
        </p:nvGrpSpPr>
        <p:grpSpPr>
          <a:xfrm>
            <a:off x="4357686" y="5715016"/>
            <a:ext cx="178876" cy="321752"/>
            <a:chOff x="642910" y="5500702"/>
            <a:chExt cx="178876" cy="321752"/>
          </a:xfrm>
        </p:grpSpPr>
        <p:sp>
          <p:nvSpPr>
            <p:cNvPr id="164" name="Овал 16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5" name="Овал 16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6" name="Овал 16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7" name="Овал 16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8" name="Овал 16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0" name="Группа 168"/>
          <p:cNvGrpSpPr/>
          <p:nvPr/>
        </p:nvGrpSpPr>
        <p:grpSpPr>
          <a:xfrm>
            <a:off x="4572000" y="5715016"/>
            <a:ext cx="178876" cy="321752"/>
            <a:chOff x="642910" y="5500702"/>
            <a:chExt cx="178876" cy="321752"/>
          </a:xfrm>
        </p:grpSpPr>
        <p:sp>
          <p:nvSpPr>
            <p:cNvPr id="170" name="Овал 16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1" name="Овал 17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2" name="Овал 17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3" name="Овал 17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4" name="Овал 17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75" name="Полилиния 174"/>
          <p:cNvSpPr/>
          <p:nvPr/>
        </p:nvSpPr>
        <p:spPr>
          <a:xfrm>
            <a:off x="3714744" y="-24"/>
            <a:ext cx="5444836" cy="4071966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6" name="Заголовок 175"/>
          <p:cNvSpPr>
            <a:spLocks noGrp="1"/>
          </p:cNvSpPr>
          <p:nvPr>
            <p:ph type="title"/>
          </p:nvPr>
        </p:nvSpPr>
        <p:spPr>
          <a:xfrm>
            <a:off x="0" y="6215058"/>
            <a:ext cx="9144000" cy="642942"/>
          </a:xfrm>
          <a:prstGeom prst="rect">
            <a:avLst/>
          </a:prstGeom>
          <a:noFill/>
          <a:ln w="19050">
            <a:noFill/>
          </a:ln>
          <a:effectLst/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endParaRPr lang="ru-RU" cap="none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77" name="Подзаголовок 176"/>
          <p:cNvSpPr>
            <a:spLocks noGrp="1"/>
          </p:cNvSpPr>
          <p:nvPr>
            <p:ph type="body" idx="1"/>
          </p:nvPr>
        </p:nvSpPr>
        <p:spPr>
          <a:xfrm>
            <a:off x="785786" y="214290"/>
            <a:ext cx="7772400" cy="1857388"/>
          </a:xfrm>
          <a:prstGeom prst="round2SameRect">
            <a:avLst>
              <a:gd name="adj1" fmla="val 16667"/>
              <a:gd name="adj2" fmla="val 27273"/>
            </a:avLst>
          </a:prstGeom>
          <a:solidFill>
            <a:srgbClr val="FEE9E2">
              <a:alpha val="51000"/>
            </a:srgbClr>
          </a:solidFill>
        </p:spPr>
        <p:txBody>
          <a:bodyPr>
            <a:normAutofit fontScale="92500"/>
          </a:bodyPr>
          <a:lstStyle/>
          <a:p>
            <a:r>
              <a:rPr lang="ru-RU" sz="2800" b="1" dirty="0" smtClean="0">
                <a:solidFill>
                  <a:srgbClr val="6D1311"/>
                </a:solidFill>
              </a:rPr>
              <a:t>Майя </a:t>
            </a:r>
            <a:r>
              <a:rPr lang="ru-RU" sz="2800" b="1" dirty="0" err="1" smtClean="0">
                <a:solidFill>
                  <a:srgbClr val="6D1311"/>
                </a:solidFill>
              </a:rPr>
              <a:t>Михайлівна</a:t>
            </a:r>
            <a:r>
              <a:rPr lang="ru-RU" sz="2800" b="1" dirty="0" smtClean="0">
                <a:solidFill>
                  <a:srgbClr val="6D1311"/>
                </a:solidFill>
              </a:rPr>
              <a:t> </a:t>
            </a:r>
            <a:r>
              <a:rPr lang="ru-RU" sz="2800" b="1" dirty="0" err="1" smtClean="0">
                <a:solidFill>
                  <a:srgbClr val="6D1311"/>
                </a:solidFill>
              </a:rPr>
              <a:t>Плисецька</a:t>
            </a:r>
            <a:r>
              <a:rPr lang="ru-RU" sz="2800" dirty="0" smtClean="0">
                <a:solidFill>
                  <a:srgbClr val="6D1311"/>
                </a:solidFill>
              </a:rPr>
              <a:t> (народ. </a:t>
            </a:r>
            <a:r>
              <a:rPr lang="ru-RU" sz="2800" dirty="0" smtClean="0">
                <a:solidFill>
                  <a:srgbClr val="6D1311"/>
                </a:solidFill>
              </a:rPr>
              <a:t>в</a:t>
            </a:r>
            <a:r>
              <a:rPr lang="ru-RU" sz="2800" dirty="0" smtClean="0">
                <a:solidFill>
                  <a:srgbClr val="6D1311"/>
                </a:solidFill>
              </a:rPr>
              <a:t> 1925 р.) </a:t>
            </a:r>
            <a:r>
              <a:rPr lang="ru-RU" sz="2800" dirty="0" smtClean="0">
                <a:solidFill>
                  <a:srgbClr val="6D1311"/>
                </a:solidFill>
              </a:rPr>
              <a:t>— </a:t>
            </a:r>
            <a:r>
              <a:rPr lang="ru-RU" sz="2800" dirty="0" err="1" smtClean="0">
                <a:solidFill>
                  <a:srgbClr val="6D1311"/>
                </a:solidFill>
              </a:rPr>
              <a:t>радянська</a:t>
            </a:r>
            <a:r>
              <a:rPr lang="ru-RU" sz="2800" dirty="0" smtClean="0">
                <a:solidFill>
                  <a:srgbClr val="6D1311"/>
                </a:solidFill>
              </a:rPr>
              <a:t> та </a:t>
            </a:r>
            <a:r>
              <a:rPr lang="ru-RU" sz="2800" dirty="0" err="1" smtClean="0">
                <a:solidFill>
                  <a:srgbClr val="6D1311"/>
                </a:solidFill>
              </a:rPr>
              <a:t>російська</a:t>
            </a:r>
            <a:r>
              <a:rPr lang="ru-RU" sz="2800" dirty="0" smtClean="0">
                <a:solidFill>
                  <a:srgbClr val="6D1311"/>
                </a:solidFill>
              </a:rPr>
              <a:t> актриса балету, </a:t>
            </a:r>
            <a:r>
              <a:rPr lang="ru-RU" sz="2800" dirty="0" smtClean="0">
                <a:solidFill>
                  <a:srgbClr val="6D1311"/>
                </a:solidFill>
              </a:rPr>
              <a:t>хореограф, </a:t>
            </a:r>
            <a:r>
              <a:rPr lang="ru-RU" sz="2800" dirty="0" err="1" smtClean="0">
                <a:solidFill>
                  <a:srgbClr val="6D1311"/>
                </a:solidFill>
              </a:rPr>
              <a:t>письменниця</a:t>
            </a:r>
            <a:r>
              <a:rPr lang="ru-RU" sz="2800" dirty="0" smtClean="0">
                <a:solidFill>
                  <a:srgbClr val="6D1311"/>
                </a:solidFill>
              </a:rPr>
              <a:t>, </a:t>
            </a:r>
            <a:r>
              <a:rPr lang="ru-RU" sz="2800" dirty="0" smtClean="0">
                <a:solidFill>
                  <a:srgbClr val="6D1311"/>
                </a:solidFill>
              </a:rPr>
              <a:t>актриса, народная артистка </a:t>
            </a:r>
            <a:r>
              <a:rPr lang="ru-RU" sz="2800" dirty="0" smtClean="0">
                <a:solidFill>
                  <a:srgbClr val="6D1311"/>
                </a:solidFill>
              </a:rPr>
              <a:t>СРСР</a:t>
            </a:r>
            <a:endParaRPr lang="ru-RU" dirty="0">
              <a:solidFill>
                <a:srgbClr val="6D131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2214554"/>
            <a:ext cx="3348035" cy="440666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олилиния 25"/>
          <p:cNvSpPr/>
          <p:nvPr/>
        </p:nvSpPr>
        <p:spPr>
          <a:xfrm>
            <a:off x="0" y="1714488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олилиния 24"/>
          <p:cNvSpPr/>
          <p:nvPr/>
        </p:nvSpPr>
        <p:spPr>
          <a:xfrm>
            <a:off x="0" y="1571612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олилиния 26"/>
          <p:cNvSpPr/>
          <p:nvPr/>
        </p:nvSpPr>
        <p:spPr>
          <a:xfrm>
            <a:off x="0" y="1857364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олилиния 20"/>
          <p:cNvSpPr/>
          <p:nvPr/>
        </p:nvSpPr>
        <p:spPr>
          <a:xfrm>
            <a:off x="0" y="1000108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олилиния 21"/>
          <p:cNvSpPr/>
          <p:nvPr/>
        </p:nvSpPr>
        <p:spPr>
          <a:xfrm>
            <a:off x="0" y="1142984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олилиния 22"/>
          <p:cNvSpPr/>
          <p:nvPr/>
        </p:nvSpPr>
        <p:spPr>
          <a:xfrm>
            <a:off x="0" y="1285860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олилиния 23"/>
          <p:cNvSpPr/>
          <p:nvPr/>
        </p:nvSpPr>
        <p:spPr>
          <a:xfrm>
            <a:off x="0" y="1428736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олилиния 18"/>
          <p:cNvSpPr/>
          <p:nvPr/>
        </p:nvSpPr>
        <p:spPr>
          <a:xfrm>
            <a:off x="3714744" y="-24"/>
            <a:ext cx="5444836" cy="5684710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олилиния 28"/>
          <p:cNvSpPr/>
          <p:nvPr/>
        </p:nvSpPr>
        <p:spPr>
          <a:xfrm>
            <a:off x="3714744" y="-24"/>
            <a:ext cx="5444836" cy="6316370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лилиния 13"/>
          <p:cNvSpPr/>
          <p:nvPr/>
        </p:nvSpPr>
        <p:spPr>
          <a:xfrm>
            <a:off x="3677516" y="0"/>
            <a:ext cx="5444836" cy="6858024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олилиния 17"/>
          <p:cNvSpPr/>
          <p:nvPr/>
        </p:nvSpPr>
        <p:spPr>
          <a:xfrm>
            <a:off x="3699196" y="9501"/>
            <a:ext cx="5444836" cy="4601858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олилиния 29"/>
          <p:cNvSpPr/>
          <p:nvPr/>
        </p:nvSpPr>
        <p:spPr>
          <a:xfrm>
            <a:off x="3714744" y="-24"/>
            <a:ext cx="5444836" cy="5143536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5" name="Полилиния 174"/>
          <p:cNvSpPr/>
          <p:nvPr/>
        </p:nvSpPr>
        <p:spPr>
          <a:xfrm>
            <a:off x="3714744" y="-24"/>
            <a:ext cx="5444836" cy="4071966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3" name="Прямоугольник 182"/>
          <p:cNvSpPr/>
          <p:nvPr/>
        </p:nvSpPr>
        <p:spPr>
          <a:xfrm rot="5400000">
            <a:off x="6322215" y="3607611"/>
            <a:ext cx="5429288" cy="214282"/>
          </a:xfrm>
          <a:prstGeom prst="rect">
            <a:avLst/>
          </a:prstGeom>
          <a:gradFill>
            <a:gsLst>
              <a:gs pos="0">
                <a:srgbClr val="EBB075"/>
              </a:gs>
              <a:gs pos="8000">
                <a:srgbClr val="FEE9E2"/>
              </a:gs>
              <a:gs pos="19000">
                <a:srgbClr val="E79379"/>
              </a:gs>
              <a:gs pos="70000">
                <a:srgbClr val="E4643C"/>
              </a:gs>
              <a:gs pos="100000">
                <a:srgbClr val="6D1311"/>
              </a:gs>
            </a:gsLst>
            <a:lin ang="5400000" scaled="1"/>
          </a:gradFill>
          <a:ln>
            <a:noFill/>
          </a:ln>
          <a:effectLst>
            <a:outerShdw blurRad="1016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9" name="Полилиния 188"/>
          <p:cNvSpPr/>
          <p:nvPr/>
        </p:nvSpPr>
        <p:spPr>
          <a:xfrm>
            <a:off x="-560903" y="-42556"/>
            <a:ext cx="2579688" cy="5429288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4" name="Полилиния 183"/>
          <p:cNvSpPr/>
          <p:nvPr/>
        </p:nvSpPr>
        <p:spPr>
          <a:xfrm>
            <a:off x="-428660" y="-142900"/>
            <a:ext cx="2579688" cy="5634077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2" name="Полилиния 181"/>
          <p:cNvSpPr/>
          <p:nvPr/>
        </p:nvSpPr>
        <p:spPr>
          <a:xfrm>
            <a:off x="-285784" y="-231204"/>
            <a:ext cx="2579688" cy="5784294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1" name="Полилиния 180"/>
          <p:cNvSpPr/>
          <p:nvPr/>
        </p:nvSpPr>
        <p:spPr>
          <a:xfrm>
            <a:off x="-142908" y="-268224"/>
            <a:ext cx="2579688" cy="5859415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8" name="Полилиния 177"/>
          <p:cNvSpPr/>
          <p:nvPr/>
        </p:nvSpPr>
        <p:spPr>
          <a:xfrm>
            <a:off x="-19050" y="-300727"/>
            <a:ext cx="2579688" cy="5939528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0" name="Прямоугольник 179"/>
          <p:cNvSpPr/>
          <p:nvPr/>
        </p:nvSpPr>
        <p:spPr>
          <a:xfrm rot="16200000">
            <a:off x="-2607503" y="3536173"/>
            <a:ext cx="5429288" cy="214282"/>
          </a:xfrm>
          <a:prstGeom prst="rect">
            <a:avLst/>
          </a:prstGeom>
          <a:gradFill>
            <a:gsLst>
              <a:gs pos="0">
                <a:srgbClr val="EBB075"/>
              </a:gs>
              <a:gs pos="8000">
                <a:srgbClr val="FEE9E2"/>
              </a:gs>
              <a:gs pos="19000">
                <a:srgbClr val="E79379"/>
              </a:gs>
              <a:gs pos="70000">
                <a:srgbClr val="E4643C"/>
              </a:gs>
              <a:gs pos="100000">
                <a:srgbClr val="6D1311"/>
              </a:gs>
            </a:gsLst>
            <a:lin ang="5400000" scaled="1"/>
          </a:gradFill>
          <a:ln>
            <a:noFill/>
          </a:ln>
          <a:effectLst>
            <a:outerShdw blurRad="1016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0" name="Прямоугольник 189"/>
          <p:cNvSpPr/>
          <p:nvPr/>
        </p:nvSpPr>
        <p:spPr>
          <a:xfrm>
            <a:off x="0" y="0"/>
            <a:ext cx="9144000" cy="1357298"/>
          </a:xfrm>
          <a:prstGeom prst="rect">
            <a:avLst/>
          </a:prstGeom>
          <a:gradFill>
            <a:gsLst>
              <a:gs pos="0">
                <a:srgbClr val="EBB075"/>
              </a:gs>
              <a:gs pos="8000">
                <a:srgbClr val="FEE9E2"/>
              </a:gs>
              <a:gs pos="19000">
                <a:srgbClr val="E79379"/>
              </a:gs>
              <a:gs pos="70000">
                <a:srgbClr val="E4643C"/>
              </a:gs>
              <a:gs pos="100000">
                <a:srgbClr val="6D1311"/>
              </a:gs>
            </a:gsLst>
            <a:lin ang="5400000" scaled="1"/>
          </a:gradFill>
          <a:ln>
            <a:noFill/>
          </a:ln>
          <a:effectLst>
            <a:outerShdw blurRad="1016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35"/>
          <p:cNvGrpSpPr/>
          <p:nvPr/>
        </p:nvGrpSpPr>
        <p:grpSpPr>
          <a:xfrm>
            <a:off x="142844" y="357166"/>
            <a:ext cx="178876" cy="321752"/>
            <a:chOff x="642910" y="5500702"/>
            <a:chExt cx="178876" cy="321752"/>
          </a:xfrm>
        </p:grpSpPr>
        <p:sp>
          <p:nvSpPr>
            <p:cNvPr id="31" name="Овал 30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Овал 32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Овал 33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Овал 34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" name="Группа 48"/>
          <p:cNvGrpSpPr/>
          <p:nvPr/>
        </p:nvGrpSpPr>
        <p:grpSpPr>
          <a:xfrm>
            <a:off x="357158" y="357166"/>
            <a:ext cx="178876" cy="321752"/>
            <a:chOff x="642910" y="5500702"/>
            <a:chExt cx="178876" cy="321752"/>
          </a:xfrm>
        </p:grpSpPr>
        <p:sp>
          <p:nvSpPr>
            <p:cNvPr id="50" name="Овал 4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Овал 5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Овал 5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Овал 5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Овал 5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" name="Группа 54"/>
          <p:cNvGrpSpPr/>
          <p:nvPr/>
        </p:nvGrpSpPr>
        <p:grpSpPr>
          <a:xfrm>
            <a:off x="571472" y="357166"/>
            <a:ext cx="178876" cy="321752"/>
            <a:chOff x="642910" y="5500702"/>
            <a:chExt cx="178876" cy="321752"/>
          </a:xfrm>
        </p:grpSpPr>
        <p:sp>
          <p:nvSpPr>
            <p:cNvPr id="56" name="Овал 5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Овал 5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Овал 5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Овал 5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Овал 5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" name="Группа 60"/>
          <p:cNvGrpSpPr/>
          <p:nvPr/>
        </p:nvGrpSpPr>
        <p:grpSpPr>
          <a:xfrm>
            <a:off x="785786" y="357166"/>
            <a:ext cx="178876" cy="321752"/>
            <a:chOff x="642910" y="5500702"/>
            <a:chExt cx="178876" cy="321752"/>
          </a:xfrm>
        </p:grpSpPr>
        <p:sp>
          <p:nvSpPr>
            <p:cNvPr id="62" name="Овал 6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Овал 6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Овал 6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5" name="Овал 6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Овал 6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" name="Группа 66"/>
          <p:cNvGrpSpPr/>
          <p:nvPr/>
        </p:nvGrpSpPr>
        <p:grpSpPr>
          <a:xfrm>
            <a:off x="1000100" y="357166"/>
            <a:ext cx="178876" cy="321752"/>
            <a:chOff x="642910" y="5500702"/>
            <a:chExt cx="178876" cy="321752"/>
          </a:xfrm>
        </p:grpSpPr>
        <p:sp>
          <p:nvSpPr>
            <p:cNvPr id="68" name="Овал 6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Овал 6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Овал 6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Овал 7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Овал 7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" name="Группа 72"/>
          <p:cNvGrpSpPr/>
          <p:nvPr/>
        </p:nvGrpSpPr>
        <p:grpSpPr>
          <a:xfrm>
            <a:off x="1214414" y="357166"/>
            <a:ext cx="178876" cy="321752"/>
            <a:chOff x="642910" y="5500702"/>
            <a:chExt cx="178876" cy="321752"/>
          </a:xfrm>
        </p:grpSpPr>
        <p:sp>
          <p:nvSpPr>
            <p:cNvPr id="74" name="Овал 7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Овал 7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" name="Овал 7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" name="Овал 7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Овал 7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" name="Группа 78"/>
          <p:cNvGrpSpPr/>
          <p:nvPr/>
        </p:nvGrpSpPr>
        <p:grpSpPr>
          <a:xfrm>
            <a:off x="1428728" y="357166"/>
            <a:ext cx="178876" cy="321752"/>
            <a:chOff x="642910" y="5500702"/>
            <a:chExt cx="178876" cy="321752"/>
          </a:xfrm>
        </p:grpSpPr>
        <p:sp>
          <p:nvSpPr>
            <p:cNvPr id="80" name="Овал 7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1" name="Овал 8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2" name="Овал 8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3" name="Овал 8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" name="Овал 8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" name="Группа 84"/>
          <p:cNvGrpSpPr/>
          <p:nvPr/>
        </p:nvGrpSpPr>
        <p:grpSpPr>
          <a:xfrm>
            <a:off x="1643042" y="357166"/>
            <a:ext cx="178876" cy="321752"/>
            <a:chOff x="642910" y="5500702"/>
            <a:chExt cx="178876" cy="321752"/>
          </a:xfrm>
        </p:grpSpPr>
        <p:sp>
          <p:nvSpPr>
            <p:cNvPr id="86" name="Овал 8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7" name="Овал 8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" name="Овал 8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9" name="Овал 8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0" name="Овал 8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" name="Группа 90"/>
          <p:cNvGrpSpPr/>
          <p:nvPr/>
        </p:nvGrpSpPr>
        <p:grpSpPr>
          <a:xfrm>
            <a:off x="1857356" y="357166"/>
            <a:ext cx="178876" cy="321752"/>
            <a:chOff x="642910" y="5500702"/>
            <a:chExt cx="178876" cy="321752"/>
          </a:xfrm>
        </p:grpSpPr>
        <p:sp>
          <p:nvSpPr>
            <p:cNvPr id="92" name="Овал 9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3" name="Овал 9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4" name="Овал 9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5" name="Овал 9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6" name="Овал 9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" name="Группа 96"/>
          <p:cNvGrpSpPr/>
          <p:nvPr/>
        </p:nvGrpSpPr>
        <p:grpSpPr>
          <a:xfrm>
            <a:off x="2071670" y="357166"/>
            <a:ext cx="178876" cy="321752"/>
            <a:chOff x="642910" y="5500702"/>
            <a:chExt cx="178876" cy="321752"/>
          </a:xfrm>
        </p:grpSpPr>
        <p:sp>
          <p:nvSpPr>
            <p:cNvPr id="98" name="Овал 9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9" name="Овал 9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0" name="Овал 9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1" name="Овал 10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2" name="Овал 10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" name="Группа 102"/>
          <p:cNvGrpSpPr/>
          <p:nvPr/>
        </p:nvGrpSpPr>
        <p:grpSpPr>
          <a:xfrm>
            <a:off x="2285984" y="357166"/>
            <a:ext cx="178876" cy="321752"/>
            <a:chOff x="642910" y="5500702"/>
            <a:chExt cx="178876" cy="321752"/>
          </a:xfrm>
        </p:grpSpPr>
        <p:sp>
          <p:nvSpPr>
            <p:cNvPr id="104" name="Овал 10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5" name="Овал 10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6" name="Овал 10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7" name="Овал 10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8" name="Овал 10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3" name="Группа 108"/>
          <p:cNvGrpSpPr/>
          <p:nvPr/>
        </p:nvGrpSpPr>
        <p:grpSpPr>
          <a:xfrm>
            <a:off x="2500298" y="357166"/>
            <a:ext cx="178876" cy="321752"/>
            <a:chOff x="642910" y="5500702"/>
            <a:chExt cx="178876" cy="321752"/>
          </a:xfrm>
        </p:grpSpPr>
        <p:sp>
          <p:nvSpPr>
            <p:cNvPr id="110" name="Овал 10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1" name="Овал 11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2" name="Овал 11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3" name="Овал 11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4" name="Овал 11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5" name="Группа 114"/>
          <p:cNvGrpSpPr/>
          <p:nvPr/>
        </p:nvGrpSpPr>
        <p:grpSpPr>
          <a:xfrm>
            <a:off x="2714612" y="357166"/>
            <a:ext cx="178876" cy="321752"/>
            <a:chOff x="642910" y="5500702"/>
            <a:chExt cx="178876" cy="321752"/>
          </a:xfrm>
        </p:grpSpPr>
        <p:sp>
          <p:nvSpPr>
            <p:cNvPr id="116" name="Овал 11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7" name="Овал 11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8" name="Овал 11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9" name="Овал 11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0" name="Овал 11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6" name="Группа 120"/>
          <p:cNvGrpSpPr/>
          <p:nvPr/>
        </p:nvGrpSpPr>
        <p:grpSpPr>
          <a:xfrm>
            <a:off x="2928926" y="357166"/>
            <a:ext cx="178876" cy="321752"/>
            <a:chOff x="642910" y="5500702"/>
            <a:chExt cx="178876" cy="321752"/>
          </a:xfrm>
        </p:grpSpPr>
        <p:sp>
          <p:nvSpPr>
            <p:cNvPr id="122" name="Овал 12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3" name="Овал 12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4" name="Овал 12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5" name="Овал 12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6" name="Овал 12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7" name="Группа 126"/>
          <p:cNvGrpSpPr/>
          <p:nvPr/>
        </p:nvGrpSpPr>
        <p:grpSpPr>
          <a:xfrm>
            <a:off x="3143240" y="357166"/>
            <a:ext cx="178876" cy="321752"/>
            <a:chOff x="642910" y="5500702"/>
            <a:chExt cx="178876" cy="321752"/>
          </a:xfrm>
        </p:grpSpPr>
        <p:sp>
          <p:nvSpPr>
            <p:cNvPr id="128" name="Овал 12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9" name="Овал 12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0" name="Овал 12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1" name="Овал 13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2" name="Овал 13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0" name="Группа 132"/>
          <p:cNvGrpSpPr/>
          <p:nvPr/>
        </p:nvGrpSpPr>
        <p:grpSpPr>
          <a:xfrm>
            <a:off x="3357554" y="357166"/>
            <a:ext cx="178876" cy="321752"/>
            <a:chOff x="642910" y="5500702"/>
            <a:chExt cx="178876" cy="321752"/>
          </a:xfrm>
        </p:grpSpPr>
        <p:sp>
          <p:nvSpPr>
            <p:cNvPr id="134" name="Овал 13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5" name="Овал 13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6" name="Овал 13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7" name="Овал 13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8" name="Овал 13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8" name="Группа 138"/>
          <p:cNvGrpSpPr/>
          <p:nvPr/>
        </p:nvGrpSpPr>
        <p:grpSpPr>
          <a:xfrm>
            <a:off x="3571868" y="357166"/>
            <a:ext cx="178876" cy="321752"/>
            <a:chOff x="642910" y="5500702"/>
            <a:chExt cx="178876" cy="321752"/>
          </a:xfrm>
        </p:grpSpPr>
        <p:sp>
          <p:nvSpPr>
            <p:cNvPr id="140" name="Овал 13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1" name="Овал 14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2" name="Овал 14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3" name="Овал 14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4" name="Овал 14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6" name="Группа 144"/>
          <p:cNvGrpSpPr/>
          <p:nvPr/>
        </p:nvGrpSpPr>
        <p:grpSpPr>
          <a:xfrm>
            <a:off x="3786182" y="357166"/>
            <a:ext cx="178876" cy="321752"/>
            <a:chOff x="642910" y="5500702"/>
            <a:chExt cx="178876" cy="321752"/>
          </a:xfrm>
        </p:grpSpPr>
        <p:sp>
          <p:nvSpPr>
            <p:cNvPr id="146" name="Овал 14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7" name="Овал 14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8" name="Овал 14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9" name="Овал 14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0" name="Овал 14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7" name="Группа 150"/>
          <p:cNvGrpSpPr/>
          <p:nvPr/>
        </p:nvGrpSpPr>
        <p:grpSpPr>
          <a:xfrm>
            <a:off x="4000496" y="357166"/>
            <a:ext cx="178876" cy="321752"/>
            <a:chOff x="642910" y="5500702"/>
            <a:chExt cx="178876" cy="321752"/>
          </a:xfrm>
        </p:grpSpPr>
        <p:sp>
          <p:nvSpPr>
            <p:cNvPr id="152" name="Овал 15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3" name="Овал 15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4" name="Овал 15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5" name="Овал 15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6" name="Овал 15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8" name="Группа 156"/>
          <p:cNvGrpSpPr/>
          <p:nvPr/>
        </p:nvGrpSpPr>
        <p:grpSpPr>
          <a:xfrm>
            <a:off x="4214810" y="357166"/>
            <a:ext cx="178876" cy="321752"/>
            <a:chOff x="642910" y="5500702"/>
            <a:chExt cx="178876" cy="321752"/>
          </a:xfrm>
        </p:grpSpPr>
        <p:sp>
          <p:nvSpPr>
            <p:cNvPr id="158" name="Овал 15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9" name="Овал 15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0" name="Овал 15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1" name="Овал 16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2" name="Овал 16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9" name="Группа 162"/>
          <p:cNvGrpSpPr/>
          <p:nvPr/>
        </p:nvGrpSpPr>
        <p:grpSpPr>
          <a:xfrm>
            <a:off x="4429124" y="357166"/>
            <a:ext cx="178876" cy="321752"/>
            <a:chOff x="642910" y="5500702"/>
            <a:chExt cx="178876" cy="321752"/>
          </a:xfrm>
        </p:grpSpPr>
        <p:sp>
          <p:nvSpPr>
            <p:cNvPr id="164" name="Овал 16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5" name="Овал 16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6" name="Овал 16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7" name="Овал 16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8" name="Овал 16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0" name="Группа 168"/>
          <p:cNvGrpSpPr/>
          <p:nvPr/>
        </p:nvGrpSpPr>
        <p:grpSpPr>
          <a:xfrm>
            <a:off x="4643438" y="357166"/>
            <a:ext cx="178876" cy="321752"/>
            <a:chOff x="642910" y="5500702"/>
            <a:chExt cx="178876" cy="321752"/>
          </a:xfrm>
        </p:grpSpPr>
        <p:sp>
          <p:nvSpPr>
            <p:cNvPr id="170" name="Овал 16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1" name="Овал 17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2" name="Овал 17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3" name="Овал 17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4" name="Овал 17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76" name="Заголовок 175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796908"/>
          </a:xfrm>
          <a:ln>
            <a:noFill/>
          </a:ln>
        </p:spPr>
        <p:txBody>
          <a:bodyPr>
            <a:noAutofit/>
          </a:bodyPr>
          <a:lstStyle/>
          <a:p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2800" b="1" dirty="0" err="1" smtClean="0">
                <a:solidFill>
                  <a:schemeClr val="bg1"/>
                </a:solidFill>
              </a:rPr>
              <a:t>Національний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заслужений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академічний</a:t>
            </a:r>
            <a:r>
              <a:rPr lang="ru-RU" sz="2800" b="1" dirty="0" smtClean="0">
                <a:solidFill>
                  <a:schemeClr val="bg1"/>
                </a:solidFill>
              </a:rPr>
              <a:t> ансамбль </a:t>
            </a:r>
            <a:r>
              <a:rPr lang="ru-RU" sz="2800" b="1" dirty="0" err="1" smtClean="0">
                <a:solidFill>
                  <a:schemeClr val="bg1"/>
                </a:solidFill>
              </a:rPr>
              <a:t>танцю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України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ім</a:t>
            </a:r>
            <a:r>
              <a:rPr lang="ru-RU" sz="2800" b="1" dirty="0" smtClean="0">
                <a:solidFill>
                  <a:schemeClr val="bg1"/>
                </a:solidFill>
              </a:rPr>
              <a:t>. </a:t>
            </a:r>
            <a:r>
              <a:rPr lang="ru-RU" sz="2800" b="1" dirty="0" err="1" smtClean="0">
                <a:solidFill>
                  <a:schemeClr val="bg1"/>
                </a:solidFill>
              </a:rPr>
              <a:t>П.П.Вірського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br>
              <a:rPr lang="ru-RU" sz="2800" b="1" dirty="0" smtClean="0">
                <a:solidFill>
                  <a:schemeClr val="bg1"/>
                </a:solidFill>
              </a:rPr>
            </a:br>
            <a:endParaRPr lang="ru-RU" sz="3200" b="1" spc="200" dirty="0">
              <a:ln w="29210">
                <a:solidFill>
                  <a:srgbClr val="6D1311"/>
                </a:solidFill>
              </a:ln>
              <a:solidFill>
                <a:schemeClr val="bg1"/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</p:txBody>
      </p:sp>
      <p:sp>
        <p:nvSpPr>
          <p:cNvPr id="179" name="Прямоугольник 178"/>
          <p:cNvSpPr/>
          <p:nvPr/>
        </p:nvSpPr>
        <p:spPr>
          <a:xfrm>
            <a:off x="0" y="5857892"/>
            <a:ext cx="9144000" cy="1000108"/>
          </a:xfrm>
          <a:prstGeom prst="rect">
            <a:avLst/>
          </a:prstGeom>
          <a:gradFill>
            <a:gsLst>
              <a:gs pos="0">
                <a:srgbClr val="EBB075"/>
              </a:gs>
              <a:gs pos="8000">
                <a:srgbClr val="FEE9E2"/>
              </a:gs>
              <a:gs pos="19000">
                <a:srgbClr val="E79379"/>
              </a:gs>
              <a:gs pos="70000">
                <a:srgbClr val="E4643C"/>
              </a:gs>
              <a:gs pos="100000">
                <a:srgbClr val="6D1311"/>
              </a:gs>
            </a:gsLst>
            <a:lin ang="5400000" scaled="1"/>
          </a:gradFill>
          <a:ln>
            <a:noFill/>
          </a:ln>
          <a:effectLst>
            <a:outerShdw blurRad="1016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err="1" smtClean="0">
                <a:solidFill>
                  <a:schemeClr val="tx1"/>
                </a:solidFill>
              </a:rPr>
              <a:t>Ансамль</a:t>
            </a:r>
            <a:r>
              <a:rPr lang="uk-UA" sz="2000" b="1" dirty="0" smtClean="0">
                <a:solidFill>
                  <a:schemeClr val="tx1"/>
                </a:solidFill>
              </a:rPr>
              <a:t> відлічує </a:t>
            </a:r>
            <a:r>
              <a:rPr lang="uk-UA" sz="2000" b="1" dirty="0" smtClean="0">
                <a:solidFill>
                  <a:schemeClr val="tx1"/>
                </a:solidFill>
              </a:rPr>
              <a:t>історію </a:t>
            </a:r>
            <a:r>
              <a:rPr lang="uk-UA" sz="2000" b="1" dirty="0" smtClean="0">
                <a:solidFill>
                  <a:schemeClr val="tx1"/>
                </a:solidFill>
              </a:rPr>
              <a:t>з 1937, засновниками якого були Павло </a:t>
            </a:r>
            <a:r>
              <a:rPr lang="uk-UA" sz="2000" b="1" dirty="0" smtClean="0">
                <a:solidFill>
                  <a:schemeClr val="tx1"/>
                </a:solidFill>
              </a:rPr>
              <a:t>Вірський та </a:t>
            </a:r>
            <a:r>
              <a:rPr lang="uk-UA" sz="2000" b="1" dirty="0" smtClean="0">
                <a:solidFill>
                  <a:schemeClr val="tx1"/>
                </a:solidFill>
              </a:rPr>
              <a:t>Микола </a:t>
            </a:r>
            <a:r>
              <a:rPr lang="uk-UA" sz="2000" b="1" dirty="0" err="1" smtClean="0">
                <a:solidFill>
                  <a:schemeClr val="tx1"/>
                </a:solidFill>
              </a:rPr>
              <a:t>Болотов</a:t>
            </a:r>
            <a:r>
              <a:rPr lang="uk-UA" sz="2000" b="1" dirty="0" smtClean="0">
                <a:solidFill>
                  <a:schemeClr val="tx1"/>
                </a:solidFill>
              </a:rPr>
              <a:t>. </a:t>
            </a:r>
            <a:r>
              <a:rPr lang="uk-UA" sz="2000" b="1" dirty="0" smtClean="0">
                <a:solidFill>
                  <a:schemeClr val="tx1"/>
                </a:solidFill>
              </a:rPr>
              <a:t> З 1940 </a:t>
            </a:r>
            <a:r>
              <a:rPr lang="uk-UA" sz="2000" b="1" dirty="0" smtClean="0">
                <a:solidFill>
                  <a:schemeClr val="tx1"/>
                </a:solidFill>
              </a:rPr>
              <a:t>року ансамбль був реорганізований в ансамбль пісні і танцю України</a:t>
            </a:r>
            <a:endParaRPr lang="ru-RU" sz="2000" b="1" dirty="0">
              <a:solidFill>
                <a:schemeClr val="tx1"/>
              </a:solidFill>
            </a:endParaRPr>
          </a:p>
        </p:txBody>
      </p:sp>
      <p:pic>
        <p:nvPicPr>
          <p:cNvPr id="10241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85918" y="1357298"/>
            <a:ext cx="5214974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0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" grpId="0"/>
      <p:bldP spid="17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олилиния 28"/>
          <p:cNvSpPr/>
          <p:nvPr/>
        </p:nvSpPr>
        <p:spPr>
          <a:xfrm>
            <a:off x="3714744" y="-24"/>
            <a:ext cx="5444836" cy="6316370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лилиния 13"/>
          <p:cNvSpPr/>
          <p:nvPr/>
        </p:nvSpPr>
        <p:spPr>
          <a:xfrm>
            <a:off x="3677516" y="0"/>
            <a:ext cx="5444836" cy="6858024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олилиния 25"/>
          <p:cNvSpPr/>
          <p:nvPr/>
        </p:nvSpPr>
        <p:spPr>
          <a:xfrm>
            <a:off x="0" y="1714488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олилиния 24"/>
          <p:cNvSpPr/>
          <p:nvPr/>
        </p:nvSpPr>
        <p:spPr>
          <a:xfrm>
            <a:off x="0" y="1571612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9" name="Прямоугольник 178"/>
          <p:cNvSpPr/>
          <p:nvPr/>
        </p:nvSpPr>
        <p:spPr>
          <a:xfrm>
            <a:off x="0" y="0"/>
            <a:ext cx="9144000" cy="857232"/>
          </a:xfrm>
          <a:prstGeom prst="rect">
            <a:avLst/>
          </a:prstGeom>
          <a:gradFill>
            <a:gsLst>
              <a:gs pos="0">
                <a:srgbClr val="EBB075"/>
              </a:gs>
              <a:gs pos="8000">
                <a:srgbClr val="FEE9E2"/>
              </a:gs>
              <a:gs pos="19000">
                <a:srgbClr val="E79379"/>
              </a:gs>
              <a:gs pos="70000">
                <a:srgbClr val="E4643C"/>
              </a:gs>
              <a:gs pos="100000">
                <a:srgbClr val="6D1311"/>
              </a:gs>
            </a:gsLst>
            <a:lin ang="5400000" scaled="1"/>
          </a:gradFill>
          <a:ln>
            <a:noFill/>
          </a:ln>
          <a:effectLst>
            <a:outerShdw blurRad="1016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Картина </a:t>
            </a:r>
            <a:r>
              <a:rPr lang="ru-RU" sz="3200" dirty="0" err="1" smtClean="0"/>
              <a:t>П'єра-Оґюста</a:t>
            </a:r>
            <a:r>
              <a:rPr lang="ru-RU" sz="3200" dirty="0" smtClean="0"/>
              <a:t> Ренуара «</a:t>
            </a:r>
            <a:r>
              <a:rPr lang="ru-RU" sz="3200" dirty="0" err="1" smtClean="0"/>
              <a:t>Танець</a:t>
            </a:r>
            <a:r>
              <a:rPr lang="ru-RU" sz="3200" dirty="0" smtClean="0"/>
              <a:t> у </a:t>
            </a:r>
            <a:r>
              <a:rPr lang="ru-RU" sz="3200" dirty="0" err="1" smtClean="0"/>
              <a:t>Бужівалі</a:t>
            </a:r>
            <a:r>
              <a:rPr lang="ru-RU" sz="3200" dirty="0" smtClean="0"/>
              <a:t>»</a:t>
            </a:r>
            <a:endParaRPr lang="ru-RU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7" name="Полилиния 26"/>
          <p:cNvSpPr/>
          <p:nvPr/>
        </p:nvSpPr>
        <p:spPr>
          <a:xfrm>
            <a:off x="0" y="1857364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олилиния 20"/>
          <p:cNvSpPr/>
          <p:nvPr/>
        </p:nvSpPr>
        <p:spPr>
          <a:xfrm>
            <a:off x="0" y="1000108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олилиния 21"/>
          <p:cNvSpPr/>
          <p:nvPr/>
        </p:nvSpPr>
        <p:spPr>
          <a:xfrm>
            <a:off x="0" y="1142984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олилиния 22"/>
          <p:cNvSpPr/>
          <p:nvPr/>
        </p:nvSpPr>
        <p:spPr>
          <a:xfrm>
            <a:off x="0" y="1285860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олилиния 23"/>
          <p:cNvSpPr/>
          <p:nvPr/>
        </p:nvSpPr>
        <p:spPr>
          <a:xfrm>
            <a:off x="0" y="1428736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олилиния 18"/>
          <p:cNvSpPr/>
          <p:nvPr/>
        </p:nvSpPr>
        <p:spPr>
          <a:xfrm>
            <a:off x="3714744" y="-24"/>
            <a:ext cx="5444836" cy="5684710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олилиния 17"/>
          <p:cNvSpPr/>
          <p:nvPr/>
        </p:nvSpPr>
        <p:spPr>
          <a:xfrm>
            <a:off x="3699196" y="9501"/>
            <a:ext cx="5444836" cy="4601858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олилиния 29"/>
          <p:cNvSpPr/>
          <p:nvPr/>
        </p:nvSpPr>
        <p:spPr>
          <a:xfrm>
            <a:off x="3714744" y="-24"/>
            <a:ext cx="5444836" cy="5143536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5" name="Полилиния 174"/>
          <p:cNvSpPr/>
          <p:nvPr/>
        </p:nvSpPr>
        <p:spPr>
          <a:xfrm>
            <a:off x="3714744" y="-24"/>
            <a:ext cx="5444836" cy="4071966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9" name="Полилиния 188"/>
          <p:cNvSpPr/>
          <p:nvPr/>
        </p:nvSpPr>
        <p:spPr>
          <a:xfrm>
            <a:off x="-560903" y="-42556"/>
            <a:ext cx="2579688" cy="5429288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4" name="Полилиния 183"/>
          <p:cNvSpPr/>
          <p:nvPr/>
        </p:nvSpPr>
        <p:spPr>
          <a:xfrm>
            <a:off x="-428660" y="-142900"/>
            <a:ext cx="2579688" cy="5634077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2" name="Полилиния 181"/>
          <p:cNvSpPr/>
          <p:nvPr/>
        </p:nvSpPr>
        <p:spPr>
          <a:xfrm>
            <a:off x="-285784" y="-231204"/>
            <a:ext cx="2579688" cy="5784294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1" name="Полилиния 180"/>
          <p:cNvSpPr/>
          <p:nvPr/>
        </p:nvSpPr>
        <p:spPr>
          <a:xfrm>
            <a:off x="-142908" y="-268224"/>
            <a:ext cx="2579688" cy="5859415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8" name="Полилиния 177"/>
          <p:cNvSpPr/>
          <p:nvPr/>
        </p:nvSpPr>
        <p:spPr>
          <a:xfrm>
            <a:off x="1285852" y="-285776"/>
            <a:ext cx="2579688" cy="5939528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35"/>
          <p:cNvGrpSpPr/>
          <p:nvPr/>
        </p:nvGrpSpPr>
        <p:grpSpPr>
          <a:xfrm>
            <a:off x="2071670" y="6357958"/>
            <a:ext cx="178876" cy="321752"/>
            <a:chOff x="642910" y="5500702"/>
            <a:chExt cx="178876" cy="321752"/>
          </a:xfrm>
        </p:grpSpPr>
        <p:sp>
          <p:nvSpPr>
            <p:cNvPr id="31" name="Овал 30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Овал 32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Овал 33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Овал 34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" name="Группа 48"/>
          <p:cNvGrpSpPr/>
          <p:nvPr/>
        </p:nvGrpSpPr>
        <p:grpSpPr>
          <a:xfrm>
            <a:off x="2285984" y="6357958"/>
            <a:ext cx="178876" cy="321752"/>
            <a:chOff x="642910" y="5500702"/>
            <a:chExt cx="178876" cy="321752"/>
          </a:xfrm>
        </p:grpSpPr>
        <p:sp>
          <p:nvSpPr>
            <p:cNvPr id="50" name="Овал 4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Овал 5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Овал 5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Овал 5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Овал 5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" name="Группа 54"/>
          <p:cNvGrpSpPr/>
          <p:nvPr/>
        </p:nvGrpSpPr>
        <p:grpSpPr>
          <a:xfrm>
            <a:off x="2500298" y="6357958"/>
            <a:ext cx="178876" cy="321752"/>
            <a:chOff x="642910" y="5500702"/>
            <a:chExt cx="178876" cy="321752"/>
          </a:xfrm>
        </p:grpSpPr>
        <p:sp>
          <p:nvSpPr>
            <p:cNvPr id="56" name="Овал 5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Овал 5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Овал 5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Овал 5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Овал 5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" name="Группа 60"/>
          <p:cNvGrpSpPr/>
          <p:nvPr/>
        </p:nvGrpSpPr>
        <p:grpSpPr>
          <a:xfrm>
            <a:off x="2714612" y="6357958"/>
            <a:ext cx="178876" cy="321752"/>
            <a:chOff x="642910" y="5500702"/>
            <a:chExt cx="178876" cy="321752"/>
          </a:xfrm>
        </p:grpSpPr>
        <p:sp>
          <p:nvSpPr>
            <p:cNvPr id="62" name="Овал 6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Овал 6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Овал 6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5" name="Овал 6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Овал 6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" name="Группа 66"/>
          <p:cNvGrpSpPr/>
          <p:nvPr/>
        </p:nvGrpSpPr>
        <p:grpSpPr>
          <a:xfrm>
            <a:off x="2928926" y="6357958"/>
            <a:ext cx="178876" cy="321752"/>
            <a:chOff x="642910" y="5500702"/>
            <a:chExt cx="178876" cy="321752"/>
          </a:xfrm>
        </p:grpSpPr>
        <p:sp>
          <p:nvSpPr>
            <p:cNvPr id="68" name="Овал 6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Овал 6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Овал 6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Овал 7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Овал 7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" name="Группа 72"/>
          <p:cNvGrpSpPr/>
          <p:nvPr/>
        </p:nvGrpSpPr>
        <p:grpSpPr>
          <a:xfrm>
            <a:off x="3143240" y="6357958"/>
            <a:ext cx="178876" cy="321752"/>
            <a:chOff x="642910" y="5500702"/>
            <a:chExt cx="178876" cy="321752"/>
          </a:xfrm>
        </p:grpSpPr>
        <p:sp>
          <p:nvSpPr>
            <p:cNvPr id="74" name="Овал 7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Овал 7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" name="Овал 7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" name="Овал 7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Овал 7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" name="Группа 78"/>
          <p:cNvGrpSpPr/>
          <p:nvPr/>
        </p:nvGrpSpPr>
        <p:grpSpPr>
          <a:xfrm>
            <a:off x="3357554" y="6357958"/>
            <a:ext cx="178876" cy="321752"/>
            <a:chOff x="642910" y="5500702"/>
            <a:chExt cx="178876" cy="321752"/>
          </a:xfrm>
        </p:grpSpPr>
        <p:sp>
          <p:nvSpPr>
            <p:cNvPr id="80" name="Овал 7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1" name="Овал 8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2" name="Овал 8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3" name="Овал 8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" name="Овал 8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" name="Группа 84"/>
          <p:cNvGrpSpPr/>
          <p:nvPr/>
        </p:nvGrpSpPr>
        <p:grpSpPr>
          <a:xfrm>
            <a:off x="3571868" y="6357958"/>
            <a:ext cx="178876" cy="321752"/>
            <a:chOff x="642910" y="5500702"/>
            <a:chExt cx="178876" cy="321752"/>
          </a:xfrm>
        </p:grpSpPr>
        <p:sp>
          <p:nvSpPr>
            <p:cNvPr id="86" name="Овал 8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7" name="Овал 8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" name="Овал 8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9" name="Овал 8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0" name="Овал 8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" name="Группа 90"/>
          <p:cNvGrpSpPr/>
          <p:nvPr/>
        </p:nvGrpSpPr>
        <p:grpSpPr>
          <a:xfrm>
            <a:off x="3786182" y="6357958"/>
            <a:ext cx="178876" cy="321752"/>
            <a:chOff x="642910" y="5500702"/>
            <a:chExt cx="178876" cy="321752"/>
          </a:xfrm>
        </p:grpSpPr>
        <p:sp>
          <p:nvSpPr>
            <p:cNvPr id="92" name="Овал 9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3" name="Овал 9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4" name="Овал 9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5" name="Овал 9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6" name="Овал 9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" name="Группа 96"/>
          <p:cNvGrpSpPr/>
          <p:nvPr/>
        </p:nvGrpSpPr>
        <p:grpSpPr>
          <a:xfrm>
            <a:off x="4000496" y="6357958"/>
            <a:ext cx="178876" cy="321752"/>
            <a:chOff x="642910" y="5500702"/>
            <a:chExt cx="178876" cy="321752"/>
          </a:xfrm>
        </p:grpSpPr>
        <p:sp>
          <p:nvSpPr>
            <p:cNvPr id="98" name="Овал 9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9" name="Овал 9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0" name="Овал 9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1" name="Овал 10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2" name="Овал 10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" name="Группа 102"/>
          <p:cNvGrpSpPr/>
          <p:nvPr/>
        </p:nvGrpSpPr>
        <p:grpSpPr>
          <a:xfrm>
            <a:off x="4214810" y="6357958"/>
            <a:ext cx="178876" cy="321752"/>
            <a:chOff x="642910" y="5500702"/>
            <a:chExt cx="178876" cy="321752"/>
          </a:xfrm>
        </p:grpSpPr>
        <p:sp>
          <p:nvSpPr>
            <p:cNvPr id="104" name="Овал 10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5" name="Овал 10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6" name="Овал 10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7" name="Овал 10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8" name="Овал 10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3" name="Группа 108"/>
          <p:cNvGrpSpPr/>
          <p:nvPr/>
        </p:nvGrpSpPr>
        <p:grpSpPr>
          <a:xfrm>
            <a:off x="4429124" y="6357958"/>
            <a:ext cx="178876" cy="321752"/>
            <a:chOff x="642910" y="5500702"/>
            <a:chExt cx="178876" cy="321752"/>
          </a:xfrm>
        </p:grpSpPr>
        <p:sp>
          <p:nvSpPr>
            <p:cNvPr id="110" name="Овал 10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1" name="Овал 11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2" name="Овал 11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3" name="Овал 11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4" name="Овал 11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5" name="Группа 114"/>
          <p:cNvGrpSpPr/>
          <p:nvPr/>
        </p:nvGrpSpPr>
        <p:grpSpPr>
          <a:xfrm>
            <a:off x="4643438" y="6357958"/>
            <a:ext cx="178876" cy="321752"/>
            <a:chOff x="642910" y="5500702"/>
            <a:chExt cx="178876" cy="321752"/>
          </a:xfrm>
        </p:grpSpPr>
        <p:sp>
          <p:nvSpPr>
            <p:cNvPr id="116" name="Овал 11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7" name="Овал 11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8" name="Овал 11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9" name="Овал 11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0" name="Овал 11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6" name="Группа 120"/>
          <p:cNvGrpSpPr/>
          <p:nvPr/>
        </p:nvGrpSpPr>
        <p:grpSpPr>
          <a:xfrm>
            <a:off x="4857752" y="6357958"/>
            <a:ext cx="178876" cy="321752"/>
            <a:chOff x="642910" y="5500702"/>
            <a:chExt cx="178876" cy="321752"/>
          </a:xfrm>
        </p:grpSpPr>
        <p:sp>
          <p:nvSpPr>
            <p:cNvPr id="122" name="Овал 12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3" name="Овал 12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4" name="Овал 12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5" name="Овал 12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6" name="Овал 12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7" name="Группа 126"/>
          <p:cNvGrpSpPr/>
          <p:nvPr/>
        </p:nvGrpSpPr>
        <p:grpSpPr>
          <a:xfrm>
            <a:off x="5072066" y="6357958"/>
            <a:ext cx="178876" cy="321752"/>
            <a:chOff x="642910" y="5500702"/>
            <a:chExt cx="178876" cy="321752"/>
          </a:xfrm>
        </p:grpSpPr>
        <p:sp>
          <p:nvSpPr>
            <p:cNvPr id="128" name="Овал 12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9" name="Овал 12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0" name="Овал 12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1" name="Овал 13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2" name="Овал 13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0" name="Группа 132"/>
          <p:cNvGrpSpPr/>
          <p:nvPr/>
        </p:nvGrpSpPr>
        <p:grpSpPr>
          <a:xfrm>
            <a:off x="5286380" y="6357958"/>
            <a:ext cx="178876" cy="321752"/>
            <a:chOff x="642910" y="5500702"/>
            <a:chExt cx="178876" cy="321752"/>
          </a:xfrm>
        </p:grpSpPr>
        <p:sp>
          <p:nvSpPr>
            <p:cNvPr id="134" name="Овал 13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5" name="Овал 13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6" name="Овал 13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7" name="Овал 13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8" name="Овал 13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8" name="Группа 138"/>
          <p:cNvGrpSpPr/>
          <p:nvPr/>
        </p:nvGrpSpPr>
        <p:grpSpPr>
          <a:xfrm>
            <a:off x="5500694" y="6357958"/>
            <a:ext cx="178876" cy="321752"/>
            <a:chOff x="642910" y="5500702"/>
            <a:chExt cx="178876" cy="321752"/>
          </a:xfrm>
        </p:grpSpPr>
        <p:sp>
          <p:nvSpPr>
            <p:cNvPr id="140" name="Овал 13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1" name="Овал 14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2" name="Овал 14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3" name="Овал 14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4" name="Овал 14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6" name="Группа 144"/>
          <p:cNvGrpSpPr/>
          <p:nvPr/>
        </p:nvGrpSpPr>
        <p:grpSpPr>
          <a:xfrm>
            <a:off x="5715008" y="6357958"/>
            <a:ext cx="178876" cy="321752"/>
            <a:chOff x="642910" y="5500702"/>
            <a:chExt cx="178876" cy="321752"/>
          </a:xfrm>
        </p:grpSpPr>
        <p:sp>
          <p:nvSpPr>
            <p:cNvPr id="146" name="Овал 14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7" name="Овал 14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8" name="Овал 14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9" name="Овал 14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0" name="Овал 14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7" name="Группа 150"/>
          <p:cNvGrpSpPr/>
          <p:nvPr/>
        </p:nvGrpSpPr>
        <p:grpSpPr>
          <a:xfrm>
            <a:off x="5929322" y="6357958"/>
            <a:ext cx="178876" cy="321752"/>
            <a:chOff x="642910" y="5500702"/>
            <a:chExt cx="178876" cy="321752"/>
          </a:xfrm>
        </p:grpSpPr>
        <p:sp>
          <p:nvSpPr>
            <p:cNvPr id="152" name="Овал 15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3" name="Овал 15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4" name="Овал 15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5" name="Овал 15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6" name="Овал 15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8" name="Группа 156"/>
          <p:cNvGrpSpPr/>
          <p:nvPr/>
        </p:nvGrpSpPr>
        <p:grpSpPr>
          <a:xfrm>
            <a:off x="6143636" y="6357958"/>
            <a:ext cx="178876" cy="321752"/>
            <a:chOff x="642910" y="5500702"/>
            <a:chExt cx="178876" cy="321752"/>
          </a:xfrm>
        </p:grpSpPr>
        <p:sp>
          <p:nvSpPr>
            <p:cNvPr id="158" name="Овал 15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9" name="Овал 15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0" name="Овал 15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1" name="Овал 16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2" name="Овал 16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9" name="Группа 162"/>
          <p:cNvGrpSpPr/>
          <p:nvPr/>
        </p:nvGrpSpPr>
        <p:grpSpPr>
          <a:xfrm>
            <a:off x="6357950" y="6357958"/>
            <a:ext cx="178876" cy="321752"/>
            <a:chOff x="642910" y="5500702"/>
            <a:chExt cx="178876" cy="321752"/>
          </a:xfrm>
        </p:grpSpPr>
        <p:sp>
          <p:nvSpPr>
            <p:cNvPr id="164" name="Овал 16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5" name="Овал 16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6" name="Овал 16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7" name="Овал 16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8" name="Овал 16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0" name="Группа 168"/>
          <p:cNvGrpSpPr/>
          <p:nvPr/>
        </p:nvGrpSpPr>
        <p:grpSpPr>
          <a:xfrm>
            <a:off x="6572264" y="6357958"/>
            <a:ext cx="178876" cy="321752"/>
            <a:chOff x="642910" y="5500702"/>
            <a:chExt cx="178876" cy="321752"/>
          </a:xfrm>
        </p:grpSpPr>
        <p:sp>
          <p:nvSpPr>
            <p:cNvPr id="170" name="Овал 16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1" name="Овал 17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2" name="Овал 17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3" name="Овал 17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4" name="Овал 17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1000108"/>
            <a:ext cx="2920251" cy="5500726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олилиния 28"/>
          <p:cNvSpPr/>
          <p:nvPr/>
        </p:nvSpPr>
        <p:spPr>
          <a:xfrm>
            <a:off x="3714744" y="-24"/>
            <a:ext cx="5444836" cy="6316370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лилиния 13"/>
          <p:cNvSpPr/>
          <p:nvPr/>
        </p:nvSpPr>
        <p:spPr>
          <a:xfrm>
            <a:off x="3677516" y="0"/>
            <a:ext cx="5444836" cy="6858024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олилиния 25"/>
          <p:cNvSpPr/>
          <p:nvPr/>
        </p:nvSpPr>
        <p:spPr>
          <a:xfrm>
            <a:off x="0" y="1714488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олилиния 24"/>
          <p:cNvSpPr/>
          <p:nvPr/>
        </p:nvSpPr>
        <p:spPr>
          <a:xfrm>
            <a:off x="0" y="1571612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9" name="Прямоугольник 178"/>
          <p:cNvSpPr/>
          <p:nvPr/>
        </p:nvSpPr>
        <p:spPr>
          <a:xfrm>
            <a:off x="0" y="0"/>
            <a:ext cx="9144000" cy="1285860"/>
          </a:xfrm>
          <a:prstGeom prst="rect">
            <a:avLst/>
          </a:prstGeom>
          <a:gradFill>
            <a:gsLst>
              <a:gs pos="0">
                <a:srgbClr val="EBB075"/>
              </a:gs>
              <a:gs pos="8000">
                <a:srgbClr val="FEE9E2"/>
              </a:gs>
              <a:gs pos="19000">
                <a:srgbClr val="E79379"/>
              </a:gs>
              <a:gs pos="70000">
                <a:srgbClr val="E4643C"/>
              </a:gs>
              <a:gs pos="100000">
                <a:srgbClr val="6D1311"/>
              </a:gs>
            </a:gsLst>
            <a:lin ang="5400000" scaled="1"/>
          </a:gradFill>
          <a:ln>
            <a:noFill/>
          </a:ln>
          <a:effectLst>
            <a:outerShdw blurRad="1016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>
                <a:solidFill>
                  <a:schemeClr val="bg1"/>
                </a:solidFill>
              </a:rPr>
              <a:t>Танець</a:t>
            </a:r>
            <a:r>
              <a:rPr lang="ru-RU" sz="2800" b="1" dirty="0" smtClean="0">
                <a:solidFill>
                  <a:schemeClr val="bg1"/>
                </a:solidFill>
              </a:rPr>
              <a:t> - </a:t>
            </a:r>
            <a:r>
              <a:rPr lang="ru-RU" sz="2800" b="1" dirty="0" err="1" smtClean="0">
                <a:solidFill>
                  <a:schemeClr val="bg1"/>
                </a:solidFill>
              </a:rPr>
              <a:t>музичний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твір</a:t>
            </a:r>
            <a:r>
              <a:rPr lang="ru-RU" sz="2800" b="1" dirty="0" smtClean="0">
                <a:solidFill>
                  <a:schemeClr val="bg1"/>
                </a:solidFill>
              </a:rPr>
              <a:t> у </a:t>
            </a:r>
            <a:r>
              <a:rPr lang="ru-RU" sz="2800" b="1" dirty="0" err="1" smtClean="0">
                <a:solidFill>
                  <a:schemeClr val="bg1"/>
                </a:solidFill>
              </a:rPr>
              <a:t>р</a:t>
            </a:r>
            <a:r>
              <a:rPr lang="ru-RU" sz="2800" b="1" dirty="0" err="1" smtClean="0">
                <a:solidFill>
                  <a:schemeClr val="bg1"/>
                </a:solidFill>
              </a:rPr>
              <a:t>итмі</a:t>
            </a:r>
            <a:r>
              <a:rPr lang="ru-RU" sz="2800" b="1" dirty="0" smtClean="0">
                <a:solidFill>
                  <a:schemeClr val="bg1"/>
                </a:solidFill>
              </a:rPr>
              <a:t>, </a:t>
            </a:r>
            <a:r>
              <a:rPr lang="ru-RU" sz="2800" b="1" dirty="0" err="1" smtClean="0">
                <a:solidFill>
                  <a:schemeClr val="bg1"/>
                </a:solidFill>
              </a:rPr>
              <a:t>стилі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і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темпі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музики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smtClean="0">
                <a:solidFill>
                  <a:schemeClr val="bg1"/>
                </a:solidFill>
              </a:rPr>
              <a:t>в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сукупності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пластичних</a:t>
            </a:r>
            <a:r>
              <a:rPr lang="ru-RU" sz="2800" b="1" dirty="0" smtClean="0">
                <a:solidFill>
                  <a:schemeClr val="bg1"/>
                </a:solidFill>
              </a:rPr>
              <a:t> та </a:t>
            </a:r>
            <a:r>
              <a:rPr lang="ru-RU" sz="2800" b="1" dirty="0" err="1" smtClean="0">
                <a:solidFill>
                  <a:schemeClr val="bg1"/>
                </a:solidFill>
              </a:rPr>
              <a:t>ритмічних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рухів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7" name="Полилиния 26"/>
          <p:cNvSpPr/>
          <p:nvPr/>
        </p:nvSpPr>
        <p:spPr>
          <a:xfrm>
            <a:off x="0" y="1857364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олилиния 20"/>
          <p:cNvSpPr/>
          <p:nvPr/>
        </p:nvSpPr>
        <p:spPr>
          <a:xfrm>
            <a:off x="0" y="1000108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олилиния 21"/>
          <p:cNvSpPr/>
          <p:nvPr/>
        </p:nvSpPr>
        <p:spPr>
          <a:xfrm>
            <a:off x="0" y="1142984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олилиния 22"/>
          <p:cNvSpPr/>
          <p:nvPr/>
        </p:nvSpPr>
        <p:spPr>
          <a:xfrm>
            <a:off x="0" y="1285860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олилиния 23"/>
          <p:cNvSpPr/>
          <p:nvPr/>
        </p:nvSpPr>
        <p:spPr>
          <a:xfrm>
            <a:off x="0" y="1428736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олилиния 18"/>
          <p:cNvSpPr/>
          <p:nvPr/>
        </p:nvSpPr>
        <p:spPr>
          <a:xfrm>
            <a:off x="3714744" y="-24"/>
            <a:ext cx="5444836" cy="5684710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олилиния 17"/>
          <p:cNvSpPr/>
          <p:nvPr/>
        </p:nvSpPr>
        <p:spPr>
          <a:xfrm>
            <a:off x="3699196" y="9501"/>
            <a:ext cx="5444836" cy="4601858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олилиния 29"/>
          <p:cNvSpPr/>
          <p:nvPr/>
        </p:nvSpPr>
        <p:spPr>
          <a:xfrm>
            <a:off x="3714744" y="-24"/>
            <a:ext cx="5444836" cy="5143536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5" name="Полилиния 174"/>
          <p:cNvSpPr/>
          <p:nvPr/>
        </p:nvSpPr>
        <p:spPr>
          <a:xfrm>
            <a:off x="3714744" y="-24"/>
            <a:ext cx="5444836" cy="4071966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9" name="Полилиния 188"/>
          <p:cNvSpPr/>
          <p:nvPr/>
        </p:nvSpPr>
        <p:spPr>
          <a:xfrm>
            <a:off x="-560903" y="-42556"/>
            <a:ext cx="2579688" cy="5429288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4" name="Полилиния 183"/>
          <p:cNvSpPr/>
          <p:nvPr/>
        </p:nvSpPr>
        <p:spPr>
          <a:xfrm>
            <a:off x="-428660" y="-142900"/>
            <a:ext cx="2579688" cy="5634077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2" name="Полилиния 181"/>
          <p:cNvSpPr/>
          <p:nvPr/>
        </p:nvSpPr>
        <p:spPr>
          <a:xfrm>
            <a:off x="-285784" y="-231204"/>
            <a:ext cx="2579688" cy="5784294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1" name="Полилиния 180"/>
          <p:cNvSpPr/>
          <p:nvPr/>
        </p:nvSpPr>
        <p:spPr>
          <a:xfrm>
            <a:off x="-142908" y="-268224"/>
            <a:ext cx="2579688" cy="5859415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8" name="Полилиния 177"/>
          <p:cNvSpPr/>
          <p:nvPr/>
        </p:nvSpPr>
        <p:spPr>
          <a:xfrm>
            <a:off x="-19050" y="-300727"/>
            <a:ext cx="2579688" cy="5939528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0" name="Прямоугольник 189"/>
          <p:cNvSpPr/>
          <p:nvPr/>
        </p:nvSpPr>
        <p:spPr>
          <a:xfrm>
            <a:off x="0" y="5714992"/>
            <a:ext cx="9144000" cy="1143008"/>
          </a:xfrm>
          <a:prstGeom prst="rect">
            <a:avLst/>
          </a:prstGeom>
          <a:gradFill>
            <a:gsLst>
              <a:gs pos="0">
                <a:srgbClr val="EBB075"/>
              </a:gs>
              <a:gs pos="8000">
                <a:srgbClr val="FEE9E2"/>
              </a:gs>
              <a:gs pos="19000">
                <a:srgbClr val="E79379"/>
              </a:gs>
              <a:gs pos="70000">
                <a:srgbClr val="E4643C"/>
              </a:gs>
              <a:gs pos="100000">
                <a:srgbClr val="6D1311"/>
              </a:gs>
            </a:gsLst>
            <a:lin ang="5400000" scaled="1"/>
          </a:gradFill>
          <a:ln>
            <a:noFill/>
          </a:ln>
          <a:effectLst>
            <a:outerShdw blurRad="1016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35"/>
          <p:cNvGrpSpPr/>
          <p:nvPr/>
        </p:nvGrpSpPr>
        <p:grpSpPr>
          <a:xfrm>
            <a:off x="2071670" y="6357958"/>
            <a:ext cx="178876" cy="321752"/>
            <a:chOff x="642910" y="5500702"/>
            <a:chExt cx="178876" cy="321752"/>
          </a:xfrm>
        </p:grpSpPr>
        <p:sp>
          <p:nvSpPr>
            <p:cNvPr id="31" name="Овал 30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Овал 32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Овал 33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Овал 34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" name="Группа 48"/>
          <p:cNvGrpSpPr/>
          <p:nvPr/>
        </p:nvGrpSpPr>
        <p:grpSpPr>
          <a:xfrm>
            <a:off x="2285984" y="6357958"/>
            <a:ext cx="178876" cy="321752"/>
            <a:chOff x="642910" y="5500702"/>
            <a:chExt cx="178876" cy="321752"/>
          </a:xfrm>
        </p:grpSpPr>
        <p:sp>
          <p:nvSpPr>
            <p:cNvPr id="50" name="Овал 4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Овал 5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Овал 5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Овал 5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Овал 5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" name="Группа 54"/>
          <p:cNvGrpSpPr/>
          <p:nvPr/>
        </p:nvGrpSpPr>
        <p:grpSpPr>
          <a:xfrm>
            <a:off x="2500298" y="6357958"/>
            <a:ext cx="178876" cy="321752"/>
            <a:chOff x="642910" y="5500702"/>
            <a:chExt cx="178876" cy="321752"/>
          </a:xfrm>
        </p:grpSpPr>
        <p:sp>
          <p:nvSpPr>
            <p:cNvPr id="56" name="Овал 5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Овал 5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Овал 5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Овал 5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Овал 5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" name="Группа 60"/>
          <p:cNvGrpSpPr/>
          <p:nvPr/>
        </p:nvGrpSpPr>
        <p:grpSpPr>
          <a:xfrm>
            <a:off x="2714612" y="6357958"/>
            <a:ext cx="178876" cy="321752"/>
            <a:chOff x="642910" y="5500702"/>
            <a:chExt cx="178876" cy="321752"/>
          </a:xfrm>
        </p:grpSpPr>
        <p:sp>
          <p:nvSpPr>
            <p:cNvPr id="62" name="Овал 6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Овал 6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Овал 6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5" name="Овал 6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Овал 6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" name="Группа 66"/>
          <p:cNvGrpSpPr/>
          <p:nvPr/>
        </p:nvGrpSpPr>
        <p:grpSpPr>
          <a:xfrm>
            <a:off x="2928926" y="6357958"/>
            <a:ext cx="178876" cy="321752"/>
            <a:chOff x="642910" y="5500702"/>
            <a:chExt cx="178876" cy="321752"/>
          </a:xfrm>
        </p:grpSpPr>
        <p:sp>
          <p:nvSpPr>
            <p:cNvPr id="68" name="Овал 6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Овал 6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Овал 6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Овал 7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Овал 7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" name="Группа 72"/>
          <p:cNvGrpSpPr/>
          <p:nvPr/>
        </p:nvGrpSpPr>
        <p:grpSpPr>
          <a:xfrm>
            <a:off x="3143240" y="6357958"/>
            <a:ext cx="178876" cy="321752"/>
            <a:chOff x="642910" y="5500702"/>
            <a:chExt cx="178876" cy="321752"/>
          </a:xfrm>
        </p:grpSpPr>
        <p:sp>
          <p:nvSpPr>
            <p:cNvPr id="74" name="Овал 7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Овал 7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" name="Овал 7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" name="Овал 7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Овал 7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" name="Группа 78"/>
          <p:cNvGrpSpPr/>
          <p:nvPr/>
        </p:nvGrpSpPr>
        <p:grpSpPr>
          <a:xfrm>
            <a:off x="3357554" y="6357958"/>
            <a:ext cx="178876" cy="321752"/>
            <a:chOff x="642910" y="5500702"/>
            <a:chExt cx="178876" cy="321752"/>
          </a:xfrm>
        </p:grpSpPr>
        <p:sp>
          <p:nvSpPr>
            <p:cNvPr id="80" name="Овал 7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1" name="Овал 8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2" name="Овал 8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3" name="Овал 8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" name="Овал 8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" name="Группа 84"/>
          <p:cNvGrpSpPr/>
          <p:nvPr/>
        </p:nvGrpSpPr>
        <p:grpSpPr>
          <a:xfrm>
            <a:off x="3571868" y="6357958"/>
            <a:ext cx="178876" cy="321752"/>
            <a:chOff x="642910" y="5500702"/>
            <a:chExt cx="178876" cy="321752"/>
          </a:xfrm>
        </p:grpSpPr>
        <p:sp>
          <p:nvSpPr>
            <p:cNvPr id="86" name="Овал 8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7" name="Овал 8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" name="Овал 8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9" name="Овал 8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0" name="Овал 8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" name="Группа 90"/>
          <p:cNvGrpSpPr/>
          <p:nvPr/>
        </p:nvGrpSpPr>
        <p:grpSpPr>
          <a:xfrm>
            <a:off x="3786182" y="6357958"/>
            <a:ext cx="178876" cy="321752"/>
            <a:chOff x="642910" y="5500702"/>
            <a:chExt cx="178876" cy="321752"/>
          </a:xfrm>
        </p:grpSpPr>
        <p:sp>
          <p:nvSpPr>
            <p:cNvPr id="92" name="Овал 9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3" name="Овал 9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4" name="Овал 9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5" name="Овал 9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6" name="Овал 9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" name="Группа 96"/>
          <p:cNvGrpSpPr/>
          <p:nvPr/>
        </p:nvGrpSpPr>
        <p:grpSpPr>
          <a:xfrm>
            <a:off x="4000496" y="6357958"/>
            <a:ext cx="178876" cy="321752"/>
            <a:chOff x="642910" y="5500702"/>
            <a:chExt cx="178876" cy="321752"/>
          </a:xfrm>
        </p:grpSpPr>
        <p:sp>
          <p:nvSpPr>
            <p:cNvPr id="98" name="Овал 9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9" name="Овал 9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0" name="Овал 9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1" name="Овал 10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2" name="Овал 10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" name="Группа 102"/>
          <p:cNvGrpSpPr/>
          <p:nvPr/>
        </p:nvGrpSpPr>
        <p:grpSpPr>
          <a:xfrm>
            <a:off x="4214810" y="6357958"/>
            <a:ext cx="178876" cy="321752"/>
            <a:chOff x="642910" y="5500702"/>
            <a:chExt cx="178876" cy="321752"/>
          </a:xfrm>
        </p:grpSpPr>
        <p:sp>
          <p:nvSpPr>
            <p:cNvPr id="104" name="Овал 10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5" name="Овал 10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6" name="Овал 10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7" name="Овал 10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8" name="Овал 10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3" name="Группа 108"/>
          <p:cNvGrpSpPr/>
          <p:nvPr/>
        </p:nvGrpSpPr>
        <p:grpSpPr>
          <a:xfrm>
            <a:off x="4429124" y="6357958"/>
            <a:ext cx="178876" cy="321752"/>
            <a:chOff x="642910" y="5500702"/>
            <a:chExt cx="178876" cy="321752"/>
          </a:xfrm>
        </p:grpSpPr>
        <p:sp>
          <p:nvSpPr>
            <p:cNvPr id="110" name="Овал 10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1" name="Овал 11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2" name="Овал 11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3" name="Овал 11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4" name="Овал 11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5" name="Группа 114"/>
          <p:cNvGrpSpPr/>
          <p:nvPr/>
        </p:nvGrpSpPr>
        <p:grpSpPr>
          <a:xfrm>
            <a:off x="4643438" y="6357958"/>
            <a:ext cx="178876" cy="321752"/>
            <a:chOff x="642910" y="5500702"/>
            <a:chExt cx="178876" cy="321752"/>
          </a:xfrm>
        </p:grpSpPr>
        <p:sp>
          <p:nvSpPr>
            <p:cNvPr id="116" name="Овал 11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7" name="Овал 11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8" name="Овал 11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9" name="Овал 11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0" name="Овал 11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6" name="Группа 120"/>
          <p:cNvGrpSpPr/>
          <p:nvPr/>
        </p:nvGrpSpPr>
        <p:grpSpPr>
          <a:xfrm>
            <a:off x="4857752" y="6357958"/>
            <a:ext cx="178876" cy="321752"/>
            <a:chOff x="642910" y="5500702"/>
            <a:chExt cx="178876" cy="321752"/>
          </a:xfrm>
        </p:grpSpPr>
        <p:sp>
          <p:nvSpPr>
            <p:cNvPr id="122" name="Овал 12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3" name="Овал 12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4" name="Овал 12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5" name="Овал 12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6" name="Овал 12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7" name="Группа 126"/>
          <p:cNvGrpSpPr/>
          <p:nvPr/>
        </p:nvGrpSpPr>
        <p:grpSpPr>
          <a:xfrm>
            <a:off x="5072066" y="6357958"/>
            <a:ext cx="178876" cy="321752"/>
            <a:chOff x="642910" y="5500702"/>
            <a:chExt cx="178876" cy="321752"/>
          </a:xfrm>
        </p:grpSpPr>
        <p:sp>
          <p:nvSpPr>
            <p:cNvPr id="128" name="Овал 12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9" name="Овал 12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0" name="Овал 12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1" name="Овал 13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2" name="Овал 13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0" name="Группа 132"/>
          <p:cNvGrpSpPr/>
          <p:nvPr/>
        </p:nvGrpSpPr>
        <p:grpSpPr>
          <a:xfrm>
            <a:off x="5286380" y="6357958"/>
            <a:ext cx="178876" cy="321752"/>
            <a:chOff x="642910" y="5500702"/>
            <a:chExt cx="178876" cy="321752"/>
          </a:xfrm>
        </p:grpSpPr>
        <p:sp>
          <p:nvSpPr>
            <p:cNvPr id="134" name="Овал 13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5" name="Овал 13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6" name="Овал 13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7" name="Овал 13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8" name="Овал 13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8" name="Группа 138"/>
          <p:cNvGrpSpPr/>
          <p:nvPr/>
        </p:nvGrpSpPr>
        <p:grpSpPr>
          <a:xfrm>
            <a:off x="5500694" y="6357958"/>
            <a:ext cx="178876" cy="321752"/>
            <a:chOff x="642910" y="5500702"/>
            <a:chExt cx="178876" cy="321752"/>
          </a:xfrm>
        </p:grpSpPr>
        <p:sp>
          <p:nvSpPr>
            <p:cNvPr id="140" name="Овал 13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1" name="Овал 14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2" name="Овал 14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3" name="Овал 14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4" name="Овал 14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6" name="Группа 144"/>
          <p:cNvGrpSpPr/>
          <p:nvPr/>
        </p:nvGrpSpPr>
        <p:grpSpPr>
          <a:xfrm>
            <a:off x="5715008" y="6357958"/>
            <a:ext cx="178876" cy="321752"/>
            <a:chOff x="642910" y="5500702"/>
            <a:chExt cx="178876" cy="321752"/>
          </a:xfrm>
        </p:grpSpPr>
        <p:sp>
          <p:nvSpPr>
            <p:cNvPr id="146" name="Овал 14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7" name="Овал 14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8" name="Овал 14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9" name="Овал 14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0" name="Овал 14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7" name="Группа 150"/>
          <p:cNvGrpSpPr/>
          <p:nvPr/>
        </p:nvGrpSpPr>
        <p:grpSpPr>
          <a:xfrm>
            <a:off x="5929322" y="6357958"/>
            <a:ext cx="178876" cy="321752"/>
            <a:chOff x="642910" y="5500702"/>
            <a:chExt cx="178876" cy="321752"/>
          </a:xfrm>
        </p:grpSpPr>
        <p:sp>
          <p:nvSpPr>
            <p:cNvPr id="152" name="Овал 15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3" name="Овал 15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4" name="Овал 15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5" name="Овал 15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6" name="Овал 15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8" name="Группа 156"/>
          <p:cNvGrpSpPr/>
          <p:nvPr/>
        </p:nvGrpSpPr>
        <p:grpSpPr>
          <a:xfrm>
            <a:off x="6143636" y="6357958"/>
            <a:ext cx="178876" cy="321752"/>
            <a:chOff x="642910" y="5500702"/>
            <a:chExt cx="178876" cy="321752"/>
          </a:xfrm>
        </p:grpSpPr>
        <p:sp>
          <p:nvSpPr>
            <p:cNvPr id="158" name="Овал 15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9" name="Овал 15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0" name="Овал 15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1" name="Овал 16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2" name="Овал 16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9" name="Группа 162"/>
          <p:cNvGrpSpPr/>
          <p:nvPr/>
        </p:nvGrpSpPr>
        <p:grpSpPr>
          <a:xfrm>
            <a:off x="6357950" y="6357958"/>
            <a:ext cx="178876" cy="321752"/>
            <a:chOff x="642910" y="5500702"/>
            <a:chExt cx="178876" cy="321752"/>
          </a:xfrm>
        </p:grpSpPr>
        <p:sp>
          <p:nvSpPr>
            <p:cNvPr id="164" name="Овал 16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5" name="Овал 16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6" name="Овал 16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7" name="Овал 16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8" name="Овал 16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0" name="Группа 168"/>
          <p:cNvGrpSpPr/>
          <p:nvPr/>
        </p:nvGrpSpPr>
        <p:grpSpPr>
          <a:xfrm>
            <a:off x="6572264" y="6357958"/>
            <a:ext cx="178876" cy="321752"/>
            <a:chOff x="642910" y="5500702"/>
            <a:chExt cx="178876" cy="321752"/>
          </a:xfrm>
        </p:grpSpPr>
        <p:sp>
          <p:nvSpPr>
            <p:cNvPr id="170" name="Овал 16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1" name="Овал 17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2" name="Овал 17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3" name="Овал 17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4" name="Овал 17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76" name="Заголовок 175"/>
          <p:cNvSpPr>
            <a:spLocks noGrp="1"/>
          </p:cNvSpPr>
          <p:nvPr>
            <p:ph type="title"/>
          </p:nvPr>
        </p:nvSpPr>
        <p:spPr>
          <a:xfrm>
            <a:off x="0" y="6086460"/>
            <a:ext cx="9144000" cy="771540"/>
          </a:xfrm>
        </p:spPr>
        <p:txBody>
          <a:bodyPr>
            <a:no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err="1" smtClean="0">
                <a:solidFill>
                  <a:schemeClr val="bg1"/>
                </a:solidFill>
              </a:rPr>
              <a:t>Народний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танець</a:t>
            </a:r>
            <a:r>
              <a:rPr lang="ru-RU" dirty="0" smtClean="0">
                <a:solidFill>
                  <a:schemeClr val="bg1"/>
                </a:solidFill>
              </a:rPr>
              <a:t> — </a:t>
            </a:r>
            <a:r>
              <a:rPr lang="ru-RU" dirty="0" err="1" smtClean="0">
                <a:solidFill>
                  <a:schemeClr val="bg1"/>
                </a:solidFill>
              </a:rPr>
              <a:t>яскраве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вираження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менталітету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творчості</a:t>
            </a:r>
            <a:r>
              <a:rPr lang="ru-RU" dirty="0" smtClean="0">
                <a:solidFill>
                  <a:schemeClr val="bg1"/>
                </a:solidFill>
              </a:rPr>
              <a:t> кожного народу, </a:t>
            </a:r>
            <a:r>
              <a:rPr lang="ru-RU" dirty="0" err="1" smtClean="0">
                <a:solidFill>
                  <a:schemeClr val="bg1"/>
                </a:solidFill>
              </a:rPr>
              <a:t>віддзеркалення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традицій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хореографічної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мови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пластичної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виразності</a:t>
            </a:r>
            <a:r>
              <a:rPr lang="ru-RU" dirty="0" smtClean="0">
                <a:solidFill>
                  <a:schemeClr val="bg1"/>
                </a:solidFill>
              </a:rPr>
              <a:t> у </a:t>
            </a:r>
            <a:r>
              <a:rPr lang="ru-RU" dirty="0" err="1" smtClean="0">
                <a:solidFill>
                  <a:schemeClr val="bg1"/>
                </a:solidFill>
              </a:rPr>
              <a:t>співвідношенні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музикою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ru-RU" b="1" spc="200" dirty="0">
              <a:ln w="12700">
                <a:solidFill>
                  <a:srgbClr val="6D1311"/>
                </a:solidFill>
              </a:ln>
              <a:solidFill>
                <a:schemeClr val="bg1"/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</p:txBody>
      </p:sp>
      <p:sp>
        <p:nvSpPr>
          <p:cNvPr id="163" name="Рисунок 162"/>
          <p:cNvSpPr>
            <a:spLocks noGrp="1"/>
          </p:cNvSpPr>
          <p:nvPr>
            <p:ph type="pic" idx="1"/>
          </p:nvPr>
        </p:nvSpPr>
        <p:spPr>
          <a:xfrm>
            <a:off x="2143108" y="1714488"/>
            <a:ext cx="5135580" cy="3013086"/>
          </a:xfrm>
        </p:spPr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2"/>
          <a:srcRect t="12121"/>
          <a:stretch>
            <a:fillRect/>
          </a:stretch>
        </p:blipFill>
        <p:spPr bwMode="auto">
          <a:xfrm>
            <a:off x="2357422" y="1428736"/>
            <a:ext cx="3536166" cy="414338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" grpId="0" animBg="1"/>
      <p:bldP spid="17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олилиния 28"/>
          <p:cNvSpPr/>
          <p:nvPr/>
        </p:nvSpPr>
        <p:spPr>
          <a:xfrm>
            <a:off x="3714744" y="-24"/>
            <a:ext cx="5444836" cy="6316370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лилиния 13"/>
          <p:cNvSpPr/>
          <p:nvPr/>
        </p:nvSpPr>
        <p:spPr>
          <a:xfrm>
            <a:off x="3677516" y="0"/>
            <a:ext cx="5444836" cy="6858024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олилиния 25"/>
          <p:cNvSpPr/>
          <p:nvPr/>
        </p:nvSpPr>
        <p:spPr>
          <a:xfrm>
            <a:off x="0" y="1714488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олилиния 24"/>
          <p:cNvSpPr/>
          <p:nvPr/>
        </p:nvSpPr>
        <p:spPr>
          <a:xfrm>
            <a:off x="0" y="1571612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9" name="Прямоугольник 178"/>
          <p:cNvSpPr/>
          <p:nvPr/>
        </p:nvSpPr>
        <p:spPr>
          <a:xfrm>
            <a:off x="0" y="0"/>
            <a:ext cx="9144000" cy="857232"/>
          </a:xfrm>
          <a:prstGeom prst="rect">
            <a:avLst/>
          </a:prstGeom>
          <a:gradFill>
            <a:gsLst>
              <a:gs pos="0">
                <a:srgbClr val="EBB075"/>
              </a:gs>
              <a:gs pos="8000">
                <a:srgbClr val="FEE9E2"/>
              </a:gs>
              <a:gs pos="19000">
                <a:srgbClr val="E79379"/>
              </a:gs>
              <a:gs pos="70000">
                <a:srgbClr val="E4643C"/>
              </a:gs>
              <a:gs pos="100000">
                <a:srgbClr val="6D1311"/>
              </a:gs>
            </a:gsLst>
            <a:lin ang="5400000" scaled="1"/>
          </a:gradFill>
          <a:ln>
            <a:noFill/>
          </a:ln>
          <a:effectLst>
            <a:outerShdw blurRad="1016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err="1" smtClean="0">
                <a:solidFill>
                  <a:schemeClr val="bg1"/>
                </a:solidFill>
              </a:rPr>
              <a:t>Віденський</a:t>
            </a:r>
            <a:r>
              <a:rPr lang="ru-RU" sz="3600" b="1" dirty="0" smtClean="0">
                <a:solidFill>
                  <a:schemeClr val="bg1"/>
                </a:solidFill>
              </a:rPr>
              <a:t> вальс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27" name="Полилиния 26"/>
          <p:cNvSpPr/>
          <p:nvPr/>
        </p:nvSpPr>
        <p:spPr>
          <a:xfrm>
            <a:off x="0" y="1857364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олилиния 20"/>
          <p:cNvSpPr/>
          <p:nvPr/>
        </p:nvSpPr>
        <p:spPr>
          <a:xfrm>
            <a:off x="0" y="1000108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олилиния 21"/>
          <p:cNvSpPr/>
          <p:nvPr/>
        </p:nvSpPr>
        <p:spPr>
          <a:xfrm>
            <a:off x="0" y="1142984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олилиния 22"/>
          <p:cNvSpPr/>
          <p:nvPr/>
        </p:nvSpPr>
        <p:spPr>
          <a:xfrm>
            <a:off x="0" y="1285860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олилиния 23"/>
          <p:cNvSpPr/>
          <p:nvPr/>
        </p:nvSpPr>
        <p:spPr>
          <a:xfrm>
            <a:off x="0" y="1428736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олилиния 18"/>
          <p:cNvSpPr/>
          <p:nvPr/>
        </p:nvSpPr>
        <p:spPr>
          <a:xfrm>
            <a:off x="3714744" y="-24"/>
            <a:ext cx="5444836" cy="5684710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олилиния 17"/>
          <p:cNvSpPr/>
          <p:nvPr/>
        </p:nvSpPr>
        <p:spPr>
          <a:xfrm>
            <a:off x="3699196" y="9501"/>
            <a:ext cx="5444836" cy="4601858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олилиния 29"/>
          <p:cNvSpPr/>
          <p:nvPr/>
        </p:nvSpPr>
        <p:spPr>
          <a:xfrm>
            <a:off x="3714744" y="-24"/>
            <a:ext cx="5444836" cy="5143536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5" name="Полилиния 174"/>
          <p:cNvSpPr/>
          <p:nvPr/>
        </p:nvSpPr>
        <p:spPr>
          <a:xfrm>
            <a:off x="3714744" y="-24"/>
            <a:ext cx="5444836" cy="4071966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9" name="Полилиния 188"/>
          <p:cNvSpPr/>
          <p:nvPr/>
        </p:nvSpPr>
        <p:spPr>
          <a:xfrm>
            <a:off x="-560903" y="-42556"/>
            <a:ext cx="2579688" cy="5429288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4" name="Полилиния 183"/>
          <p:cNvSpPr/>
          <p:nvPr/>
        </p:nvSpPr>
        <p:spPr>
          <a:xfrm>
            <a:off x="-428660" y="-142900"/>
            <a:ext cx="2579688" cy="5634077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2" name="Полилиния 181"/>
          <p:cNvSpPr/>
          <p:nvPr/>
        </p:nvSpPr>
        <p:spPr>
          <a:xfrm>
            <a:off x="-285784" y="-231204"/>
            <a:ext cx="2579688" cy="5784294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1" name="Полилиния 180"/>
          <p:cNvSpPr/>
          <p:nvPr/>
        </p:nvSpPr>
        <p:spPr>
          <a:xfrm>
            <a:off x="-142908" y="-268224"/>
            <a:ext cx="2579688" cy="5859415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8" name="Полилиния 177"/>
          <p:cNvSpPr/>
          <p:nvPr/>
        </p:nvSpPr>
        <p:spPr>
          <a:xfrm>
            <a:off x="-19050" y="-300727"/>
            <a:ext cx="2579688" cy="5939528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0" name="Прямоугольник 189"/>
          <p:cNvSpPr/>
          <p:nvPr/>
        </p:nvSpPr>
        <p:spPr>
          <a:xfrm>
            <a:off x="0" y="5714992"/>
            <a:ext cx="9144000" cy="1143008"/>
          </a:xfrm>
          <a:prstGeom prst="rect">
            <a:avLst/>
          </a:prstGeom>
          <a:gradFill>
            <a:gsLst>
              <a:gs pos="0">
                <a:srgbClr val="EBB075"/>
              </a:gs>
              <a:gs pos="8000">
                <a:srgbClr val="FEE9E2"/>
              </a:gs>
              <a:gs pos="19000">
                <a:srgbClr val="E79379"/>
              </a:gs>
              <a:gs pos="70000">
                <a:srgbClr val="E4643C"/>
              </a:gs>
              <a:gs pos="100000">
                <a:srgbClr val="6D1311"/>
              </a:gs>
            </a:gsLst>
            <a:lin ang="5400000" scaled="1"/>
          </a:gradFill>
          <a:ln>
            <a:noFill/>
          </a:ln>
          <a:effectLst>
            <a:outerShdw blurRad="1016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35"/>
          <p:cNvGrpSpPr/>
          <p:nvPr/>
        </p:nvGrpSpPr>
        <p:grpSpPr>
          <a:xfrm>
            <a:off x="2071670" y="6357958"/>
            <a:ext cx="178876" cy="321752"/>
            <a:chOff x="642910" y="5500702"/>
            <a:chExt cx="178876" cy="321752"/>
          </a:xfrm>
        </p:grpSpPr>
        <p:sp>
          <p:nvSpPr>
            <p:cNvPr id="31" name="Овал 30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Овал 32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Овал 33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Овал 34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" name="Группа 48"/>
          <p:cNvGrpSpPr/>
          <p:nvPr/>
        </p:nvGrpSpPr>
        <p:grpSpPr>
          <a:xfrm>
            <a:off x="2285984" y="6357958"/>
            <a:ext cx="178876" cy="321752"/>
            <a:chOff x="642910" y="5500702"/>
            <a:chExt cx="178876" cy="321752"/>
          </a:xfrm>
        </p:grpSpPr>
        <p:sp>
          <p:nvSpPr>
            <p:cNvPr id="50" name="Овал 4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Овал 5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Овал 5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Овал 5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Овал 5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" name="Группа 54"/>
          <p:cNvGrpSpPr/>
          <p:nvPr/>
        </p:nvGrpSpPr>
        <p:grpSpPr>
          <a:xfrm>
            <a:off x="2500298" y="6357958"/>
            <a:ext cx="178876" cy="321752"/>
            <a:chOff x="642910" y="5500702"/>
            <a:chExt cx="178876" cy="321752"/>
          </a:xfrm>
        </p:grpSpPr>
        <p:sp>
          <p:nvSpPr>
            <p:cNvPr id="56" name="Овал 5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Овал 5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Овал 5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Овал 5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Овал 5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" name="Группа 60"/>
          <p:cNvGrpSpPr/>
          <p:nvPr/>
        </p:nvGrpSpPr>
        <p:grpSpPr>
          <a:xfrm>
            <a:off x="2714612" y="6357958"/>
            <a:ext cx="178876" cy="321752"/>
            <a:chOff x="642910" y="5500702"/>
            <a:chExt cx="178876" cy="321752"/>
          </a:xfrm>
        </p:grpSpPr>
        <p:sp>
          <p:nvSpPr>
            <p:cNvPr id="62" name="Овал 6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Овал 6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Овал 6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5" name="Овал 6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Овал 6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" name="Группа 66"/>
          <p:cNvGrpSpPr/>
          <p:nvPr/>
        </p:nvGrpSpPr>
        <p:grpSpPr>
          <a:xfrm>
            <a:off x="2928926" y="6357958"/>
            <a:ext cx="178876" cy="321752"/>
            <a:chOff x="642910" y="5500702"/>
            <a:chExt cx="178876" cy="321752"/>
          </a:xfrm>
        </p:grpSpPr>
        <p:sp>
          <p:nvSpPr>
            <p:cNvPr id="68" name="Овал 6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Овал 6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Овал 6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Овал 7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Овал 7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" name="Группа 72"/>
          <p:cNvGrpSpPr/>
          <p:nvPr/>
        </p:nvGrpSpPr>
        <p:grpSpPr>
          <a:xfrm>
            <a:off x="3143240" y="6357958"/>
            <a:ext cx="178876" cy="321752"/>
            <a:chOff x="642910" y="5500702"/>
            <a:chExt cx="178876" cy="321752"/>
          </a:xfrm>
        </p:grpSpPr>
        <p:sp>
          <p:nvSpPr>
            <p:cNvPr id="74" name="Овал 7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Овал 7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" name="Овал 7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" name="Овал 7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Овал 7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" name="Группа 78"/>
          <p:cNvGrpSpPr/>
          <p:nvPr/>
        </p:nvGrpSpPr>
        <p:grpSpPr>
          <a:xfrm>
            <a:off x="3357554" y="6357958"/>
            <a:ext cx="178876" cy="321752"/>
            <a:chOff x="642910" y="5500702"/>
            <a:chExt cx="178876" cy="321752"/>
          </a:xfrm>
        </p:grpSpPr>
        <p:sp>
          <p:nvSpPr>
            <p:cNvPr id="80" name="Овал 7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1" name="Овал 8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2" name="Овал 8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3" name="Овал 8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" name="Овал 8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" name="Группа 84"/>
          <p:cNvGrpSpPr/>
          <p:nvPr/>
        </p:nvGrpSpPr>
        <p:grpSpPr>
          <a:xfrm>
            <a:off x="3571868" y="6357958"/>
            <a:ext cx="178876" cy="321752"/>
            <a:chOff x="642910" y="5500702"/>
            <a:chExt cx="178876" cy="321752"/>
          </a:xfrm>
        </p:grpSpPr>
        <p:sp>
          <p:nvSpPr>
            <p:cNvPr id="86" name="Овал 8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7" name="Овал 8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" name="Овал 8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9" name="Овал 8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0" name="Овал 8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" name="Группа 90"/>
          <p:cNvGrpSpPr/>
          <p:nvPr/>
        </p:nvGrpSpPr>
        <p:grpSpPr>
          <a:xfrm>
            <a:off x="3786182" y="6357958"/>
            <a:ext cx="178876" cy="321752"/>
            <a:chOff x="642910" y="5500702"/>
            <a:chExt cx="178876" cy="321752"/>
          </a:xfrm>
        </p:grpSpPr>
        <p:sp>
          <p:nvSpPr>
            <p:cNvPr id="92" name="Овал 9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3" name="Овал 9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4" name="Овал 9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5" name="Овал 9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6" name="Овал 9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" name="Группа 96"/>
          <p:cNvGrpSpPr/>
          <p:nvPr/>
        </p:nvGrpSpPr>
        <p:grpSpPr>
          <a:xfrm>
            <a:off x="4000496" y="6357958"/>
            <a:ext cx="178876" cy="321752"/>
            <a:chOff x="642910" y="5500702"/>
            <a:chExt cx="178876" cy="321752"/>
          </a:xfrm>
        </p:grpSpPr>
        <p:sp>
          <p:nvSpPr>
            <p:cNvPr id="98" name="Овал 9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9" name="Овал 9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0" name="Овал 9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1" name="Овал 10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2" name="Овал 10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" name="Группа 102"/>
          <p:cNvGrpSpPr/>
          <p:nvPr/>
        </p:nvGrpSpPr>
        <p:grpSpPr>
          <a:xfrm>
            <a:off x="4214810" y="6357958"/>
            <a:ext cx="178876" cy="321752"/>
            <a:chOff x="642910" y="5500702"/>
            <a:chExt cx="178876" cy="321752"/>
          </a:xfrm>
        </p:grpSpPr>
        <p:sp>
          <p:nvSpPr>
            <p:cNvPr id="104" name="Овал 10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5" name="Овал 10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6" name="Овал 10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7" name="Овал 10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8" name="Овал 10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3" name="Группа 108"/>
          <p:cNvGrpSpPr/>
          <p:nvPr/>
        </p:nvGrpSpPr>
        <p:grpSpPr>
          <a:xfrm>
            <a:off x="4429124" y="6357958"/>
            <a:ext cx="178876" cy="321752"/>
            <a:chOff x="642910" y="5500702"/>
            <a:chExt cx="178876" cy="321752"/>
          </a:xfrm>
        </p:grpSpPr>
        <p:sp>
          <p:nvSpPr>
            <p:cNvPr id="110" name="Овал 10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1" name="Овал 11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2" name="Овал 11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3" name="Овал 11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4" name="Овал 11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5" name="Группа 114"/>
          <p:cNvGrpSpPr/>
          <p:nvPr/>
        </p:nvGrpSpPr>
        <p:grpSpPr>
          <a:xfrm>
            <a:off x="4643438" y="6357958"/>
            <a:ext cx="178876" cy="321752"/>
            <a:chOff x="642910" y="5500702"/>
            <a:chExt cx="178876" cy="321752"/>
          </a:xfrm>
        </p:grpSpPr>
        <p:sp>
          <p:nvSpPr>
            <p:cNvPr id="116" name="Овал 11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7" name="Овал 11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8" name="Овал 11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9" name="Овал 11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0" name="Овал 11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6" name="Группа 120"/>
          <p:cNvGrpSpPr/>
          <p:nvPr/>
        </p:nvGrpSpPr>
        <p:grpSpPr>
          <a:xfrm>
            <a:off x="4857752" y="6357958"/>
            <a:ext cx="178876" cy="321752"/>
            <a:chOff x="642910" y="5500702"/>
            <a:chExt cx="178876" cy="321752"/>
          </a:xfrm>
        </p:grpSpPr>
        <p:sp>
          <p:nvSpPr>
            <p:cNvPr id="122" name="Овал 12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3" name="Овал 12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4" name="Овал 12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5" name="Овал 12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6" name="Овал 12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7" name="Группа 126"/>
          <p:cNvGrpSpPr/>
          <p:nvPr/>
        </p:nvGrpSpPr>
        <p:grpSpPr>
          <a:xfrm>
            <a:off x="5072066" y="6357958"/>
            <a:ext cx="178876" cy="321752"/>
            <a:chOff x="642910" y="5500702"/>
            <a:chExt cx="178876" cy="321752"/>
          </a:xfrm>
        </p:grpSpPr>
        <p:sp>
          <p:nvSpPr>
            <p:cNvPr id="128" name="Овал 12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9" name="Овал 12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0" name="Овал 12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1" name="Овал 13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2" name="Овал 13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0" name="Группа 132"/>
          <p:cNvGrpSpPr/>
          <p:nvPr/>
        </p:nvGrpSpPr>
        <p:grpSpPr>
          <a:xfrm>
            <a:off x="5286380" y="6357958"/>
            <a:ext cx="178876" cy="321752"/>
            <a:chOff x="642910" y="5500702"/>
            <a:chExt cx="178876" cy="321752"/>
          </a:xfrm>
        </p:grpSpPr>
        <p:sp>
          <p:nvSpPr>
            <p:cNvPr id="134" name="Овал 13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5" name="Овал 13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6" name="Овал 13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7" name="Овал 13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8" name="Овал 13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8" name="Группа 138"/>
          <p:cNvGrpSpPr/>
          <p:nvPr/>
        </p:nvGrpSpPr>
        <p:grpSpPr>
          <a:xfrm>
            <a:off x="5500694" y="6357958"/>
            <a:ext cx="178876" cy="321752"/>
            <a:chOff x="642910" y="5500702"/>
            <a:chExt cx="178876" cy="321752"/>
          </a:xfrm>
        </p:grpSpPr>
        <p:sp>
          <p:nvSpPr>
            <p:cNvPr id="140" name="Овал 13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1" name="Овал 14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2" name="Овал 14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3" name="Овал 14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4" name="Овал 14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6" name="Группа 144"/>
          <p:cNvGrpSpPr/>
          <p:nvPr/>
        </p:nvGrpSpPr>
        <p:grpSpPr>
          <a:xfrm>
            <a:off x="5715008" y="6357958"/>
            <a:ext cx="178876" cy="321752"/>
            <a:chOff x="642910" y="5500702"/>
            <a:chExt cx="178876" cy="321752"/>
          </a:xfrm>
        </p:grpSpPr>
        <p:sp>
          <p:nvSpPr>
            <p:cNvPr id="146" name="Овал 14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7" name="Овал 14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8" name="Овал 14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9" name="Овал 14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0" name="Овал 14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7" name="Группа 150"/>
          <p:cNvGrpSpPr/>
          <p:nvPr/>
        </p:nvGrpSpPr>
        <p:grpSpPr>
          <a:xfrm>
            <a:off x="5929322" y="6357958"/>
            <a:ext cx="178876" cy="321752"/>
            <a:chOff x="642910" y="5500702"/>
            <a:chExt cx="178876" cy="321752"/>
          </a:xfrm>
        </p:grpSpPr>
        <p:sp>
          <p:nvSpPr>
            <p:cNvPr id="152" name="Овал 15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3" name="Овал 15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4" name="Овал 15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5" name="Овал 15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6" name="Овал 15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8" name="Группа 156"/>
          <p:cNvGrpSpPr/>
          <p:nvPr/>
        </p:nvGrpSpPr>
        <p:grpSpPr>
          <a:xfrm>
            <a:off x="6143636" y="6357958"/>
            <a:ext cx="178876" cy="321752"/>
            <a:chOff x="642910" y="5500702"/>
            <a:chExt cx="178876" cy="321752"/>
          </a:xfrm>
        </p:grpSpPr>
        <p:sp>
          <p:nvSpPr>
            <p:cNvPr id="158" name="Овал 15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9" name="Овал 15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0" name="Овал 15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1" name="Овал 16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2" name="Овал 16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9" name="Группа 162"/>
          <p:cNvGrpSpPr/>
          <p:nvPr/>
        </p:nvGrpSpPr>
        <p:grpSpPr>
          <a:xfrm>
            <a:off x="6357950" y="6357958"/>
            <a:ext cx="178876" cy="321752"/>
            <a:chOff x="642910" y="5500702"/>
            <a:chExt cx="178876" cy="321752"/>
          </a:xfrm>
        </p:grpSpPr>
        <p:sp>
          <p:nvSpPr>
            <p:cNvPr id="164" name="Овал 16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5" name="Овал 16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6" name="Овал 16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7" name="Овал 16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8" name="Овал 16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0" name="Группа 168"/>
          <p:cNvGrpSpPr/>
          <p:nvPr/>
        </p:nvGrpSpPr>
        <p:grpSpPr>
          <a:xfrm>
            <a:off x="6572264" y="6357958"/>
            <a:ext cx="178876" cy="321752"/>
            <a:chOff x="642910" y="5500702"/>
            <a:chExt cx="178876" cy="321752"/>
          </a:xfrm>
        </p:grpSpPr>
        <p:sp>
          <p:nvSpPr>
            <p:cNvPr id="170" name="Овал 16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1" name="Овал 17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2" name="Овал 17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3" name="Овал 17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4" name="Овал 17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76" name="Заголовок 175"/>
          <p:cNvSpPr>
            <a:spLocks noGrp="1"/>
          </p:cNvSpPr>
          <p:nvPr>
            <p:ph type="title"/>
          </p:nvPr>
        </p:nvSpPr>
        <p:spPr>
          <a:xfrm>
            <a:off x="0" y="5857892"/>
            <a:ext cx="9144000" cy="771540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dirty="0" err="1" smtClean="0">
                <a:solidFill>
                  <a:schemeClr val="bg1"/>
                </a:solidFill>
              </a:rPr>
              <a:t>Віденський</a:t>
            </a:r>
            <a:r>
              <a:rPr lang="ru-RU" dirty="0" smtClean="0">
                <a:solidFill>
                  <a:schemeClr val="bg1"/>
                </a:solidFill>
              </a:rPr>
              <a:t> вальс — </a:t>
            </a:r>
            <a:r>
              <a:rPr lang="ru-RU" dirty="0" err="1" smtClean="0">
                <a:solidFill>
                  <a:schemeClr val="bg1"/>
                </a:solidFill>
              </a:rPr>
              <a:t>бальний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танець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швидкий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різновид</a:t>
            </a:r>
            <a:r>
              <a:rPr lang="ru-RU" dirty="0" smtClean="0">
                <a:solidFill>
                  <a:schemeClr val="bg1"/>
                </a:solidFill>
              </a:rPr>
              <a:t> вальсу. </a:t>
            </a:r>
            <a:r>
              <a:rPr lang="ru-RU" dirty="0" err="1" smtClean="0">
                <a:solidFill>
                  <a:schemeClr val="bg1"/>
                </a:solidFill>
              </a:rPr>
              <a:t>Назва</a:t>
            </a:r>
            <a:r>
              <a:rPr lang="ru-RU" dirty="0" smtClean="0">
                <a:solidFill>
                  <a:schemeClr val="bg1"/>
                </a:solidFill>
              </a:rPr>
              <a:t> походить </a:t>
            </a:r>
            <a:r>
              <a:rPr lang="ru-RU" dirty="0" err="1" smtClean="0">
                <a:solidFill>
                  <a:schemeClr val="bg1"/>
                </a:solidFill>
              </a:rPr>
              <a:t>від</a:t>
            </a:r>
            <a:r>
              <a:rPr lang="ru-RU" dirty="0" smtClean="0">
                <a:solidFill>
                  <a:schemeClr val="bg1"/>
                </a:solidFill>
              </a:rPr>
              <a:t> "</a:t>
            </a:r>
            <a:r>
              <a:rPr lang="ru-RU" dirty="0" err="1" smtClean="0">
                <a:solidFill>
                  <a:schemeClr val="bg1"/>
                </a:solidFill>
              </a:rPr>
              <a:t>Віденського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конгресу</a:t>
            </a:r>
            <a:r>
              <a:rPr lang="ru-RU" dirty="0" smtClean="0">
                <a:solidFill>
                  <a:schemeClr val="bg1"/>
                </a:solidFill>
              </a:rPr>
              <a:t>", на </a:t>
            </a:r>
            <a:r>
              <a:rPr lang="ru-RU" dirty="0" err="1" smtClean="0">
                <a:solidFill>
                  <a:schemeClr val="bg1"/>
                </a:solidFill>
              </a:rPr>
              <a:t>якому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цей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танець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виконано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вперше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ru-RU" sz="2800" b="1" spc="200" dirty="0">
              <a:ln w="12700">
                <a:solidFill>
                  <a:srgbClr val="6D1311"/>
                </a:solidFill>
              </a:ln>
              <a:solidFill>
                <a:schemeClr val="bg1"/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</p:txBody>
      </p:sp>
      <p:pic>
        <p:nvPicPr>
          <p:cNvPr id="15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902941"/>
            <a:ext cx="3071834" cy="4792061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" grpId="0" animBg="1"/>
      <p:bldP spid="17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олилиния 28"/>
          <p:cNvSpPr/>
          <p:nvPr/>
        </p:nvSpPr>
        <p:spPr>
          <a:xfrm>
            <a:off x="3714744" y="-24"/>
            <a:ext cx="5444836" cy="6316370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лилиния 13"/>
          <p:cNvSpPr/>
          <p:nvPr/>
        </p:nvSpPr>
        <p:spPr>
          <a:xfrm>
            <a:off x="3677516" y="0"/>
            <a:ext cx="5444836" cy="6858024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олилиния 25"/>
          <p:cNvSpPr/>
          <p:nvPr/>
        </p:nvSpPr>
        <p:spPr>
          <a:xfrm>
            <a:off x="0" y="1714488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олилиния 24"/>
          <p:cNvSpPr/>
          <p:nvPr/>
        </p:nvSpPr>
        <p:spPr>
          <a:xfrm>
            <a:off x="0" y="1571612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олилиния 26"/>
          <p:cNvSpPr/>
          <p:nvPr/>
        </p:nvSpPr>
        <p:spPr>
          <a:xfrm>
            <a:off x="0" y="1857364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олилиния 20"/>
          <p:cNvSpPr/>
          <p:nvPr/>
        </p:nvSpPr>
        <p:spPr>
          <a:xfrm>
            <a:off x="0" y="1000108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олилиния 21"/>
          <p:cNvSpPr/>
          <p:nvPr/>
        </p:nvSpPr>
        <p:spPr>
          <a:xfrm>
            <a:off x="0" y="1142984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олилиния 22"/>
          <p:cNvSpPr/>
          <p:nvPr/>
        </p:nvSpPr>
        <p:spPr>
          <a:xfrm>
            <a:off x="0" y="1285860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олилиния 23"/>
          <p:cNvSpPr/>
          <p:nvPr/>
        </p:nvSpPr>
        <p:spPr>
          <a:xfrm>
            <a:off x="0" y="1428736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олилиния 18"/>
          <p:cNvSpPr/>
          <p:nvPr/>
        </p:nvSpPr>
        <p:spPr>
          <a:xfrm>
            <a:off x="3714744" y="-24"/>
            <a:ext cx="5444836" cy="5684710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олилиния 17"/>
          <p:cNvSpPr/>
          <p:nvPr/>
        </p:nvSpPr>
        <p:spPr>
          <a:xfrm>
            <a:off x="3699196" y="9501"/>
            <a:ext cx="5444836" cy="4601858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олилиния 29"/>
          <p:cNvSpPr/>
          <p:nvPr/>
        </p:nvSpPr>
        <p:spPr>
          <a:xfrm>
            <a:off x="3714744" y="-24"/>
            <a:ext cx="5444836" cy="5143536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5" name="Полилиния 174"/>
          <p:cNvSpPr/>
          <p:nvPr/>
        </p:nvSpPr>
        <p:spPr>
          <a:xfrm>
            <a:off x="3699164" y="0"/>
            <a:ext cx="5444836" cy="4071966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9" name="Полилиния 188"/>
          <p:cNvSpPr/>
          <p:nvPr/>
        </p:nvSpPr>
        <p:spPr>
          <a:xfrm>
            <a:off x="-560903" y="-42556"/>
            <a:ext cx="2579688" cy="5429288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4" name="Полилиния 183"/>
          <p:cNvSpPr/>
          <p:nvPr/>
        </p:nvSpPr>
        <p:spPr>
          <a:xfrm>
            <a:off x="-428660" y="-142900"/>
            <a:ext cx="2579688" cy="5634077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2" name="Полилиния 181"/>
          <p:cNvSpPr/>
          <p:nvPr/>
        </p:nvSpPr>
        <p:spPr>
          <a:xfrm>
            <a:off x="-285784" y="-231204"/>
            <a:ext cx="2579688" cy="5784294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1" name="Полилиния 180"/>
          <p:cNvSpPr/>
          <p:nvPr/>
        </p:nvSpPr>
        <p:spPr>
          <a:xfrm>
            <a:off x="-142908" y="-268224"/>
            <a:ext cx="2579688" cy="5859415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8" name="Полилиния 177"/>
          <p:cNvSpPr/>
          <p:nvPr/>
        </p:nvSpPr>
        <p:spPr>
          <a:xfrm>
            <a:off x="-19050" y="-300727"/>
            <a:ext cx="2579688" cy="5939528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35"/>
          <p:cNvGrpSpPr/>
          <p:nvPr/>
        </p:nvGrpSpPr>
        <p:grpSpPr>
          <a:xfrm>
            <a:off x="2071670" y="6357958"/>
            <a:ext cx="178876" cy="321752"/>
            <a:chOff x="642910" y="5500702"/>
            <a:chExt cx="178876" cy="321752"/>
          </a:xfrm>
        </p:grpSpPr>
        <p:sp>
          <p:nvSpPr>
            <p:cNvPr id="31" name="Овал 30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Овал 32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Овал 33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Овал 34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" name="Группа 48"/>
          <p:cNvGrpSpPr/>
          <p:nvPr/>
        </p:nvGrpSpPr>
        <p:grpSpPr>
          <a:xfrm>
            <a:off x="2285984" y="6357958"/>
            <a:ext cx="178876" cy="321752"/>
            <a:chOff x="642910" y="5500702"/>
            <a:chExt cx="178876" cy="321752"/>
          </a:xfrm>
        </p:grpSpPr>
        <p:sp>
          <p:nvSpPr>
            <p:cNvPr id="50" name="Овал 4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Овал 5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Овал 5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Овал 5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Овал 5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" name="Группа 54"/>
          <p:cNvGrpSpPr/>
          <p:nvPr/>
        </p:nvGrpSpPr>
        <p:grpSpPr>
          <a:xfrm>
            <a:off x="2500298" y="6357958"/>
            <a:ext cx="178876" cy="321752"/>
            <a:chOff x="642910" y="5500702"/>
            <a:chExt cx="178876" cy="321752"/>
          </a:xfrm>
        </p:grpSpPr>
        <p:sp>
          <p:nvSpPr>
            <p:cNvPr id="56" name="Овал 5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Овал 5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Овал 5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Овал 5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Овал 5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" name="Группа 60"/>
          <p:cNvGrpSpPr/>
          <p:nvPr/>
        </p:nvGrpSpPr>
        <p:grpSpPr>
          <a:xfrm>
            <a:off x="2714612" y="6357958"/>
            <a:ext cx="178876" cy="321752"/>
            <a:chOff x="642910" y="5500702"/>
            <a:chExt cx="178876" cy="321752"/>
          </a:xfrm>
        </p:grpSpPr>
        <p:sp>
          <p:nvSpPr>
            <p:cNvPr id="62" name="Овал 6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Овал 6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Овал 6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5" name="Овал 6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Овал 6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" name="Группа 66"/>
          <p:cNvGrpSpPr/>
          <p:nvPr/>
        </p:nvGrpSpPr>
        <p:grpSpPr>
          <a:xfrm>
            <a:off x="2928926" y="6357958"/>
            <a:ext cx="178876" cy="321752"/>
            <a:chOff x="642910" y="5500702"/>
            <a:chExt cx="178876" cy="321752"/>
          </a:xfrm>
        </p:grpSpPr>
        <p:sp>
          <p:nvSpPr>
            <p:cNvPr id="68" name="Овал 6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Овал 6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Овал 6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Овал 7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Овал 7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" name="Группа 72"/>
          <p:cNvGrpSpPr/>
          <p:nvPr/>
        </p:nvGrpSpPr>
        <p:grpSpPr>
          <a:xfrm>
            <a:off x="3143240" y="6357958"/>
            <a:ext cx="178876" cy="321752"/>
            <a:chOff x="642910" y="5500702"/>
            <a:chExt cx="178876" cy="321752"/>
          </a:xfrm>
        </p:grpSpPr>
        <p:sp>
          <p:nvSpPr>
            <p:cNvPr id="74" name="Овал 7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Овал 7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" name="Овал 7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" name="Овал 7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Овал 7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" name="Группа 78"/>
          <p:cNvGrpSpPr/>
          <p:nvPr/>
        </p:nvGrpSpPr>
        <p:grpSpPr>
          <a:xfrm>
            <a:off x="3357554" y="6357958"/>
            <a:ext cx="178876" cy="321752"/>
            <a:chOff x="642910" y="5500702"/>
            <a:chExt cx="178876" cy="321752"/>
          </a:xfrm>
        </p:grpSpPr>
        <p:sp>
          <p:nvSpPr>
            <p:cNvPr id="80" name="Овал 7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1" name="Овал 8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2" name="Овал 8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3" name="Овал 8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" name="Овал 8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" name="Группа 84"/>
          <p:cNvGrpSpPr/>
          <p:nvPr/>
        </p:nvGrpSpPr>
        <p:grpSpPr>
          <a:xfrm>
            <a:off x="3571868" y="6357958"/>
            <a:ext cx="178876" cy="321752"/>
            <a:chOff x="642910" y="5500702"/>
            <a:chExt cx="178876" cy="321752"/>
          </a:xfrm>
        </p:grpSpPr>
        <p:sp>
          <p:nvSpPr>
            <p:cNvPr id="86" name="Овал 8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7" name="Овал 8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" name="Овал 8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9" name="Овал 8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0" name="Овал 8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" name="Группа 90"/>
          <p:cNvGrpSpPr/>
          <p:nvPr/>
        </p:nvGrpSpPr>
        <p:grpSpPr>
          <a:xfrm>
            <a:off x="3786182" y="6357958"/>
            <a:ext cx="178876" cy="321752"/>
            <a:chOff x="642910" y="5500702"/>
            <a:chExt cx="178876" cy="321752"/>
          </a:xfrm>
        </p:grpSpPr>
        <p:sp>
          <p:nvSpPr>
            <p:cNvPr id="92" name="Овал 9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3" name="Овал 9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4" name="Овал 9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5" name="Овал 9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6" name="Овал 9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" name="Группа 96"/>
          <p:cNvGrpSpPr/>
          <p:nvPr/>
        </p:nvGrpSpPr>
        <p:grpSpPr>
          <a:xfrm>
            <a:off x="4000496" y="6357958"/>
            <a:ext cx="178876" cy="321752"/>
            <a:chOff x="642910" y="5500702"/>
            <a:chExt cx="178876" cy="321752"/>
          </a:xfrm>
        </p:grpSpPr>
        <p:sp>
          <p:nvSpPr>
            <p:cNvPr id="98" name="Овал 9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9" name="Овал 9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0" name="Овал 9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1" name="Овал 10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2" name="Овал 10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" name="Группа 102"/>
          <p:cNvGrpSpPr/>
          <p:nvPr/>
        </p:nvGrpSpPr>
        <p:grpSpPr>
          <a:xfrm>
            <a:off x="4214810" y="6357958"/>
            <a:ext cx="178876" cy="321752"/>
            <a:chOff x="642910" y="5500702"/>
            <a:chExt cx="178876" cy="321752"/>
          </a:xfrm>
        </p:grpSpPr>
        <p:sp>
          <p:nvSpPr>
            <p:cNvPr id="104" name="Овал 10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5" name="Овал 10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6" name="Овал 10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7" name="Овал 10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8" name="Овал 10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3" name="Группа 108"/>
          <p:cNvGrpSpPr/>
          <p:nvPr/>
        </p:nvGrpSpPr>
        <p:grpSpPr>
          <a:xfrm>
            <a:off x="4429124" y="6357958"/>
            <a:ext cx="178876" cy="321752"/>
            <a:chOff x="642910" y="5500702"/>
            <a:chExt cx="178876" cy="321752"/>
          </a:xfrm>
        </p:grpSpPr>
        <p:sp>
          <p:nvSpPr>
            <p:cNvPr id="110" name="Овал 10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1" name="Овал 11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2" name="Овал 11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3" name="Овал 11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4" name="Овал 11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5" name="Группа 114"/>
          <p:cNvGrpSpPr/>
          <p:nvPr/>
        </p:nvGrpSpPr>
        <p:grpSpPr>
          <a:xfrm>
            <a:off x="4643438" y="6357958"/>
            <a:ext cx="178876" cy="321752"/>
            <a:chOff x="642910" y="5500702"/>
            <a:chExt cx="178876" cy="321752"/>
          </a:xfrm>
        </p:grpSpPr>
        <p:sp>
          <p:nvSpPr>
            <p:cNvPr id="116" name="Овал 11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7" name="Овал 11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8" name="Овал 11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9" name="Овал 11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0" name="Овал 11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6" name="Группа 120"/>
          <p:cNvGrpSpPr/>
          <p:nvPr/>
        </p:nvGrpSpPr>
        <p:grpSpPr>
          <a:xfrm>
            <a:off x="4857752" y="6357958"/>
            <a:ext cx="178876" cy="321752"/>
            <a:chOff x="642910" y="5500702"/>
            <a:chExt cx="178876" cy="321752"/>
          </a:xfrm>
        </p:grpSpPr>
        <p:sp>
          <p:nvSpPr>
            <p:cNvPr id="122" name="Овал 12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3" name="Овал 12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4" name="Овал 12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5" name="Овал 12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6" name="Овал 12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7" name="Группа 126"/>
          <p:cNvGrpSpPr/>
          <p:nvPr/>
        </p:nvGrpSpPr>
        <p:grpSpPr>
          <a:xfrm>
            <a:off x="5072066" y="6357958"/>
            <a:ext cx="178876" cy="321752"/>
            <a:chOff x="642910" y="5500702"/>
            <a:chExt cx="178876" cy="321752"/>
          </a:xfrm>
        </p:grpSpPr>
        <p:sp>
          <p:nvSpPr>
            <p:cNvPr id="128" name="Овал 12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9" name="Овал 12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0" name="Овал 12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1" name="Овал 13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2" name="Овал 13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0" name="Группа 132"/>
          <p:cNvGrpSpPr/>
          <p:nvPr/>
        </p:nvGrpSpPr>
        <p:grpSpPr>
          <a:xfrm>
            <a:off x="5286380" y="6357958"/>
            <a:ext cx="178876" cy="321752"/>
            <a:chOff x="642910" y="5500702"/>
            <a:chExt cx="178876" cy="321752"/>
          </a:xfrm>
        </p:grpSpPr>
        <p:sp>
          <p:nvSpPr>
            <p:cNvPr id="134" name="Овал 13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5" name="Овал 13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6" name="Овал 13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7" name="Овал 13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8" name="Овал 13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8" name="Группа 138"/>
          <p:cNvGrpSpPr/>
          <p:nvPr/>
        </p:nvGrpSpPr>
        <p:grpSpPr>
          <a:xfrm>
            <a:off x="5500694" y="6357958"/>
            <a:ext cx="178876" cy="321752"/>
            <a:chOff x="642910" y="5500702"/>
            <a:chExt cx="178876" cy="321752"/>
          </a:xfrm>
        </p:grpSpPr>
        <p:sp>
          <p:nvSpPr>
            <p:cNvPr id="140" name="Овал 13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1" name="Овал 14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2" name="Овал 14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3" name="Овал 14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4" name="Овал 14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6" name="Группа 144"/>
          <p:cNvGrpSpPr/>
          <p:nvPr/>
        </p:nvGrpSpPr>
        <p:grpSpPr>
          <a:xfrm>
            <a:off x="5715008" y="6357958"/>
            <a:ext cx="178876" cy="321752"/>
            <a:chOff x="642910" y="5500702"/>
            <a:chExt cx="178876" cy="321752"/>
          </a:xfrm>
        </p:grpSpPr>
        <p:sp>
          <p:nvSpPr>
            <p:cNvPr id="146" name="Овал 14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7" name="Овал 14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8" name="Овал 14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9" name="Овал 14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0" name="Овал 14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7" name="Группа 150"/>
          <p:cNvGrpSpPr/>
          <p:nvPr/>
        </p:nvGrpSpPr>
        <p:grpSpPr>
          <a:xfrm>
            <a:off x="5929322" y="6357958"/>
            <a:ext cx="178876" cy="321752"/>
            <a:chOff x="642910" y="5500702"/>
            <a:chExt cx="178876" cy="321752"/>
          </a:xfrm>
        </p:grpSpPr>
        <p:sp>
          <p:nvSpPr>
            <p:cNvPr id="152" name="Овал 15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3" name="Овал 15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4" name="Овал 15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5" name="Овал 15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6" name="Овал 15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8" name="Группа 156"/>
          <p:cNvGrpSpPr/>
          <p:nvPr/>
        </p:nvGrpSpPr>
        <p:grpSpPr>
          <a:xfrm>
            <a:off x="6143636" y="6357958"/>
            <a:ext cx="178876" cy="321752"/>
            <a:chOff x="642910" y="5500702"/>
            <a:chExt cx="178876" cy="321752"/>
          </a:xfrm>
        </p:grpSpPr>
        <p:sp>
          <p:nvSpPr>
            <p:cNvPr id="158" name="Овал 15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9" name="Овал 15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0" name="Овал 15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1" name="Овал 16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2" name="Овал 16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9" name="Группа 162"/>
          <p:cNvGrpSpPr/>
          <p:nvPr/>
        </p:nvGrpSpPr>
        <p:grpSpPr>
          <a:xfrm>
            <a:off x="6357950" y="6357958"/>
            <a:ext cx="178876" cy="321752"/>
            <a:chOff x="642910" y="5500702"/>
            <a:chExt cx="178876" cy="321752"/>
          </a:xfrm>
        </p:grpSpPr>
        <p:sp>
          <p:nvSpPr>
            <p:cNvPr id="164" name="Овал 16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5" name="Овал 16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6" name="Овал 16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7" name="Овал 16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8" name="Овал 16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0" name="Группа 168"/>
          <p:cNvGrpSpPr/>
          <p:nvPr/>
        </p:nvGrpSpPr>
        <p:grpSpPr>
          <a:xfrm>
            <a:off x="6572264" y="6357958"/>
            <a:ext cx="178876" cy="321752"/>
            <a:chOff x="642910" y="5500702"/>
            <a:chExt cx="178876" cy="321752"/>
          </a:xfrm>
        </p:grpSpPr>
        <p:sp>
          <p:nvSpPr>
            <p:cNvPr id="170" name="Овал 16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1" name="Овал 17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2" name="Овал 17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3" name="Овал 17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4" name="Овал 17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77" name="Фигура, имеющая форму буквы L 176">
            <a:hlinkClick r:id="" action="ppaction://hlinkshowjump?jump=nextslide"/>
          </p:cNvPr>
          <p:cNvSpPr/>
          <p:nvPr/>
        </p:nvSpPr>
        <p:spPr>
          <a:xfrm rot="13688188">
            <a:off x="8403431" y="6340885"/>
            <a:ext cx="290815" cy="324217"/>
          </a:xfrm>
          <a:prstGeom prst="corner">
            <a:avLst>
              <a:gd name="adj1" fmla="val 51886"/>
              <a:gd name="adj2" fmla="val 36977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0" name="Фигура, имеющая форму буквы L 179">
            <a:hlinkClick r:id="" action="ppaction://hlinkshowjump?jump=previousslide"/>
          </p:cNvPr>
          <p:cNvSpPr/>
          <p:nvPr/>
        </p:nvSpPr>
        <p:spPr>
          <a:xfrm rot="7911812" flipH="1">
            <a:off x="8137915" y="6340886"/>
            <a:ext cx="290815" cy="324217"/>
          </a:xfrm>
          <a:prstGeom prst="corner">
            <a:avLst>
              <a:gd name="adj1" fmla="val 51886"/>
              <a:gd name="adj2" fmla="val 36977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83" name="Группа 182"/>
          <p:cNvGrpSpPr/>
          <p:nvPr/>
        </p:nvGrpSpPr>
        <p:grpSpPr>
          <a:xfrm>
            <a:off x="409704" y="6279754"/>
            <a:ext cx="143349" cy="428998"/>
            <a:chOff x="409704" y="6279754"/>
            <a:chExt cx="143349" cy="428998"/>
          </a:xfrm>
        </p:grpSpPr>
        <p:sp>
          <p:nvSpPr>
            <p:cNvPr id="191" name="Прямоугольник 190">
              <a:hlinkClick r:id="" action="ppaction://hlinkshowjump?jump=endshow"/>
            </p:cNvPr>
            <p:cNvSpPr/>
            <p:nvPr/>
          </p:nvSpPr>
          <p:spPr>
            <a:xfrm rot="7887245">
              <a:off x="266828" y="6423000"/>
              <a:ext cx="428628" cy="142876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2" name="Прямоугольник 191">
              <a:hlinkClick r:id="" action="ppaction://hlinkshowjump?jump=endshow"/>
            </p:cNvPr>
            <p:cNvSpPr/>
            <p:nvPr/>
          </p:nvSpPr>
          <p:spPr>
            <a:xfrm rot="2898367">
              <a:off x="267301" y="6422630"/>
              <a:ext cx="428628" cy="142876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214282" y="142852"/>
            <a:ext cx="821065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SchoolBookC"/>
              </a:rPr>
              <a:t>. </a:t>
            </a:r>
            <a:endParaRPr kumimoji="0" lang="en-US" sz="4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63" name="Схема 162"/>
          <p:cNvGraphicFramePr/>
          <p:nvPr/>
        </p:nvGraphicFramePr>
        <p:xfrm>
          <a:off x="-428660" y="285728"/>
          <a:ext cx="9358378" cy="63579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9" name="TextBox 168"/>
          <p:cNvSpPr txBox="1"/>
          <p:nvPr/>
        </p:nvSpPr>
        <p:spPr>
          <a:xfrm rot="259215">
            <a:off x="3230407" y="5391076"/>
            <a:ext cx="27991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 smtClean="0"/>
              <a:t>В и д и   т а н ц ю</a:t>
            </a:r>
            <a:endParaRPr lang="uk-UA" sz="2800" b="1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63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Вертикальный свиток 156"/>
          <p:cNvSpPr/>
          <p:nvPr/>
        </p:nvSpPr>
        <p:spPr>
          <a:xfrm>
            <a:off x="1357290" y="928670"/>
            <a:ext cx="6286544" cy="2928958"/>
          </a:xfrm>
          <a:prstGeom prst="vertic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3600" b="1" dirty="0" smtClean="0">
              <a:solidFill>
                <a:schemeClr val="tx1"/>
              </a:solidFill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algn="ctr"/>
            <a:r>
              <a:rPr lang="uk-UA" sz="3200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Рольова гра:</a:t>
            </a:r>
          </a:p>
          <a:p>
            <a:pPr algn="ctr"/>
            <a:r>
              <a:rPr lang="uk-UA" sz="3600" b="1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«Платформа </a:t>
            </a:r>
            <a:r>
              <a:rPr lang="uk-UA" sz="3600" b="1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мистецьких зустрічей»</a:t>
            </a:r>
            <a:endParaRPr lang="uk-UA" sz="2400" dirty="0"/>
          </a:p>
        </p:txBody>
      </p:sp>
      <p:sp>
        <p:nvSpPr>
          <p:cNvPr id="29" name="Полилиния 28"/>
          <p:cNvSpPr/>
          <p:nvPr/>
        </p:nvSpPr>
        <p:spPr>
          <a:xfrm>
            <a:off x="3699164" y="0"/>
            <a:ext cx="5444836" cy="6316370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олилиния 25"/>
          <p:cNvSpPr/>
          <p:nvPr/>
        </p:nvSpPr>
        <p:spPr>
          <a:xfrm>
            <a:off x="0" y="1714488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олилиния 24"/>
          <p:cNvSpPr/>
          <p:nvPr/>
        </p:nvSpPr>
        <p:spPr>
          <a:xfrm>
            <a:off x="0" y="1571612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9" name="Прямоугольник 178"/>
          <p:cNvSpPr/>
          <p:nvPr/>
        </p:nvSpPr>
        <p:spPr>
          <a:xfrm>
            <a:off x="0" y="0"/>
            <a:ext cx="9144000" cy="857232"/>
          </a:xfrm>
          <a:prstGeom prst="rect">
            <a:avLst/>
          </a:prstGeom>
          <a:gradFill>
            <a:gsLst>
              <a:gs pos="0">
                <a:srgbClr val="EBB075"/>
              </a:gs>
              <a:gs pos="8000">
                <a:srgbClr val="FEE9E2"/>
              </a:gs>
              <a:gs pos="19000">
                <a:srgbClr val="E79379"/>
              </a:gs>
              <a:gs pos="70000">
                <a:srgbClr val="E4643C"/>
              </a:gs>
              <a:gs pos="100000">
                <a:srgbClr val="6D1311"/>
              </a:gs>
            </a:gsLst>
            <a:lin ang="5400000" scaled="1"/>
          </a:gradFill>
          <a:ln>
            <a:noFill/>
          </a:ln>
          <a:effectLst>
            <a:outerShdw blurRad="1016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Творче</a:t>
            </a:r>
            <a:r>
              <a:rPr lang="ru-RU" sz="4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4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4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завдання</a:t>
            </a:r>
            <a:endParaRPr lang="ru-RU" sz="4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7" name="Полилиния 26"/>
          <p:cNvSpPr/>
          <p:nvPr/>
        </p:nvSpPr>
        <p:spPr>
          <a:xfrm>
            <a:off x="0" y="1857364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олилиния 21"/>
          <p:cNvSpPr/>
          <p:nvPr/>
        </p:nvSpPr>
        <p:spPr>
          <a:xfrm>
            <a:off x="0" y="1142984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олилиния 22"/>
          <p:cNvSpPr/>
          <p:nvPr/>
        </p:nvSpPr>
        <p:spPr>
          <a:xfrm>
            <a:off x="0" y="1285860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олилиния 23"/>
          <p:cNvSpPr/>
          <p:nvPr/>
        </p:nvSpPr>
        <p:spPr>
          <a:xfrm>
            <a:off x="0" y="1428736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19" name="Полилиния 18"/>
          <p:cNvSpPr/>
          <p:nvPr/>
        </p:nvSpPr>
        <p:spPr>
          <a:xfrm>
            <a:off x="3714744" y="-24"/>
            <a:ext cx="5444836" cy="5684710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олилиния 17"/>
          <p:cNvSpPr/>
          <p:nvPr/>
        </p:nvSpPr>
        <p:spPr>
          <a:xfrm>
            <a:off x="3699196" y="9501"/>
            <a:ext cx="5444836" cy="4601858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5" name="Полилиния 174"/>
          <p:cNvSpPr/>
          <p:nvPr/>
        </p:nvSpPr>
        <p:spPr>
          <a:xfrm>
            <a:off x="3699164" y="-142900"/>
            <a:ext cx="5444836" cy="4071966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9" name="Полилиния 188"/>
          <p:cNvSpPr/>
          <p:nvPr/>
        </p:nvSpPr>
        <p:spPr>
          <a:xfrm>
            <a:off x="-560903" y="-42556"/>
            <a:ext cx="2579688" cy="5429288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4" name="Полилиния 183"/>
          <p:cNvSpPr/>
          <p:nvPr/>
        </p:nvSpPr>
        <p:spPr>
          <a:xfrm>
            <a:off x="-428660" y="-142900"/>
            <a:ext cx="2579688" cy="5634077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2" name="Полилиния 181"/>
          <p:cNvSpPr/>
          <p:nvPr/>
        </p:nvSpPr>
        <p:spPr>
          <a:xfrm>
            <a:off x="0" y="0"/>
            <a:ext cx="2579688" cy="5784294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1" name="Полилиния 180"/>
          <p:cNvSpPr/>
          <p:nvPr/>
        </p:nvSpPr>
        <p:spPr>
          <a:xfrm>
            <a:off x="-142908" y="-268224"/>
            <a:ext cx="2579688" cy="5859415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8" name="Полилиния 177"/>
          <p:cNvSpPr/>
          <p:nvPr/>
        </p:nvSpPr>
        <p:spPr>
          <a:xfrm>
            <a:off x="-19050" y="-300727"/>
            <a:ext cx="2579688" cy="5939528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0" name="Прямоугольник 189"/>
          <p:cNvSpPr/>
          <p:nvPr/>
        </p:nvSpPr>
        <p:spPr>
          <a:xfrm>
            <a:off x="0" y="4071942"/>
            <a:ext cx="9144000" cy="2786058"/>
          </a:xfrm>
          <a:prstGeom prst="rect">
            <a:avLst/>
          </a:prstGeom>
          <a:gradFill>
            <a:gsLst>
              <a:gs pos="0">
                <a:srgbClr val="EBB075"/>
              </a:gs>
              <a:gs pos="8000">
                <a:srgbClr val="FEE9E2"/>
              </a:gs>
              <a:gs pos="19000">
                <a:srgbClr val="E79379"/>
              </a:gs>
              <a:gs pos="70000">
                <a:srgbClr val="E4643C"/>
              </a:gs>
              <a:gs pos="100000">
                <a:srgbClr val="6D1311"/>
              </a:gs>
            </a:gsLst>
            <a:lin ang="5400000" scaled="1"/>
          </a:gradFill>
          <a:ln>
            <a:noFill/>
          </a:ln>
          <a:effectLst>
            <a:outerShdw blurRad="1016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35"/>
          <p:cNvGrpSpPr/>
          <p:nvPr/>
        </p:nvGrpSpPr>
        <p:grpSpPr>
          <a:xfrm>
            <a:off x="2071670" y="6357958"/>
            <a:ext cx="178876" cy="321752"/>
            <a:chOff x="642910" y="5500702"/>
            <a:chExt cx="178876" cy="321752"/>
          </a:xfrm>
        </p:grpSpPr>
        <p:sp>
          <p:nvSpPr>
            <p:cNvPr id="31" name="Овал 30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Овал 32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Овал 33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Овал 34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" name="Группа 48"/>
          <p:cNvGrpSpPr/>
          <p:nvPr/>
        </p:nvGrpSpPr>
        <p:grpSpPr>
          <a:xfrm>
            <a:off x="2285984" y="6357958"/>
            <a:ext cx="178876" cy="321752"/>
            <a:chOff x="642910" y="5500702"/>
            <a:chExt cx="178876" cy="321752"/>
          </a:xfrm>
        </p:grpSpPr>
        <p:sp>
          <p:nvSpPr>
            <p:cNvPr id="50" name="Овал 4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Овал 5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Овал 5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Овал 5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Овал 5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" name="Группа 54"/>
          <p:cNvGrpSpPr/>
          <p:nvPr/>
        </p:nvGrpSpPr>
        <p:grpSpPr>
          <a:xfrm>
            <a:off x="2500298" y="6357958"/>
            <a:ext cx="178876" cy="321752"/>
            <a:chOff x="642910" y="5500702"/>
            <a:chExt cx="178876" cy="321752"/>
          </a:xfrm>
        </p:grpSpPr>
        <p:sp>
          <p:nvSpPr>
            <p:cNvPr id="56" name="Овал 5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Овал 5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Овал 5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Овал 5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Овал 5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" name="Группа 60"/>
          <p:cNvGrpSpPr/>
          <p:nvPr/>
        </p:nvGrpSpPr>
        <p:grpSpPr>
          <a:xfrm>
            <a:off x="2714612" y="6357958"/>
            <a:ext cx="178876" cy="321752"/>
            <a:chOff x="642910" y="5500702"/>
            <a:chExt cx="178876" cy="321752"/>
          </a:xfrm>
        </p:grpSpPr>
        <p:sp>
          <p:nvSpPr>
            <p:cNvPr id="62" name="Овал 6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Овал 6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Овал 6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5" name="Овал 6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Овал 6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" name="Группа 66"/>
          <p:cNvGrpSpPr/>
          <p:nvPr/>
        </p:nvGrpSpPr>
        <p:grpSpPr>
          <a:xfrm>
            <a:off x="2928926" y="6357958"/>
            <a:ext cx="178876" cy="321752"/>
            <a:chOff x="642910" y="5500702"/>
            <a:chExt cx="178876" cy="321752"/>
          </a:xfrm>
        </p:grpSpPr>
        <p:sp>
          <p:nvSpPr>
            <p:cNvPr id="68" name="Овал 6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Овал 6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Овал 6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Овал 7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Овал 7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" name="Группа 72"/>
          <p:cNvGrpSpPr/>
          <p:nvPr/>
        </p:nvGrpSpPr>
        <p:grpSpPr>
          <a:xfrm>
            <a:off x="3143240" y="6357958"/>
            <a:ext cx="178876" cy="321752"/>
            <a:chOff x="642910" y="5500702"/>
            <a:chExt cx="178876" cy="321752"/>
          </a:xfrm>
        </p:grpSpPr>
        <p:sp>
          <p:nvSpPr>
            <p:cNvPr id="74" name="Овал 7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Овал 7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" name="Овал 7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" name="Овал 7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Овал 7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" name="Группа 78"/>
          <p:cNvGrpSpPr/>
          <p:nvPr/>
        </p:nvGrpSpPr>
        <p:grpSpPr>
          <a:xfrm>
            <a:off x="3357554" y="6357958"/>
            <a:ext cx="178876" cy="321752"/>
            <a:chOff x="642910" y="5500702"/>
            <a:chExt cx="178876" cy="321752"/>
          </a:xfrm>
        </p:grpSpPr>
        <p:sp>
          <p:nvSpPr>
            <p:cNvPr id="80" name="Овал 7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1" name="Овал 8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2" name="Овал 8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3" name="Овал 8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" name="Овал 8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" name="Группа 84"/>
          <p:cNvGrpSpPr/>
          <p:nvPr/>
        </p:nvGrpSpPr>
        <p:grpSpPr>
          <a:xfrm>
            <a:off x="3571868" y="6357958"/>
            <a:ext cx="178876" cy="321752"/>
            <a:chOff x="642910" y="5500702"/>
            <a:chExt cx="178876" cy="321752"/>
          </a:xfrm>
        </p:grpSpPr>
        <p:sp>
          <p:nvSpPr>
            <p:cNvPr id="86" name="Овал 8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7" name="Овал 8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" name="Овал 8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9" name="Овал 8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0" name="Овал 8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" name="Группа 90"/>
          <p:cNvGrpSpPr/>
          <p:nvPr/>
        </p:nvGrpSpPr>
        <p:grpSpPr>
          <a:xfrm>
            <a:off x="3786182" y="6357958"/>
            <a:ext cx="178876" cy="321752"/>
            <a:chOff x="642910" y="5500702"/>
            <a:chExt cx="178876" cy="321752"/>
          </a:xfrm>
        </p:grpSpPr>
        <p:sp>
          <p:nvSpPr>
            <p:cNvPr id="92" name="Овал 9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3" name="Овал 9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4" name="Овал 9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5" name="Овал 9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6" name="Овал 9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" name="Группа 96"/>
          <p:cNvGrpSpPr/>
          <p:nvPr/>
        </p:nvGrpSpPr>
        <p:grpSpPr>
          <a:xfrm>
            <a:off x="4000496" y="6357958"/>
            <a:ext cx="178876" cy="321752"/>
            <a:chOff x="642910" y="5500702"/>
            <a:chExt cx="178876" cy="321752"/>
          </a:xfrm>
        </p:grpSpPr>
        <p:sp>
          <p:nvSpPr>
            <p:cNvPr id="98" name="Овал 9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9" name="Овал 9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0" name="Овал 9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1" name="Овал 10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2" name="Овал 10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" name="Группа 102"/>
          <p:cNvGrpSpPr/>
          <p:nvPr/>
        </p:nvGrpSpPr>
        <p:grpSpPr>
          <a:xfrm>
            <a:off x="4214810" y="6357958"/>
            <a:ext cx="178876" cy="321752"/>
            <a:chOff x="642910" y="5500702"/>
            <a:chExt cx="178876" cy="321752"/>
          </a:xfrm>
        </p:grpSpPr>
        <p:sp>
          <p:nvSpPr>
            <p:cNvPr id="104" name="Овал 10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5" name="Овал 10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6" name="Овал 10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7" name="Овал 10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8" name="Овал 10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3" name="Группа 108"/>
          <p:cNvGrpSpPr/>
          <p:nvPr/>
        </p:nvGrpSpPr>
        <p:grpSpPr>
          <a:xfrm>
            <a:off x="4429124" y="6357958"/>
            <a:ext cx="178876" cy="321752"/>
            <a:chOff x="642910" y="5500702"/>
            <a:chExt cx="178876" cy="321752"/>
          </a:xfrm>
        </p:grpSpPr>
        <p:sp>
          <p:nvSpPr>
            <p:cNvPr id="110" name="Овал 10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1" name="Овал 11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2" name="Овал 11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3" name="Овал 11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4" name="Овал 11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5" name="Группа 114"/>
          <p:cNvGrpSpPr/>
          <p:nvPr/>
        </p:nvGrpSpPr>
        <p:grpSpPr>
          <a:xfrm>
            <a:off x="4643438" y="6357958"/>
            <a:ext cx="178876" cy="321752"/>
            <a:chOff x="642910" y="5500702"/>
            <a:chExt cx="178876" cy="321752"/>
          </a:xfrm>
        </p:grpSpPr>
        <p:sp>
          <p:nvSpPr>
            <p:cNvPr id="116" name="Овал 11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7" name="Овал 11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8" name="Овал 11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9" name="Овал 11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0" name="Овал 11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6" name="Группа 120"/>
          <p:cNvGrpSpPr/>
          <p:nvPr/>
        </p:nvGrpSpPr>
        <p:grpSpPr>
          <a:xfrm>
            <a:off x="4857752" y="6357958"/>
            <a:ext cx="178876" cy="321752"/>
            <a:chOff x="642910" y="5500702"/>
            <a:chExt cx="178876" cy="321752"/>
          </a:xfrm>
        </p:grpSpPr>
        <p:sp>
          <p:nvSpPr>
            <p:cNvPr id="122" name="Овал 12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3" name="Овал 12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4" name="Овал 12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5" name="Овал 12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6" name="Овал 12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7" name="Группа 126"/>
          <p:cNvGrpSpPr/>
          <p:nvPr/>
        </p:nvGrpSpPr>
        <p:grpSpPr>
          <a:xfrm>
            <a:off x="5072066" y="6357958"/>
            <a:ext cx="178876" cy="321752"/>
            <a:chOff x="642910" y="5500702"/>
            <a:chExt cx="178876" cy="321752"/>
          </a:xfrm>
        </p:grpSpPr>
        <p:sp>
          <p:nvSpPr>
            <p:cNvPr id="128" name="Овал 12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9" name="Овал 12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0" name="Овал 12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1" name="Овал 13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2" name="Овал 13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0" name="Группа 132"/>
          <p:cNvGrpSpPr/>
          <p:nvPr/>
        </p:nvGrpSpPr>
        <p:grpSpPr>
          <a:xfrm>
            <a:off x="5286380" y="6357958"/>
            <a:ext cx="178876" cy="321752"/>
            <a:chOff x="642910" y="5500702"/>
            <a:chExt cx="178876" cy="321752"/>
          </a:xfrm>
        </p:grpSpPr>
        <p:sp>
          <p:nvSpPr>
            <p:cNvPr id="134" name="Овал 13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5" name="Овал 13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6" name="Овал 13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7" name="Овал 13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8" name="Овал 13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8" name="Группа 138"/>
          <p:cNvGrpSpPr/>
          <p:nvPr/>
        </p:nvGrpSpPr>
        <p:grpSpPr>
          <a:xfrm>
            <a:off x="5500694" y="6357958"/>
            <a:ext cx="178876" cy="321752"/>
            <a:chOff x="642910" y="5500702"/>
            <a:chExt cx="178876" cy="321752"/>
          </a:xfrm>
        </p:grpSpPr>
        <p:sp>
          <p:nvSpPr>
            <p:cNvPr id="140" name="Овал 13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1" name="Овал 14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2" name="Овал 14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3" name="Овал 14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4" name="Овал 14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6" name="Группа 144"/>
          <p:cNvGrpSpPr/>
          <p:nvPr/>
        </p:nvGrpSpPr>
        <p:grpSpPr>
          <a:xfrm>
            <a:off x="5715008" y="6357958"/>
            <a:ext cx="178876" cy="321752"/>
            <a:chOff x="642910" y="5500702"/>
            <a:chExt cx="178876" cy="321752"/>
          </a:xfrm>
        </p:grpSpPr>
        <p:sp>
          <p:nvSpPr>
            <p:cNvPr id="146" name="Овал 14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7" name="Овал 14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8" name="Овал 14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9" name="Овал 14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0" name="Овал 14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7" name="Группа 150"/>
          <p:cNvGrpSpPr/>
          <p:nvPr/>
        </p:nvGrpSpPr>
        <p:grpSpPr>
          <a:xfrm>
            <a:off x="5929322" y="6357958"/>
            <a:ext cx="178876" cy="321752"/>
            <a:chOff x="642910" y="5500702"/>
            <a:chExt cx="178876" cy="321752"/>
          </a:xfrm>
        </p:grpSpPr>
        <p:sp>
          <p:nvSpPr>
            <p:cNvPr id="152" name="Овал 15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3" name="Овал 15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4" name="Овал 15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5" name="Овал 15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6" name="Овал 15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8" name="Группа 156"/>
          <p:cNvGrpSpPr/>
          <p:nvPr/>
        </p:nvGrpSpPr>
        <p:grpSpPr>
          <a:xfrm>
            <a:off x="6143636" y="6357958"/>
            <a:ext cx="178876" cy="321752"/>
            <a:chOff x="642910" y="5500702"/>
            <a:chExt cx="178876" cy="321752"/>
          </a:xfrm>
        </p:grpSpPr>
        <p:sp>
          <p:nvSpPr>
            <p:cNvPr id="158" name="Овал 15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9" name="Овал 15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0" name="Овал 15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1" name="Овал 16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2" name="Овал 16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9" name="Группа 162"/>
          <p:cNvGrpSpPr/>
          <p:nvPr/>
        </p:nvGrpSpPr>
        <p:grpSpPr>
          <a:xfrm>
            <a:off x="6357950" y="6357958"/>
            <a:ext cx="178876" cy="321752"/>
            <a:chOff x="642910" y="5500702"/>
            <a:chExt cx="178876" cy="321752"/>
          </a:xfrm>
        </p:grpSpPr>
        <p:sp>
          <p:nvSpPr>
            <p:cNvPr id="164" name="Овал 16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5" name="Овал 16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6" name="Овал 16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7" name="Овал 16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8" name="Овал 16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0" name="Группа 168"/>
          <p:cNvGrpSpPr/>
          <p:nvPr/>
        </p:nvGrpSpPr>
        <p:grpSpPr>
          <a:xfrm>
            <a:off x="6572264" y="6357958"/>
            <a:ext cx="178876" cy="321752"/>
            <a:chOff x="642910" y="5500702"/>
            <a:chExt cx="178876" cy="321752"/>
          </a:xfrm>
        </p:grpSpPr>
        <p:sp>
          <p:nvSpPr>
            <p:cNvPr id="170" name="Овал 16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1" name="Овал 17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2" name="Овал 17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3" name="Овал 17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4" name="Овал 17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76" name="Заголовок 175"/>
          <p:cNvSpPr>
            <a:spLocks noGrp="1"/>
          </p:cNvSpPr>
          <p:nvPr>
            <p:ph type="title"/>
          </p:nvPr>
        </p:nvSpPr>
        <p:spPr>
          <a:xfrm>
            <a:off x="0" y="5929330"/>
            <a:ext cx="9144000" cy="771540"/>
          </a:xfrm>
        </p:spPr>
        <p:txBody>
          <a:bodyPr>
            <a:noAutofit/>
          </a:bodyPr>
          <a:lstStyle/>
          <a:p>
            <a:pPr algn="ctr"/>
            <a:r>
              <a:rPr lang="ru-RU" spc="200" dirty="0" smtClean="0">
                <a:ln w="12700">
                  <a:solidFill>
                    <a:srgbClr val="6D1311"/>
                  </a:solidFill>
                </a:ln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/>
            </a:r>
            <a:br>
              <a:rPr lang="ru-RU" spc="200" dirty="0" smtClean="0">
                <a:ln w="12700">
                  <a:solidFill>
                    <a:srgbClr val="6D1311"/>
                  </a:solidFill>
                </a:ln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</a:br>
            <a:r>
              <a:rPr lang="ru-RU" spc="200" dirty="0" smtClean="0">
                <a:ln w="12700">
                  <a:solidFill>
                    <a:srgbClr val="6D1311"/>
                  </a:solidFill>
                </a:ln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/>
            </a:r>
            <a:br>
              <a:rPr lang="ru-RU" spc="200" dirty="0" smtClean="0">
                <a:ln w="12700">
                  <a:solidFill>
                    <a:srgbClr val="6D1311"/>
                  </a:solidFill>
                </a:ln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</a:br>
            <a:r>
              <a:rPr lang="ru-RU" spc="200" dirty="0" smtClean="0">
                <a:ln w="12700">
                  <a:solidFill>
                    <a:srgbClr val="6D1311"/>
                  </a:solidFill>
                </a:ln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Об</a:t>
            </a:r>
            <a:r>
              <a:rPr lang="en-US" spc="200" dirty="0" smtClean="0">
                <a:ln w="12700">
                  <a:solidFill>
                    <a:srgbClr val="6D1311"/>
                  </a:solidFill>
                </a:ln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’</a:t>
            </a:r>
            <a:r>
              <a:rPr lang="uk-UA" spc="200" dirty="0" smtClean="0">
                <a:ln w="12700">
                  <a:solidFill>
                    <a:srgbClr val="6D1311"/>
                  </a:solidFill>
                </a:ln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єднайтесь у групи методом </a:t>
            </a:r>
            <a:r>
              <a:rPr lang="uk-UA" spc="200" dirty="0" err="1" smtClean="0">
                <a:ln w="12700">
                  <a:solidFill>
                    <a:srgbClr val="6D1311"/>
                  </a:solidFill>
                </a:ln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“Мозаїка”</a:t>
            </a:r>
            <a:r>
              <a:rPr lang="uk-UA" spc="200" dirty="0" smtClean="0">
                <a:ln w="12700">
                  <a:solidFill>
                    <a:srgbClr val="6D1311"/>
                  </a:solidFill>
                </a:ln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.</a:t>
            </a:r>
            <a:br>
              <a:rPr lang="uk-UA" spc="200" dirty="0" smtClean="0">
                <a:ln w="12700">
                  <a:solidFill>
                    <a:srgbClr val="6D1311"/>
                  </a:solidFill>
                </a:ln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</a:br>
            <a:r>
              <a:rPr lang="uk-UA" spc="200" dirty="0" smtClean="0">
                <a:ln w="12700">
                  <a:solidFill>
                    <a:srgbClr val="6D1311"/>
                  </a:solidFill>
                </a:ln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 Оберіть вид танцю, якому надаєте перевагу.</a:t>
            </a:r>
            <a:br>
              <a:rPr lang="uk-UA" spc="200" dirty="0" smtClean="0">
                <a:ln w="12700">
                  <a:solidFill>
                    <a:srgbClr val="6D1311"/>
                  </a:solidFill>
                </a:ln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</a:br>
            <a:r>
              <a:rPr lang="uk-UA" spc="200" dirty="0" smtClean="0">
                <a:ln w="12700">
                  <a:solidFill>
                    <a:srgbClr val="6D1311"/>
                  </a:solidFill>
                </a:ln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 Знайдіть в мережі Інтернет відеоролик, що допоможе вам зрозуміти постановку танцю.</a:t>
            </a:r>
            <a:br>
              <a:rPr lang="uk-UA" spc="200" dirty="0" smtClean="0">
                <a:ln w="12700">
                  <a:solidFill>
                    <a:srgbClr val="6D1311"/>
                  </a:solidFill>
                </a:ln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</a:br>
            <a:r>
              <a:rPr lang="uk-UA" spc="200" dirty="0" smtClean="0">
                <a:ln w="12700">
                  <a:solidFill>
                    <a:srgbClr val="6D1311"/>
                  </a:solidFill>
                </a:ln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 Вивчіть декілька рухів та під музику продемонструйте свої хореографічні здібності класу.</a:t>
            </a:r>
            <a:br>
              <a:rPr lang="uk-UA" spc="200" dirty="0" smtClean="0">
                <a:ln w="12700">
                  <a:solidFill>
                    <a:srgbClr val="6D1311"/>
                  </a:solidFill>
                </a:ln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</a:br>
            <a:r>
              <a:rPr lang="uk-UA" spc="200" dirty="0" smtClean="0">
                <a:ln w="12700">
                  <a:solidFill>
                    <a:srgbClr val="6D1311"/>
                  </a:solidFill>
                </a:ln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 </a:t>
            </a:r>
            <a:r>
              <a:rPr lang="uk-UA" sz="2400" spc="200" dirty="0" err="1" smtClean="0">
                <a:ln w="12700">
                  <a:solidFill>
                    <a:srgbClr val="6D1311"/>
                  </a:solidFill>
                </a:ln>
                <a:solidFill>
                  <a:schemeClr val="bg1"/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Пам</a:t>
            </a:r>
            <a:r>
              <a:rPr lang="en-US" sz="2400" spc="200" dirty="0" smtClean="0">
                <a:ln w="12700">
                  <a:solidFill>
                    <a:srgbClr val="6D1311"/>
                  </a:solidFill>
                </a:ln>
                <a:solidFill>
                  <a:schemeClr val="bg1"/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’</a:t>
            </a:r>
            <a:r>
              <a:rPr lang="uk-UA" sz="2400" spc="200" dirty="0" err="1" smtClean="0">
                <a:ln w="12700">
                  <a:solidFill>
                    <a:srgbClr val="6D1311"/>
                  </a:solidFill>
                </a:ln>
                <a:solidFill>
                  <a:schemeClr val="bg1"/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ятайте</a:t>
            </a:r>
            <a:r>
              <a:rPr lang="uk-UA" sz="2400" spc="200" dirty="0" smtClean="0">
                <a:ln w="12700">
                  <a:solidFill>
                    <a:srgbClr val="6D1311"/>
                  </a:solidFill>
                </a:ln>
                <a:solidFill>
                  <a:schemeClr val="bg1"/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, ви представляєте різні народності, що зустрілись на одній платформі.</a:t>
            </a:r>
            <a:endParaRPr lang="ru-RU" b="1" spc="200" dirty="0">
              <a:ln w="12700">
                <a:solidFill>
                  <a:srgbClr val="6D1311"/>
                </a:solidFill>
              </a:ln>
              <a:solidFill>
                <a:schemeClr val="bg1"/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2000232" y="1500174"/>
            <a:ext cx="5000661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200" dirty="0" smtClean="0"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200" dirty="0" smtClean="0"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200" dirty="0" smtClean="0"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200" dirty="0" smtClean="0"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200" dirty="0" smtClean="0"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200" dirty="0" smtClean="0"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                                        </a:t>
            </a:r>
            <a:endParaRPr kumimoji="0" lang="uk-UA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7" name="Полилиния 176"/>
          <p:cNvSpPr/>
          <p:nvPr/>
        </p:nvSpPr>
        <p:spPr>
          <a:xfrm>
            <a:off x="152400" y="1581136"/>
            <a:ext cx="9250325" cy="3705252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3200" dirty="0" smtClean="0">
              <a:solidFill>
                <a:schemeClr val="bg1"/>
              </a:solidFill>
            </a:endParaRPr>
          </a:p>
          <a:p>
            <a:pPr algn="ctr"/>
            <a:endParaRPr lang="ru-RU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" grpId="0" animBg="1"/>
      <p:bldP spid="176" grpId="0"/>
      <p:bldP spid="176" grpId="1"/>
      <p:bldP spid="176" grpId="2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олилиния 28"/>
          <p:cNvSpPr/>
          <p:nvPr/>
        </p:nvSpPr>
        <p:spPr>
          <a:xfrm>
            <a:off x="3714744" y="-24"/>
            <a:ext cx="5444836" cy="6316370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лилиния 13"/>
          <p:cNvSpPr/>
          <p:nvPr/>
        </p:nvSpPr>
        <p:spPr>
          <a:xfrm>
            <a:off x="3677516" y="0"/>
            <a:ext cx="5444836" cy="6858024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олилиния 25"/>
          <p:cNvSpPr/>
          <p:nvPr/>
        </p:nvSpPr>
        <p:spPr>
          <a:xfrm>
            <a:off x="0" y="1714488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олилиния 24"/>
          <p:cNvSpPr/>
          <p:nvPr/>
        </p:nvSpPr>
        <p:spPr>
          <a:xfrm>
            <a:off x="0" y="1571612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9" name="Прямоугольник 178"/>
          <p:cNvSpPr/>
          <p:nvPr/>
        </p:nvSpPr>
        <p:spPr>
          <a:xfrm>
            <a:off x="0" y="5572140"/>
            <a:ext cx="9144000" cy="1285860"/>
          </a:xfrm>
          <a:prstGeom prst="rect">
            <a:avLst/>
          </a:prstGeom>
          <a:gradFill>
            <a:gsLst>
              <a:gs pos="0">
                <a:srgbClr val="EBB075"/>
              </a:gs>
              <a:gs pos="8000">
                <a:srgbClr val="FEE9E2"/>
              </a:gs>
              <a:gs pos="19000">
                <a:srgbClr val="E79379"/>
              </a:gs>
              <a:gs pos="70000">
                <a:srgbClr val="E4643C"/>
              </a:gs>
              <a:gs pos="100000">
                <a:srgbClr val="6D1311"/>
              </a:gs>
            </a:gsLst>
            <a:lin ang="5400000" scaled="1"/>
          </a:gradFill>
          <a:ln>
            <a:noFill/>
          </a:ln>
          <a:effectLst>
            <a:outerShdw blurRad="1016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У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</a:rPr>
              <a:t>я</a:t>
            </a:r>
            <a:r>
              <a:rPr lang="ru-RU" sz="2800" dirty="0" err="1" smtClean="0">
                <a:solidFill>
                  <a:schemeClr val="tx1"/>
                </a:solidFill>
              </a:rPr>
              <a:t>кий</a:t>
            </a:r>
            <a:r>
              <a:rPr lang="ru-RU" sz="2800" dirty="0" smtClean="0">
                <a:solidFill>
                  <a:schemeClr val="tx1"/>
                </a:solidFill>
              </a:rPr>
              <a:t> момент уроку </a:t>
            </a:r>
            <a:r>
              <a:rPr lang="ru-RU" sz="2800" dirty="0" err="1" smtClean="0">
                <a:solidFill>
                  <a:schemeClr val="tx1"/>
                </a:solidFill>
              </a:rPr>
              <a:t>ви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</a:rPr>
              <a:t>були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</a:rPr>
              <a:t>найбільше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</a:rPr>
              <a:t>задоволені</a:t>
            </a:r>
            <a:r>
              <a:rPr lang="ru-RU" sz="2800" smtClean="0">
                <a:solidFill>
                  <a:schemeClr val="tx1"/>
                </a:solidFill>
              </a:rPr>
              <a:t> собою?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27" name="Полилиния 26"/>
          <p:cNvSpPr/>
          <p:nvPr/>
        </p:nvSpPr>
        <p:spPr>
          <a:xfrm>
            <a:off x="0" y="1857364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олилиния 20"/>
          <p:cNvSpPr/>
          <p:nvPr/>
        </p:nvSpPr>
        <p:spPr>
          <a:xfrm>
            <a:off x="0" y="1000108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олилиния 21"/>
          <p:cNvSpPr/>
          <p:nvPr/>
        </p:nvSpPr>
        <p:spPr>
          <a:xfrm>
            <a:off x="0" y="1142984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олилиния 22"/>
          <p:cNvSpPr/>
          <p:nvPr/>
        </p:nvSpPr>
        <p:spPr>
          <a:xfrm>
            <a:off x="0" y="1285860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олилиния 23"/>
          <p:cNvSpPr/>
          <p:nvPr/>
        </p:nvSpPr>
        <p:spPr>
          <a:xfrm>
            <a:off x="0" y="1428736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олилиния 18"/>
          <p:cNvSpPr/>
          <p:nvPr/>
        </p:nvSpPr>
        <p:spPr>
          <a:xfrm>
            <a:off x="3714744" y="-24"/>
            <a:ext cx="5444836" cy="5684710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олилиния 17"/>
          <p:cNvSpPr/>
          <p:nvPr/>
        </p:nvSpPr>
        <p:spPr>
          <a:xfrm>
            <a:off x="3699196" y="9501"/>
            <a:ext cx="5444836" cy="4601858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олилиния 29"/>
          <p:cNvSpPr/>
          <p:nvPr/>
        </p:nvSpPr>
        <p:spPr>
          <a:xfrm>
            <a:off x="3714744" y="-24"/>
            <a:ext cx="5444836" cy="5143536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5" name="Полилиния 174"/>
          <p:cNvSpPr/>
          <p:nvPr/>
        </p:nvSpPr>
        <p:spPr>
          <a:xfrm>
            <a:off x="3714744" y="-24"/>
            <a:ext cx="5444836" cy="4071966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9" name="Полилиния 188"/>
          <p:cNvSpPr/>
          <p:nvPr/>
        </p:nvSpPr>
        <p:spPr>
          <a:xfrm>
            <a:off x="-560903" y="-42556"/>
            <a:ext cx="2579688" cy="5429288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4" name="Полилиния 183"/>
          <p:cNvSpPr/>
          <p:nvPr/>
        </p:nvSpPr>
        <p:spPr>
          <a:xfrm>
            <a:off x="-428660" y="-142900"/>
            <a:ext cx="2579688" cy="5634077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2" name="Полилиния 181"/>
          <p:cNvSpPr/>
          <p:nvPr/>
        </p:nvSpPr>
        <p:spPr>
          <a:xfrm>
            <a:off x="-285784" y="-231204"/>
            <a:ext cx="2579688" cy="5784294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1" name="Полилиния 180"/>
          <p:cNvSpPr/>
          <p:nvPr/>
        </p:nvSpPr>
        <p:spPr>
          <a:xfrm>
            <a:off x="-142908" y="-268224"/>
            <a:ext cx="2579688" cy="5859415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8" name="Полилиния 177"/>
          <p:cNvSpPr/>
          <p:nvPr/>
        </p:nvSpPr>
        <p:spPr>
          <a:xfrm>
            <a:off x="-19050" y="-300727"/>
            <a:ext cx="2579688" cy="5939528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0" name="Прямоугольник 189"/>
          <p:cNvSpPr/>
          <p:nvPr/>
        </p:nvSpPr>
        <p:spPr>
          <a:xfrm>
            <a:off x="0" y="0"/>
            <a:ext cx="9144000" cy="857232"/>
          </a:xfrm>
          <a:prstGeom prst="rect">
            <a:avLst/>
          </a:prstGeom>
          <a:gradFill>
            <a:gsLst>
              <a:gs pos="0">
                <a:srgbClr val="EBB075"/>
              </a:gs>
              <a:gs pos="8000">
                <a:srgbClr val="FEE9E2"/>
              </a:gs>
              <a:gs pos="19000">
                <a:srgbClr val="E79379"/>
              </a:gs>
              <a:gs pos="70000">
                <a:srgbClr val="E4643C"/>
              </a:gs>
              <a:gs pos="100000">
                <a:srgbClr val="6D1311"/>
              </a:gs>
            </a:gsLst>
            <a:lin ang="5400000" scaled="1"/>
          </a:gradFill>
          <a:ln>
            <a:noFill/>
          </a:ln>
          <a:effectLst>
            <a:outerShdw blurRad="1016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Самопізнання</a:t>
            </a:r>
            <a:endParaRPr lang="ru-RU" sz="4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pSp>
        <p:nvGrpSpPr>
          <p:cNvPr id="2" name="Группа 35"/>
          <p:cNvGrpSpPr/>
          <p:nvPr/>
        </p:nvGrpSpPr>
        <p:grpSpPr>
          <a:xfrm>
            <a:off x="2071670" y="6357958"/>
            <a:ext cx="178876" cy="321752"/>
            <a:chOff x="642910" y="5500702"/>
            <a:chExt cx="178876" cy="321752"/>
          </a:xfrm>
        </p:grpSpPr>
        <p:sp>
          <p:nvSpPr>
            <p:cNvPr id="31" name="Овал 30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Овал 32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Овал 33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Овал 34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" name="Группа 48"/>
          <p:cNvGrpSpPr/>
          <p:nvPr/>
        </p:nvGrpSpPr>
        <p:grpSpPr>
          <a:xfrm>
            <a:off x="2285984" y="6357958"/>
            <a:ext cx="178876" cy="321752"/>
            <a:chOff x="642910" y="5500702"/>
            <a:chExt cx="178876" cy="321752"/>
          </a:xfrm>
        </p:grpSpPr>
        <p:sp>
          <p:nvSpPr>
            <p:cNvPr id="50" name="Овал 4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Овал 5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Овал 5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Овал 5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Овал 5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" name="Группа 54"/>
          <p:cNvGrpSpPr/>
          <p:nvPr/>
        </p:nvGrpSpPr>
        <p:grpSpPr>
          <a:xfrm>
            <a:off x="2500298" y="6357958"/>
            <a:ext cx="178876" cy="321752"/>
            <a:chOff x="642910" y="5500702"/>
            <a:chExt cx="178876" cy="321752"/>
          </a:xfrm>
        </p:grpSpPr>
        <p:sp>
          <p:nvSpPr>
            <p:cNvPr id="56" name="Овал 5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Овал 5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Овал 5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Овал 5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Овал 5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" name="Группа 60"/>
          <p:cNvGrpSpPr/>
          <p:nvPr/>
        </p:nvGrpSpPr>
        <p:grpSpPr>
          <a:xfrm>
            <a:off x="2714612" y="6357958"/>
            <a:ext cx="178876" cy="321752"/>
            <a:chOff x="642910" y="5500702"/>
            <a:chExt cx="178876" cy="321752"/>
          </a:xfrm>
        </p:grpSpPr>
        <p:sp>
          <p:nvSpPr>
            <p:cNvPr id="62" name="Овал 6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Овал 6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Овал 6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5" name="Овал 6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Овал 6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" name="Группа 66"/>
          <p:cNvGrpSpPr/>
          <p:nvPr/>
        </p:nvGrpSpPr>
        <p:grpSpPr>
          <a:xfrm>
            <a:off x="2928926" y="6357958"/>
            <a:ext cx="178876" cy="321752"/>
            <a:chOff x="642910" y="5500702"/>
            <a:chExt cx="178876" cy="321752"/>
          </a:xfrm>
        </p:grpSpPr>
        <p:sp>
          <p:nvSpPr>
            <p:cNvPr id="68" name="Овал 6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Овал 6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Овал 6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Овал 7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Овал 7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" name="Группа 72"/>
          <p:cNvGrpSpPr/>
          <p:nvPr/>
        </p:nvGrpSpPr>
        <p:grpSpPr>
          <a:xfrm>
            <a:off x="3143240" y="6357958"/>
            <a:ext cx="178876" cy="321752"/>
            <a:chOff x="642910" y="5500702"/>
            <a:chExt cx="178876" cy="321752"/>
          </a:xfrm>
        </p:grpSpPr>
        <p:sp>
          <p:nvSpPr>
            <p:cNvPr id="74" name="Овал 7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Овал 7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" name="Овал 7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" name="Овал 7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Овал 7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" name="Группа 78"/>
          <p:cNvGrpSpPr/>
          <p:nvPr/>
        </p:nvGrpSpPr>
        <p:grpSpPr>
          <a:xfrm>
            <a:off x="3357554" y="6357958"/>
            <a:ext cx="178876" cy="321752"/>
            <a:chOff x="642910" y="5500702"/>
            <a:chExt cx="178876" cy="321752"/>
          </a:xfrm>
        </p:grpSpPr>
        <p:sp>
          <p:nvSpPr>
            <p:cNvPr id="80" name="Овал 7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1" name="Овал 8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2" name="Овал 8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3" name="Овал 8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" name="Овал 8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" name="Группа 84"/>
          <p:cNvGrpSpPr/>
          <p:nvPr/>
        </p:nvGrpSpPr>
        <p:grpSpPr>
          <a:xfrm>
            <a:off x="3571868" y="6357958"/>
            <a:ext cx="178876" cy="321752"/>
            <a:chOff x="642910" y="5500702"/>
            <a:chExt cx="178876" cy="321752"/>
          </a:xfrm>
        </p:grpSpPr>
        <p:sp>
          <p:nvSpPr>
            <p:cNvPr id="86" name="Овал 8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7" name="Овал 8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" name="Овал 8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9" name="Овал 8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0" name="Овал 8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" name="Группа 90"/>
          <p:cNvGrpSpPr/>
          <p:nvPr/>
        </p:nvGrpSpPr>
        <p:grpSpPr>
          <a:xfrm>
            <a:off x="3786182" y="6357958"/>
            <a:ext cx="178876" cy="321752"/>
            <a:chOff x="642910" y="5500702"/>
            <a:chExt cx="178876" cy="321752"/>
          </a:xfrm>
        </p:grpSpPr>
        <p:sp>
          <p:nvSpPr>
            <p:cNvPr id="92" name="Овал 9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3" name="Овал 9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4" name="Овал 9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5" name="Овал 9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6" name="Овал 9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" name="Группа 96"/>
          <p:cNvGrpSpPr/>
          <p:nvPr/>
        </p:nvGrpSpPr>
        <p:grpSpPr>
          <a:xfrm>
            <a:off x="4000496" y="6357958"/>
            <a:ext cx="178876" cy="321752"/>
            <a:chOff x="642910" y="5500702"/>
            <a:chExt cx="178876" cy="321752"/>
          </a:xfrm>
        </p:grpSpPr>
        <p:sp>
          <p:nvSpPr>
            <p:cNvPr id="98" name="Овал 9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9" name="Овал 9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0" name="Овал 9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1" name="Овал 10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2" name="Овал 10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" name="Группа 102"/>
          <p:cNvGrpSpPr/>
          <p:nvPr/>
        </p:nvGrpSpPr>
        <p:grpSpPr>
          <a:xfrm>
            <a:off x="4214810" y="6357958"/>
            <a:ext cx="178876" cy="321752"/>
            <a:chOff x="642910" y="5500702"/>
            <a:chExt cx="178876" cy="321752"/>
          </a:xfrm>
        </p:grpSpPr>
        <p:sp>
          <p:nvSpPr>
            <p:cNvPr id="104" name="Овал 10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5" name="Овал 10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6" name="Овал 10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7" name="Овал 10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8" name="Овал 10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3" name="Группа 108"/>
          <p:cNvGrpSpPr/>
          <p:nvPr/>
        </p:nvGrpSpPr>
        <p:grpSpPr>
          <a:xfrm>
            <a:off x="4429124" y="6357958"/>
            <a:ext cx="178876" cy="321752"/>
            <a:chOff x="642910" y="5500702"/>
            <a:chExt cx="178876" cy="321752"/>
          </a:xfrm>
        </p:grpSpPr>
        <p:sp>
          <p:nvSpPr>
            <p:cNvPr id="110" name="Овал 10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1" name="Овал 11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2" name="Овал 11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3" name="Овал 11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4" name="Овал 11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5" name="Группа 114"/>
          <p:cNvGrpSpPr/>
          <p:nvPr/>
        </p:nvGrpSpPr>
        <p:grpSpPr>
          <a:xfrm>
            <a:off x="4643438" y="6357958"/>
            <a:ext cx="178876" cy="321752"/>
            <a:chOff x="642910" y="5500702"/>
            <a:chExt cx="178876" cy="321752"/>
          </a:xfrm>
        </p:grpSpPr>
        <p:sp>
          <p:nvSpPr>
            <p:cNvPr id="116" name="Овал 11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7" name="Овал 11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8" name="Овал 11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9" name="Овал 11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0" name="Овал 11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6" name="Группа 120"/>
          <p:cNvGrpSpPr/>
          <p:nvPr/>
        </p:nvGrpSpPr>
        <p:grpSpPr>
          <a:xfrm>
            <a:off x="4857752" y="6357958"/>
            <a:ext cx="178876" cy="321752"/>
            <a:chOff x="642910" y="5500702"/>
            <a:chExt cx="178876" cy="321752"/>
          </a:xfrm>
        </p:grpSpPr>
        <p:sp>
          <p:nvSpPr>
            <p:cNvPr id="122" name="Овал 12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3" name="Овал 12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4" name="Овал 12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5" name="Овал 12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6" name="Овал 12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7" name="Группа 126"/>
          <p:cNvGrpSpPr/>
          <p:nvPr/>
        </p:nvGrpSpPr>
        <p:grpSpPr>
          <a:xfrm>
            <a:off x="5072066" y="6357958"/>
            <a:ext cx="178876" cy="321752"/>
            <a:chOff x="642910" y="5500702"/>
            <a:chExt cx="178876" cy="321752"/>
          </a:xfrm>
        </p:grpSpPr>
        <p:sp>
          <p:nvSpPr>
            <p:cNvPr id="128" name="Овал 12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9" name="Овал 12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0" name="Овал 12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1" name="Овал 13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2" name="Овал 13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0" name="Группа 132"/>
          <p:cNvGrpSpPr/>
          <p:nvPr/>
        </p:nvGrpSpPr>
        <p:grpSpPr>
          <a:xfrm>
            <a:off x="5286380" y="6357958"/>
            <a:ext cx="178876" cy="321752"/>
            <a:chOff x="642910" y="5500702"/>
            <a:chExt cx="178876" cy="321752"/>
          </a:xfrm>
        </p:grpSpPr>
        <p:sp>
          <p:nvSpPr>
            <p:cNvPr id="134" name="Овал 13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5" name="Овал 13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6" name="Овал 13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7" name="Овал 13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8" name="Овал 13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8" name="Группа 138"/>
          <p:cNvGrpSpPr/>
          <p:nvPr/>
        </p:nvGrpSpPr>
        <p:grpSpPr>
          <a:xfrm>
            <a:off x="5500694" y="6357958"/>
            <a:ext cx="178876" cy="321752"/>
            <a:chOff x="642910" y="5500702"/>
            <a:chExt cx="178876" cy="321752"/>
          </a:xfrm>
        </p:grpSpPr>
        <p:sp>
          <p:nvSpPr>
            <p:cNvPr id="140" name="Овал 13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1" name="Овал 14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2" name="Овал 14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3" name="Овал 14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4" name="Овал 14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6" name="Группа 144"/>
          <p:cNvGrpSpPr/>
          <p:nvPr/>
        </p:nvGrpSpPr>
        <p:grpSpPr>
          <a:xfrm>
            <a:off x="5715008" y="6357958"/>
            <a:ext cx="178876" cy="321752"/>
            <a:chOff x="642910" y="5500702"/>
            <a:chExt cx="178876" cy="321752"/>
          </a:xfrm>
        </p:grpSpPr>
        <p:sp>
          <p:nvSpPr>
            <p:cNvPr id="146" name="Овал 14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7" name="Овал 14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8" name="Овал 14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9" name="Овал 14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0" name="Овал 14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7" name="Группа 150"/>
          <p:cNvGrpSpPr/>
          <p:nvPr/>
        </p:nvGrpSpPr>
        <p:grpSpPr>
          <a:xfrm>
            <a:off x="5929322" y="6357958"/>
            <a:ext cx="178876" cy="321752"/>
            <a:chOff x="642910" y="5500702"/>
            <a:chExt cx="178876" cy="321752"/>
          </a:xfrm>
        </p:grpSpPr>
        <p:sp>
          <p:nvSpPr>
            <p:cNvPr id="152" name="Овал 15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3" name="Овал 15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4" name="Овал 15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5" name="Овал 15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6" name="Овал 15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8" name="Группа 156"/>
          <p:cNvGrpSpPr/>
          <p:nvPr/>
        </p:nvGrpSpPr>
        <p:grpSpPr>
          <a:xfrm>
            <a:off x="6143636" y="6357958"/>
            <a:ext cx="178876" cy="321752"/>
            <a:chOff x="642910" y="5500702"/>
            <a:chExt cx="178876" cy="321752"/>
          </a:xfrm>
        </p:grpSpPr>
        <p:sp>
          <p:nvSpPr>
            <p:cNvPr id="158" name="Овал 15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9" name="Овал 15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0" name="Овал 15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1" name="Овал 16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2" name="Овал 16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9" name="Группа 162"/>
          <p:cNvGrpSpPr/>
          <p:nvPr/>
        </p:nvGrpSpPr>
        <p:grpSpPr>
          <a:xfrm>
            <a:off x="6357950" y="6357958"/>
            <a:ext cx="178876" cy="321752"/>
            <a:chOff x="642910" y="5500702"/>
            <a:chExt cx="178876" cy="321752"/>
          </a:xfrm>
        </p:grpSpPr>
        <p:sp>
          <p:nvSpPr>
            <p:cNvPr id="164" name="Овал 16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5" name="Овал 16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6" name="Овал 16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7" name="Овал 16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8" name="Овал 16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0" name="Группа 168"/>
          <p:cNvGrpSpPr/>
          <p:nvPr/>
        </p:nvGrpSpPr>
        <p:grpSpPr>
          <a:xfrm>
            <a:off x="6572264" y="6357958"/>
            <a:ext cx="178876" cy="321752"/>
            <a:chOff x="642910" y="5500702"/>
            <a:chExt cx="178876" cy="321752"/>
          </a:xfrm>
        </p:grpSpPr>
        <p:sp>
          <p:nvSpPr>
            <p:cNvPr id="170" name="Овал 16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1" name="Овал 17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2" name="Овал 17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3" name="Овал 17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4" name="Овал 17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77" name="Фигура, имеющая форму буквы L 176">
            <a:hlinkClick r:id="" action="ppaction://hlinkshowjump?jump=nextslide"/>
          </p:cNvPr>
          <p:cNvSpPr/>
          <p:nvPr/>
        </p:nvSpPr>
        <p:spPr>
          <a:xfrm rot="13688188">
            <a:off x="8403431" y="6340885"/>
            <a:ext cx="290815" cy="324217"/>
          </a:xfrm>
          <a:prstGeom prst="corner">
            <a:avLst>
              <a:gd name="adj1" fmla="val 51886"/>
              <a:gd name="adj2" fmla="val 36977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0" name="Фигура, имеющая форму буквы L 179">
            <a:hlinkClick r:id="" action="ppaction://hlinkshowjump?jump=previousslide"/>
          </p:cNvPr>
          <p:cNvSpPr/>
          <p:nvPr/>
        </p:nvSpPr>
        <p:spPr>
          <a:xfrm rot="7911812" flipH="1">
            <a:off x="8137915" y="6340886"/>
            <a:ext cx="290815" cy="324217"/>
          </a:xfrm>
          <a:prstGeom prst="corner">
            <a:avLst>
              <a:gd name="adj1" fmla="val 51886"/>
              <a:gd name="adj2" fmla="val 36977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1" name="Группа 182"/>
          <p:cNvGrpSpPr/>
          <p:nvPr/>
        </p:nvGrpSpPr>
        <p:grpSpPr>
          <a:xfrm>
            <a:off x="409704" y="6279754"/>
            <a:ext cx="143349" cy="428998"/>
            <a:chOff x="409704" y="6279754"/>
            <a:chExt cx="143349" cy="428998"/>
          </a:xfrm>
        </p:grpSpPr>
        <p:sp>
          <p:nvSpPr>
            <p:cNvPr id="191" name="Прямоугольник 190">
              <a:hlinkClick r:id="" action="ppaction://hlinkshowjump?jump=endshow"/>
            </p:cNvPr>
            <p:cNvSpPr/>
            <p:nvPr/>
          </p:nvSpPr>
          <p:spPr>
            <a:xfrm rot="7887245">
              <a:off x="266828" y="6423000"/>
              <a:ext cx="428628" cy="142876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2" name="Прямоугольник 191">
              <a:hlinkClick r:id="" action="ppaction://hlinkshowjump?jump=endshow"/>
            </p:cNvPr>
            <p:cNvSpPr/>
            <p:nvPr/>
          </p:nvSpPr>
          <p:spPr>
            <a:xfrm rot="2898367">
              <a:off x="267301" y="6422630"/>
              <a:ext cx="428628" cy="142876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69" name="TextBox 168"/>
          <p:cNvSpPr txBox="1"/>
          <p:nvPr/>
        </p:nvSpPr>
        <p:spPr>
          <a:xfrm>
            <a:off x="857224" y="1000108"/>
            <a:ext cx="2150012" cy="42165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uk-UA" sz="2800" b="1" dirty="0" smtClean="0">
              <a:solidFill>
                <a:schemeClr val="bg1"/>
              </a:solidFill>
            </a:endParaRPr>
          </a:p>
          <a:p>
            <a:endParaRPr lang="uk-UA" sz="2400" b="1" dirty="0" smtClean="0">
              <a:solidFill>
                <a:schemeClr val="bg1"/>
              </a:solidFill>
            </a:endParaRPr>
          </a:p>
          <a:p>
            <a:endParaRPr lang="uk-UA" sz="2400" b="1" dirty="0" smtClean="0">
              <a:solidFill>
                <a:schemeClr val="bg1"/>
              </a:solidFill>
            </a:endParaRPr>
          </a:p>
          <a:p>
            <a:endParaRPr lang="uk-UA" sz="2400" b="1" dirty="0" smtClean="0">
              <a:solidFill>
                <a:schemeClr val="bg1"/>
              </a:solidFill>
            </a:endParaRPr>
          </a:p>
          <a:p>
            <a:endParaRPr lang="uk-UA" sz="2400" b="1" dirty="0" smtClean="0">
              <a:solidFill>
                <a:schemeClr val="bg1"/>
              </a:solidFill>
            </a:endParaRPr>
          </a:p>
          <a:p>
            <a:endParaRPr lang="uk-UA" sz="2400" b="1" dirty="0" smtClean="0">
              <a:solidFill>
                <a:schemeClr val="bg1"/>
              </a:solidFill>
            </a:endParaRPr>
          </a:p>
          <a:p>
            <a:endParaRPr lang="uk-UA" sz="2400" b="1" dirty="0" smtClean="0">
              <a:solidFill>
                <a:schemeClr val="bg1"/>
              </a:solidFill>
            </a:endParaRPr>
          </a:p>
          <a:p>
            <a:endParaRPr lang="uk-UA" sz="2400" b="1" dirty="0" smtClean="0">
              <a:solidFill>
                <a:schemeClr val="bg1"/>
              </a:solidFill>
            </a:endParaRPr>
          </a:p>
          <a:p>
            <a:endParaRPr lang="uk-UA" sz="2400" b="1" dirty="0" smtClean="0">
              <a:solidFill>
                <a:schemeClr val="bg1"/>
              </a:solidFill>
            </a:endParaRPr>
          </a:p>
          <a:p>
            <a:endParaRPr lang="uk-UA" sz="2400" b="1" dirty="0" smtClean="0">
              <a:solidFill>
                <a:schemeClr val="bg1"/>
              </a:solidFill>
            </a:endParaRPr>
          </a:p>
          <a:p>
            <a:endParaRPr lang="uk-UA" sz="2400" b="1" dirty="0" smtClean="0">
              <a:solidFill>
                <a:schemeClr val="bg1"/>
              </a:solidFill>
            </a:endParaRPr>
          </a:p>
        </p:txBody>
      </p:sp>
      <p:pic>
        <p:nvPicPr>
          <p:cNvPr id="5122" name="Picture 2" descr="C:\Users\777\Desktop\img_1272606805.gi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1285860"/>
            <a:ext cx="3324225" cy="3248025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олилиния 20"/>
          <p:cNvSpPr/>
          <p:nvPr/>
        </p:nvSpPr>
        <p:spPr>
          <a:xfrm>
            <a:off x="0" y="1000108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олилиния 21"/>
          <p:cNvSpPr/>
          <p:nvPr/>
        </p:nvSpPr>
        <p:spPr>
          <a:xfrm>
            <a:off x="0" y="1142984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олилиния 22"/>
          <p:cNvSpPr/>
          <p:nvPr/>
        </p:nvSpPr>
        <p:spPr>
          <a:xfrm>
            <a:off x="0" y="1285860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олилиния 23"/>
          <p:cNvSpPr/>
          <p:nvPr/>
        </p:nvSpPr>
        <p:spPr>
          <a:xfrm>
            <a:off x="0" y="1428736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олилиния 24"/>
          <p:cNvSpPr/>
          <p:nvPr/>
        </p:nvSpPr>
        <p:spPr>
          <a:xfrm>
            <a:off x="0" y="1571612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олилиния 25"/>
          <p:cNvSpPr/>
          <p:nvPr/>
        </p:nvSpPr>
        <p:spPr>
          <a:xfrm>
            <a:off x="0" y="1714488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олилиния 26"/>
          <p:cNvSpPr/>
          <p:nvPr/>
        </p:nvSpPr>
        <p:spPr>
          <a:xfrm>
            <a:off x="0" y="1857364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олилиния 18"/>
          <p:cNvSpPr/>
          <p:nvPr/>
        </p:nvSpPr>
        <p:spPr>
          <a:xfrm>
            <a:off x="3714744" y="-24"/>
            <a:ext cx="5444836" cy="5684710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олилиния 28"/>
          <p:cNvSpPr/>
          <p:nvPr/>
        </p:nvSpPr>
        <p:spPr>
          <a:xfrm>
            <a:off x="3714744" y="-24"/>
            <a:ext cx="5444836" cy="6316370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лилиния 13"/>
          <p:cNvSpPr/>
          <p:nvPr/>
        </p:nvSpPr>
        <p:spPr>
          <a:xfrm>
            <a:off x="3677516" y="0"/>
            <a:ext cx="5444836" cy="6858024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0" name="Прямоугольник 189"/>
          <p:cNvSpPr/>
          <p:nvPr/>
        </p:nvSpPr>
        <p:spPr>
          <a:xfrm>
            <a:off x="0" y="5572140"/>
            <a:ext cx="9144000" cy="642942"/>
          </a:xfrm>
          <a:prstGeom prst="rect">
            <a:avLst/>
          </a:prstGeom>
          <a:gradFill>
            <a:gsLst>
              <a:gs pos="0">
                <a:srgbClr val="EBB075"/>
              </a:gs>
              <a:gs pos="8000">
                <a:srgbClr val="FEE9E2"/>
              </a:gs>
              <a:gs pos="19000">
                <a:srgbClr val="E79379"/>
              </a:gs>
              <a:gs pos="70000">
                <a:srgbClr val="E4643C"/>
              </a:gs>
              <a:gs pos="100000">
                <a:srgbClr val="6D1311"/>
              </a:gs>
            </a:gsLst>
            <a:lin ang="5400000" scaled="1"/>
          </a:gradFill>
          <a:ln>
            <a:noFill/>
          </a:ln>
          <a:effectLst>
            <a:outerShdw blurRad="1016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олилиния 17"/>
          <p:cNvSpPr/>
          <p:nvPr/>
        </p:nvSpPr>
        <p:spPr>
          <a:xfrm>
            <a:off x="3699196" y="9501"/>
            <a:ext cx="5444836" cy="4601858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олилиния 29"/>
          <p:cNvSpPr/>
          <p:nvPr/>
        </p:nvSpPr>
        <p:spPr>
          <a:xfrm>
            <a:off x="3714744" y="-24"/>
            <a:ext cx="5444836" cy="5143536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35"/>
          <p:cNvGrpSpPr/>
          <p:nvPr/>
        </p:nvGrpSpPr>
        <p:grpSpPr>
          <a:xfrm>
            <a:off x="71406" y="5715016"/>
            <a:ext cx="178876" cy="321752"/>
            <a:chOff x="642910" y="5500702"/>
            <a:chExt cx="178876" cy="321752"/>
          </a:xfrm>
        </p:grpSpPr>
        <p:sp>
          <p:nvSpPr>
            <p:cNvPr id="31" name="Овал 30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Овал 32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Овал 33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Овал 34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" name="Группа 48"/>
          <p:cNvGrpSpPr/>
          <p:nvPr/>
        </p:nvGrpSpPr>
        <p:grpSpPr>
          <a:xfrm>
            <a:off x="285720" y="5715016"/>
            <a:ext cx="178876" cy="321752"/>
            <a:chOff x="642910" y="5500702"/>
            <a:chExt cx="178876" cy="321752"/>
          </a:xfrm>
        </p:grpSpPr>
        <p:sp>
          <p:nvSpPr>
            <p:cNvPr id="50" name="Овал 4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Овал 5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Овал 5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Овал 5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Овал 5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" name="Группа 54"/>
          <p:cNvGrpSpPr/>
          <p:nvPr/>
        </p:nvGrpSpPr>
        <p:grpSpPr>
          <a:xfrm>
            <a:off x="500034" y="5715016"/>
            <a:ext cx="178876" cy="321752"/>
            <a:chOff x="642910" y="5500702"/>
            <a:chExt cx="178876" cy="321752"/>
          </a:xfrm>
        </p:grpSpPr>
        <p:sp>
          <p:nvSpPr>
            <p:cNvPr id="56" name="Овал 5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Овал 5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Овал 5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Овал 5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Овал 5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" name="Группа 60"/>
          <p:cNvGrpSpPr/>
          <p:nvPr/>
        </p:nvGrpSpPr>
        <p:grpSpPr>
          <a:xfrm>
            <a:off x="714348" y="5715016"/>
            <a:ext cx="178876" cy="321752"/>
            <a:chOff x="642910" y="5500702"/>
            <a:chExt cx="178876" cy="321752"/>
          </a:xfrm>
        </p:grpSpPr>
        <p:sp>
          <p:nvSpPr>
            <p:cNvPr id="62" name="Овал 6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Овал 6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Овал 6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5" name="Овал 6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Овал 6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" name="Группа 66"/>
          <p:cNvGrpSpPr/>
          <p:nvPr/>
        </p:nvGrpSpPr>
        <p:grpSpPr>
          <a:xfrm>
            <a:off x="928662" y="5715016"/>
            <a:ext cx="178876" cy="321752"/>
            <a:chOff x="642910" y="5500702"/>
            <a:chExt cx="178876" cy="321752"/>
          </a:xfrm>
        </p:grpSpPr>
        <p:sp>
          <p:nvSpPr>
            <p:cNvPr id="68" name="Овал 6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Овал 6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Овал 6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Овал 7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Овал 7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" name="Группа 72"/>
          <p:cNvGrpSpPr/>
          <p:nvPr/>
        </p:nvGrpSpPr>
        <p:grpSpPr>
          <a:xfrm>
            <a:off x="1142976" y="5715016"/>
            <a:ext cx="178876" cy="321752"/>
            <a:chOff x="642910" y="5500702"/>
            <a:chExt cx="178876" cy="321752"/>
          </a:xfrm>
        </p:grpSpPr>
        <p:sp>
          <p:nvSpPr>
            <p:cNvPr id="74" name="Овал 7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Овал 7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" name="Овал 7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" name="Овал 7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Овал 7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" name="Группа 78"/>
          <p:cNvGrpSpPr/>
          <p:nvPr/>
        </p:nvGrpSpPr>
        <p:grpSpPr>
          <a:xfrm>
            <a:off x="1357290" y="5715016"/>
            <a:ext cx="178876" cy="321752"/>
            <a:chOff x="642910" y="5500702"/>
            <a:chExt cx="178876" cy="321752"/>
          </a:xfrm>
        </p:grpSpPr>
        <p:sp>
          <p:nvSpPr>
            <p:cNvPr id="80" name="Овал 7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1" name="Овал 8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2" name="Овал 8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3" name="Овал 8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" name="Овал 8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" name="Группа 84"/>
          <p:cNvGrpSpPr/>
          <p:nvPr/>
        </p:nvGrpSpPr>
        <p:grpSpPr>
          <a:xfrm>
            <a:off x="1571604" y="5715016"/>
            <a:ext cx="178876" cy="321752"/>
            <a:chOff x="642910" y="5500702"/>
            <a:chExt cx="178876" cy="321752"/>
          </a:xfrm>
        </p:grpSpPr>
        <p:sp>
          <p:nvSpPr>
            <p:cNvPr id="86" name="Овал 8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7" name="Овал 8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" name="Овал 8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9" name="Овал 8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0" name="Овал 8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" name="Группа 90"/>
          <p:cNvGrpSpPr/>
          <p:nvPr/>
        </p:nvGrpSpPr>
        <p:grpSpPr>
          <a:xfrm>
            <a:off x="1785918" y="5715016"/>
            <a:ext cx="178876" cy="321752"/>
            <a:chOff x="642910" y="5500702"/>
            <a:chExt cx="178876" cy="321752"/>
          </a:xfrm>
        </p:grpSpPr>
        <p:sp>
          <p:nvSpPr>
            <p:cNvPr id="92" name="Овал 9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3" name="Овал 9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4" name="Овал 9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5" name="Овал 9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6" name="Овал 9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" name="Группа 96"/>
          <p:cNvGrpSpPr/>
          <p:nvPr/>
        </p:nvGrpSpPr>
        <p:grpSpPr>
          <a:xfrm>
            <a:off x="2000232" y="5715016"/>
            <a:ext cx="178876" cy="321752"/>
            <a:chOff x="642910" y="5500702"/>
            <a:chExt cx="178876" cy="321752"/>
          </a:xfrm>
        </p:grpSpPr>
        <p:sp>
          <p:nvSpPr>
            <p:cNvPr id="98" name="Овал 9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9" name="Овал 9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0" name="Овал 9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1" name="Овал 10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2" name="Овал 10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" name="Группа 102"/>
          <p:cNvGrpSpPr/>
          <p:nvPr/>
        </p:nvGrpSpPr>
        <p:grpSpPr>
          <a:xfrm>
            <a:off x="2214546" y="5715016"/>
            <a:ext cx="178876" cy="321752"/>
            <a:chOff x="642910" y="5500702"/>
            <a:chExt cx="178876" cy="321752"/>
          </a:xfrm>
        </p:grpSpPr>
        <p:sp>
          <p:nvSpPr>
            <p:cNvPr id="104" name="Овал 10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5" name="Овал 10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6" name="Овал 10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7" name="Овал 10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8" name="Овал 10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3" name="Группа 108"/>
          <p:cNvGrpSpPr/>
          <p:nvPr/>
        </p:nvGrpSpPr>
        <p:grpSpPr>
          <a:xfrm>
            <a:off x="2428860" y="5715016"/>
            <a:ext cx="178876" cy="321752"/>
            <a:chOff x="642910" y="5500702"/>
            <a:chExt cx="178876" cy="321752"/>
          </a:xfrm>
        </p:grpSpPr>
        <p:sp>
          <p:nvSpPr>
            <p:cNvPr id="110" name="Овал 10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1" name="Овал 11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2" name="Овал 11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3" name="Овал 11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4" name="Овал 11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5" name="Группа 114"/>
          <p:cNvGrpSpPr/>
          <p:nvPr/>
        </p:nvGrpSpPr>
        <p:grpSpPr>
          <a:xfrm>
            <a:off x="2643174" y="5715016"/>
            <a:ext cx="178876" cy="321752"/>
            <a:chOff x="642910" y="5500702"/>
            <a:chExt cx="178876" cy="321752"/>
          </a:xfrm>
        </p:grpSpPr>
        <p:sp>
          <p:nvSpPr>
            <p:cNvPr id="116" name="Овал 11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7" name="Овал 11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8" name="Овал 11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9" name="Овал 11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0" name="Овал 11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6" name="Группа 120"/>
          <p:cNvGrpSpPr/>
          <p:nvPr/>
        </p:nvGrpSpPr>
        <p:grpSpPr>
          <a:xfrm>
            <a:off x="2857488" y="5715016"/>
            <a:ext cx="178876" cy="321752"/>
            <a:chOff x="642910" y="5500702"/>
            <a:chExt cx="178876" cy="321752"/>
          </a:xfrm>
        </p:grpSpPr>
        <p:sp>
          <p:nvSpPr>
            <p:cNvPr id="122" name="Овал 12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3" name="Овал 12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4" name="Овал 12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5" name="Овал 12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6" name="Овал 12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7" name="Группа 126"/>
          <p:cNvGrpSpPr/>
          <p:nvPr/>
        </p:nvGrpSpPr>
        <p:grpSpPr>
          <a:xfrm>
            <a:off x="3071802" y="5715016"/>
            <a:ext cx="178876" cy="321752"/>
            <a:chOff x="642910" y="5500702"/>
            <a:chExt cx="178876" cy="321752"/>
          </a:xfrm>
        </p:grpSpPr>
        <p:sp>
          <p:nvSpPr>
            <p:cNvPr id="128" name="Овал 12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9" name="Овал 12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0" name="Овал 12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1" name="Овал 13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2" name="Овал 13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0" name="Группа 132"/>
          <p:cNvGrpSpPr/>
          <p:nvPr/>
        </p:nvGrpSpPr>
        <p:grpSpPr>
          <a:xfrm>
            <a:off x="3286116" y="5715016"/>
            <a:ext cx="178876" cy="321752"/>
            <a:chOff x="642910" y="5500702"/>
            <a:chExt cx="178876" cy="321752"/>
          </a:xfrm>
        </p:grpSpPr>
        <p:sp>
          <p:nvSpPr>
            <p:cNvPr id="134" name="Овал 13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5" name="Овал 13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6" name="Овал 13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7" name="Овал 13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8" name="Овал 13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8" name="Группа 138"/>
          <p:cNvGrpSpPr/>
          <p:nvPr/>
        </p:nvGrpSpPr>
        <p:grpSpPr>
          <a:xfrm>
            <a:off x="3500430" y="5715016"/>
            <a:ext cx="178876" cy="321752"/>
            <a:chOff x="642910" y="5500702"/>
            <a:chExt cx="178876" cy="321752"/>
          </a:xfrm>
        </p:grpSpPr>
        <p:sp>
          <p:nvSpPr>
            <p:cNvPr id="140" name="Овал 13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1" name="Овал 14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2" name="Овал 14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3" name="Овал 14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4" name="Овал 14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6" name="Группа 144"/>
          <p:cNvGrpSpPr/>
          <p:nvPr/>
        </p:nvGrpSpPr>
        <p:grpSpPr>
          <a:xfrm>
            <a:off x="3714744" y="5715016"/>
            <a:ext cx="178876" cy="321752"/>
            <a:chOff x="642910" y="5500702"/>
            <a:chExt cx="178876" cy="321752"/>
          </a:xfrm>
        </p:grpSpPr>
        <p:sp>
          <p:nvSpPr>
            <p:cNvPr id="146" name="Овал 14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7" name="Овал 14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8" name="Овал 14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9" name="Овал 14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0" name="Овал 14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7" name="Группа 150"/>
          <p:cNvGrpSpPr/>
          <p:nvPr/>
        </p:nvGrpSpPr>
        <p:grpSpPr>
          <a:xfrm>
            <a:off x="3929058" y="5715016"/>
            <a:ext cx="178876" cy="321752"/>
            <a:chOff x="642910" y="5500702"/>
            <a:chExt cx="178876" cy="321752"/>
          </a:xfrm>
        </p:grpSpPr>
        <p:sp>
          <p:nvSpPr>
            <p:cNvPr id="152" name="Овал 15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3" name="Овал 15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4" name="Овал 15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5" name="Овал 15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6" name="Овал 15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8" name="Группа 156"/>
          <p:cNvGrpSpPr/>
          <p:nvPr/>
        </p:nvGrpSpPr>
        <p:grpSpPr>
          <a:xfrm>
            <a:off x="4143372" y="5715016"/>
            <a:ext cx="178876" cy="321752"/>
            <a:chOff x="642910" y="5500702"/>
            <a:chExt cx="178876" cy="321752"/>
          </a:xfrm>
        </p:grpSpPr>
        <p:sp>
          <p:nvSpPr>
            <p:cNvPr id="158" name="Овал 15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9" name="Овал 15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0" name="Овал 15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1" name="Овал 16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2" name="Овал 16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9" name="Группа 162"/>
          <p:cNvGrpSpPr/>
          <p:nvPr/>
        </p:nvGrpSpPr>
        <p:grpSpPr>
          <a:xfrm>
            <a:off x="4357686" y="5715016"/>
            <a:ext cx="178876" cy="321752"/>
            <a:chOff x="642910" y="5500702"/>
            <a:chExt cx="178876" cy="321752"/>
          </a:xfrm>
        </p:grpSpPr>
        <p:sp>
          <p:nvSpPr>
            <p:cNvPr id="164" name="Овал 16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5" name="Овал 16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6" name="Овал 16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7" name="Овал 16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8" name="Овал 16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0" name="Группа 168"/>
          <p:cNvGrpSpPr/>
          <p:nvPr/>
        </p:nvGrpSpPr>
        <p:grpSpPr>
          <a:xfrm>
            <a:off x="4572000" y="5715016"/>
            <a:ext cx="178876" cy="321752"/>
            <a:chOff x="642910" y="5500702"/>
            <a:chExt cx="178876" cy="321752"/>
          </a:xfrm>
        </p:grpSpPr>
        <p:sp>
          <p:nvSpPr>
            <p:cNvPr id="170" name="Овал 16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1" name="Овал 17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2" name="Овал 17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3" name="Овал 17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4" name="Овал 17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75" name="Полилиния 174"/>
          <p:cNvSpPr/>
          <p:nvPr/>
        </p:nvSpPr>
        <p:spPr>
          <a:xfrm>
            <a:off x="3714744" y="-24"/>
            <a:ext cx="5444836" cy="4071966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6" name="Заголовок 175"/>
          <p:cNvSpPr>
            <a:spLocks noGrp="1"/>
          </p:cNvSpPr>
          <p:nvPr>
            <p:ph type="ctrTitle"/>
          </p:nvPr>
        </p:nvSpPr>
        <p:spPr>
          <a:xfrm>
            <a:off x="571472" y="214290"/>
            <a:ext cx="8143932" cy="1357322"/>
          </a:xfrm>
          <a:prstGeom prst="round2SameRect">
            <a:avLst>
              <a:gd name="adj1" fmla="val 20908"/>
              <a:gd name="adj2" fmla="val 50000"/>
            </a:avLst>
          </a:prstGeom>
          <a:solidFill>
            <a:srgbClr val="FEE9E2"/>
          </a:solidFill>
          <a:ln w="19050">
            <a:solidFill>
              <a:schemeClr val="tx1">
                <a:alpha val="53000"/>
              </a:schemeClr>
            </a:solidFill>
          </a:ln>
          <a:effectLst/>
        </p:spPr>
        <p:txBody>
          <a:bodyPr>
            <a:noAutofit/>
          </a:bodyPr>
          <a:lstStyle/>
          <a:p>
            <a:r>
              <a:rPr lang="uk-UA" sz="2400" b="1" dirty="0" smtClean="0"/>
              <a:t> </a:t>
            </a:r>
            <a:r>
              <a:rPr lang="uk-UA" sz="1800" dirty="0" smtClean="0"/>
              <a:t/>
            </a:r>
            <a:br>
              <a:rPr lang="uk-UA" sz="1800" dirty="0" smtClean="0"/>
            </a:br>
            <a:r>
              <a:rPr lang="uk-UA" sz="1800" dirty="0" smtClean="0"/>
              <a:t/>
            </a:r>
            <a:br>
              <a:rPr lang="uk-UA" sz="1800" dirty="0" smtClean="0"/>
            </a:br>
            <a:r>
              <a:rPr lang="uk-UA" sz="1800" dirty="0" smtClean="0"/>
              <a:t/>
            </a:r>
            <a:br>
              <a:rPr lang="uk-UA" sz="1800" dirty="0" smtClean="0"/>
            </a:br>
            <a:r>
              <a:rPr lang="uk-UA" sz="2400" b="1" dirty="0" smtClean="0">
                <a:solidFill>
                  <a:srgbClr val="6D1311"/>
                </a:solidFill>
              </a:rPr>
              <a:t>МЕТА: </a:t>
            </a:r>
            <a:r>
              <a:rPr lang="uk-UA" sz="2000" dirty="0" smtClean="0"/>
              <a:t>вчити розуміти значення художньої культури в розвитку людства, сенс понять «діалог культур», «духовна </a:t>
            </a:r>
            <a:r>
              <a:rPr lang="uk-UA" sz="2000" dirty="0" err="1" smtClean="0"/>
              <a:t>культура”</a:t>
            </a:r>
            <a:r>
              <a:rPr lang="uk-UA" sz="2000" dirty="0" smtClean="0"/>
              <a:t>; </a:t>
            </a:r>
            <a:r>
              <a:rPr lang="uk-UA" sz="2000" dirty="0" smtClean="0"/>
              <a:t>спонукати до художньої самоосвіти; розвивати вміння оцінювати значущість мистецтва в культурному житті.</a:t>
            </a:r>
            <a:br>
              <a:rPr lang="uk-UA" sz="2000" dirty="0" smtClean="0"/>
            </a:br>
            <a:r>
              <a:rPr lang="uk-UA" sz="2000" b="1" dirty="0" smtClean="0">
                <a:solidFill>
                  <a:srgbClr val="6D1311"/>
                </a:solidFill>
              </a:rPr>
              <a:t> </a:t>
            </a:r>
            <a:r>
              <a:rPr lang="uk-UA" sz="2400" dirty="0" smtClean="0"/>
              <a:t/>
            </a:r>
            <a:br>
              <a:rPr lang="uk-UA" sz="2400" dirty="0" smtClean="0"/>
            </a:br>
            <a:r>
              <a:rPr lang="uk-UA" sz="2400" b="1" dirty="0" smtClean="0">
                <a:solidFill>
                  <a:srgbClr val="6D1311"/>
                </a:solidFill>
              </a:rPr>
              <a:t> </a:t>
            </a:r>
            <a:r>
              <a:rPr lang="uk-UA" sz="2000" dirty="0" smtClean="0"/>
              <a:t/>
            </a:r>
            <a:br>
              <a:rPr lang="uk-UA" sz="2000" dirty="0" smtClean="0"/>
            </a:br>
            <a:endParaRPr lang="ru-RU" sz="1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6D131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  <a:reflection blurRad="6350" stA="50000" endA="300" endPos="50000" dist="60007" dir="5400000" sy="-100000" algn="bl" rotWithShape="0"/>
              </a:effectLst>
            </a:endParaRPr>
          </a:p>
        </p:txBody>
      </p:sp>
      <p:sp>
        <p:nvSpPr>
          <p:cNvPr id="177" name="Подзаголовок 176"/>
          <p:cNvSpPr>
            <a:spLocks noGrp="1"/>
          </p:cNvSpPr>
          <p:nvPr>
            <p:ph type="subTitle" idx="1"/>
          </p:nvPr>
        </p:nvSpPr>
        <p:spPr>
          <a:xfrm>
            <a:off x="2428860" y="2857496"/>
            <a:ext cx="6400800" cy="2214578"/>
          </a:xfrm>
          <a:prstGeom prst="round2SameRect">
            <a:avLst>
              <a:gd name="adj1" fmla="val 16667"/>
              <a:gd name="adj2" fmla="val 27273"/>
            </a:avLst>
          </a:prstGeom>
          <a:solidFill>
            <a:srgbClr val="FEE9E2">
              <a:alpha val="51000"/>
            </a:srgbClr>
          </a:solidFill>
        </p:spPr>
        <p:txBody>
          <a:bodyPr>
            <a:noAutofit/>
          </a:bodyPr>
          <a:lstStyle/>
          <a:p>
            <a:r>
              <a:rPr lang="en-US" sz="2000" b="1" dirty="0" err="1" smtClean="0">
                <a:solidFill>
                  <a:schemeClr val="tx1"/>
                </a:solidFill>
              </a:rPr>
              <a:t>Театр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пропонує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власний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спосіб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пізнання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навколишнього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світу</a:t>
            </a:r>
            <a:r>
              <a:rPr lang="en-US" sz="2000" b="1" dirty="0" smtClean="0">
                <a:solidFill>
                  <a:schemeClr val="tx1"/>
                </a:solidFill>
              </a:rPr>
              <a:t> й</a:t>
            </a:r>
            <a:r>
              <a:rPr lang="uk-UA" sz="2000" b="1" dirty="0" smtClean="0">
                <a:solidFill>
                  <a:schemeClr val="tx1"/>
                </a:solidFill>
              </a:rPr>
              <a:t>, </a:t>
            </a:r>
            <a:r>
              <a:rPr lang="en-US" sz="2000" b="1" dirty="0" err="1" smtClean="0">
                <a:solidFill>
                  <a:schemeClr val="tx1"/>
                </a:solidFill>
              </a:rPr>
              <a:t>відповідно</a:t>
            </a:r>
            <a:r>
              <a:rPr lang="uk-UA" sz="2000" b="1" dirty="0" smtClean="0">
                <a:solidFill>
                  <a:schemeClr val="tx1"/>
                </a:solidFill>
              </a:rPr>
              <a:t>, </a:t>
            </a:r>
            <a:r>
              <a:rPr lang="en-US" sz="2000" b="1" dirty="0" err="1" smtClean="0">
                <a:solidFill>
                  <a:schemeClr val="tx1"/>
                </a:solidFill>
              </a:rPr>
              <a:t>власний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набір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художніх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засобів</a:t>
            </a:r>
            <a:r>
              <a:rPr lang="uk-UA" sz="2000" b="1" dirty="0" smtClean="0">
                <a:solidFill>
                  <a:schemeClr val="tx1"/>
                </a:solidFill>
              </a:rPr>
              <a:t>.</a:t>
            </a:r>
          </a:p>
          <a:p>
            <a:r>
              <a:rPr lang="en-US" sz="2000" b="1" dirty="0" err="1" smtClean="0">
                <a:solidFill>
                  <a:schemeClr val="tx1"/>
                </a:solidFill>
              </a:rPr>
              <a:t>Спектакль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smtClean="0">
                <a:solidFill>
                  <a:schemeClr val="tx1"/>
                </a:solidFill>
              </a:rPr>
              <a:t>— </a:t>
            </a:r>
            <a:r>
              <a:rPr lang="en-US" sz="2000" b="1" dirty="0" err="1" smtClean="0">
                <a:solidFill>
                  <a:schemeClr val="tx1"/>
                </a:solidFill>
              </a:rPr>
              <a:t>це</a:t>
            </a:r>
            <a:r>
              <a:rPr lang="en-US" sz="2000" b="1" dirty="0" smtClean="0">
                <a:solidFill>
                  <a:schemeClr val="tx1"/>
                </a:solidFill>
              </a:rPr>
              <a:t> й </a:t>
            </a:r>
            <a:r>
              <a:rPr lang="en-US" sz="2000" b="1" dirty="0" err="1" smtClean="0">
                <a:solidFill>
                  <a:schemeClr val="tx1"/>
                </a:solidFill>
              </a:rPr>
              <a:t>особливе</a:t>
            </a:r>
            <a:r>
              <a:rPr lang="uk-UA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дійство</a:t>
            </a:r>
            <a:r>
              <a:rPr lang="uk-UA" sz="2000" b="1" dirty="0" smtClean="0">
                <a:solidFill>
                  <a:schemeClr val="tx1"/>
                </a:solidFill>
              </a:rPr>
              <a:t>,</a:t>
            </a:r>
          </a:p>
          <a:p>
            <a:r>
              <a:rPr lang="en-US" sz="2000" b="1" dirty="0" err="1" smtClean="0">
                <a:solidFill>
                  <a:schemeClr val="tx1"/>
                </a:solidFill>
              </a:rPr>
              <a:t>що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відбувається</a:t>
            </a:r>
            <a:r>
              <a:rPr lang="en-US" sz="2000" b="1" dirty="0" smtClean="0">
                <a:solidFill>
                  <a:schemeClr val="tx1"/>
                </a:solidFill>
              </a:rPr>
              <a:t> в </a:t>
            </a:r>
            <a:r>
              <a:rPr lang="en-US" sz="2000" b="1" dirty="0" err="1" smtClean="0">
                <a:solidFill>
                  <a:schemeClr val="tx1"/>
                </a:solidFill>
              </a:rPr>
              <a:t>просторі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сцени</a:t>
            </a:r>
            <a:r>
              <a:rPr lang="uk-UA" sz="2000" b="1" dirty="0" smtClean="0">
                <a:solidFill>
                  <a:schemeClr val="tx1"/>
                </a:solidFill>
              </a:rPr>
              <a:t>, </a:t>
            </a:r>
            <a:r>
              <a:rPr lang="en-US" sz="2000" b="1" dirty="0" smtClean="0">
                <a:solidFill>
                  <a:schemeClr val="tx1"/>
                </a:solidFill>
              </a:rPr>
              <a:t>й </a:t>
            </a:r>
            <a:r>
              <a:rPr lang="en-US" sz="2000" b="1" dirty="0" err="1" smtClean="0">
                <a:solidFill>
                  <a:schemeClr val="tx1"/>
                </a:solidFill>
              </a:rPr>
              <a:t>особливе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образне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мислення</a:t>
            </a:r>
            <a:r>
              <a:rPr lang="uk-UA" sz="2000" b="1" dirty="0" smtClean="0">
                <a:solidFill>
                  <a:schemeClr val="tx1"/>
                </a:solidFill>
              </a:rPr>
              <a:t>.</a:t>
            </a:r>
          </a:p>
          <a:p>
            <a:endParaRPr lang="ru-RU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" grpId="0" animBg="1"/>
      <p:bldP spid="177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олилиния 25"/>
          <p:cNvSpPr/>
          <p:nvPr/>
        </p:nvSpPr>
        <p:spPr>
          <a:xfrm>
            <a:off x="0" y="1714488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олилиния 24"/>
          <p:cNvSpPr/>
          <p:nvPr/>
        </p:nvSpPr>
        <p:spPr>
          <a:xfrm>
            <a:off x="0" y="1571612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олилиния 26"/>
          <p:cNvSpPr/>
          <p:nvPr/>
        </p:nvSpPr>
        <p:spPr>
          <a:xfrm>
            <a:off x="0" y="1857364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олилиния 20"/>
          <p:cNvSpPr/>
          <p:nvPr/>
        </p:nvSpPr>
        <p:spPr>
          <a:xfrm>
            <a:off x="0" y="1000108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олилиния 21"/>
          <p:cNvSpPr/>
          <p:nvPr/>
        </p:nvSpPr>
        <p:spPr>
          <a:xfrm>
            <a:off x="0" y="1142984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олилиния 22"/>
          <p:cNvSpPr/>
          <p:nvPr/>
        </p:nvSpPr>
        <p:spPr>
          <a:xfrm>
            <a:off x="0" y="1285860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олилиния 23"/>
          <p:cNvSpPr/>
          <p:nvPr/>
        </p:nvSpPr>
        <p:spPr>
          <a:xfrm>
            <a:off x="0" y="1428736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олилиния 18"/>
          <p:cNvSpPr/>
          <p:nvPr/>
        </p:nvSpPr>
        <p:spPr>
          <a:xfrm>
            <a:off x="3714744" y="-24"/>
            <a:ext cx="5444836" cy="5684710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олилиния 28"/>
          <p:cNvSpPr/>
          <p:nvPr/>
        </p:nvSpPr>
        <p:spPr>
          <a:xfrm>
            <a:off x="3714744" y="-24"/>
            <a:ext cx="5444836" cy="6316370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лилиния 13"/>
          <p:cNvSpPr/>
          <p:nvPr/>
        </p:nvSpPr>
        <p:spPr>
          <a:xfrm>
            <a:off x="3677516" y="0"/>
            <a:ext cx="5444836" cy="6858024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олилиния 17"/>
          <p:cNvSpPr/>
          <p:nvPr/>
        </p:nvSpPr>
        <p:spPr>
          <a:xfrm>
            <a:off x="3699196" y="9501"/>
            <a:ext cx="5444836" cy="4601858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олилиния 29"/>
          <p:cNvSpPr/>
          <p:nvPr/>
        </p:nvSpPr>
        <p:spPr>
          <a:xfrm>
            <a:off x="3714744" y="-24"/>
            <a:ext cx="5444836" cy="5143536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5" name="Полилиния 174"/>
          <p:cNvSpPr/>
          <p:nvPr/>
        </p:nvSpPr>
        <p:spPr>
          <a:xfrm>
            <a:off x="3714744" y="-24"/>
            <a:ext cx="5444836" cy="4071966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3" name="Прямоугольник 182"/>
          <p:cNvSpPr/>
          <p:nvPr/>
        </p:nvSpPr>
        <p:spPr>
          <a:xfrm rot="5400000">
            <a:off x="6322215" y="3178983"/>
            <a:ext cx="5429288" cy="214282"/>
          </a:xfrm>
          <a:prstGeom prst="rect">
            <a:avLst/>
          </a:prstGeom>
          <a:gradFill>
            <a:gsLst>
              <a:gs pos="0">
                <a:srgbClr val="EBB075"/>
              </a:gs>
              <a:gs pos="8000">
                <a:srgbClr val="FEE9E2"/>
              </a:gs>
              <a:gs pos="19000">
                <a:srgbClr val="E79379"/>
              </a:gs>
              <a:gs pos="70000">
                <a:srgbClr val="E4643C"/>
              </a:gs>
              <a:gs pos="100000">
                <a:srgbClr val="6D1311"/>
              </a:gs>
            </a:gsLst>
            <a:lin ang="5400000" scaled="1"/>
          </a:gradFill>
          <a:ln>
            <a:noFill/>
          </a:ln>
          <a:effectLst>
            <a:outerShdw blurRad="1016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9" name="Полилиния 188"/>
          <p:cNvSpPr/>
          <p:nvPr/>
        </p:nvSpPr>
        <p:spPr>
          <a:xfrm>
            <a:off x="-560903" y="-42556"/>
            <a:ext cx="2579688" cy="5429288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4" name="Полилиния 183"/>
          <p:cNvSpPr/>
          <p:nvPr/>
        </p:nvSpPr>
        <p:spPr>
          <a:xfrm>
            <a:off x="-428660" y="-142900"/>
            <a:ext cx="2579688" cy="5634077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2" name="Полилиния 181"/>
          <p:cNvSpPr/>
          <p:nvPr/>
        </p:nvSpPr>
        <p:spPr>
          <a:xfrm>
            <a:off x="-285784" y="-231204"/>
            <a:ext cx="2579688" cy="5784294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1" name="Полилиния 180"/>
          <p:cNvSpPr/>
          <p:nvPr/>
        </p:nvSpPr>
        <p:spPr>
          <a:xfrm>
            <a:off x="-142908" y="-268224"/>
            <a:ext cx="2579688" cy="5859415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8" name="Полилиния 177"/>
          <p:cNvSpPr/>
          <p:nvPr/>
        </p:nvSpPr>
        <p:spPr>
          <a:xfrm>
            <a:off x="-19050" y="-300727"/>
            <a:ext cx="2579688" cy="5939528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0" name="Прямоугольник 179"/>
          <p:cNvSpPr/>
          <p:nvPr/>
        </p:nvSpPr>
        <p:spPr>
          <a:xfrm rot="16200000">
            <a:off x="-2607503" y="3178983"/>
            <a:ext cx="5429288" cy="214282"/>
          </a:xfrm>
          <a:prstGeom prst="rect">
            <a:avLst/>
          </a:prstGeom>
          <a:gradFill>
            <a:gsLst>
              <a:gs pos="0">
                <a:srgbClr val="EBB075"/>
              </a:gs>
              <a:gs pos="8000">
                <a:srgbClr val="FEE9E2"/>
              </a:gs>
              <a:gs pos="19000">
                <a:srgbClr val="E79379"/>
              </a:gs>
              <a:gs pos="70000">
                <a:srgbClr val="E4643C"/>
              </a:gs>
              <a:gs pos="100000">
                <a:srgbClr val="6D1311"/>
              </a:gs>
            </a:gsLst>
            <a:lin ang="5400000" scaled="1"/>
          </a:gradFill>
          <a:ln>
            <a:noFill/>
          </a:ln>
          <a:effectLst>
            <a:outerShdw blurRad="1016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35"/>
          <p:cNvGrpSpPr/>
          <p:nvPr/>
        </p:nvGrpSpPr>
        <p:grpSpPr>
          <a:xfrm>
            <a:off x="142844" y="357166"/>
            <a:ext cx="178876" cy="321752"/>
            <a:chOff x="642910" y="5500702"/>
            <a:chExt cx="178876" cy="321752"/>
          </a:xfrm>
        </p:grpSpPr>
        <p:sp>
          <p:nvSpPr>
            <p:cNvPr id="31" name="Овал 30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Овал 32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Овал 33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Овал 34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" name="Группа 48"/>
          <p:cNvGrpSpPr/>
          <p:nvPr/>
        </p:nvGrpSpPr>
        <p:grpSpPr>
          <a:xfrm>
            <a:off x="357158" y="357166"/>
            <a:ext cx="178876" cy="321752"/>
            <a:chOff x="642910" y="5500702"/>
            <a:chExt cx="178876" cy="321752"/>
          </a:xfrm>
        </p:grpSpPr>
        <p:sp>
          <p:nvSpPr>
            <p:cNvPr id="50" name="Овал 4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Овал 5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Овал 5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Овал 5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Овал 5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" name="Группа 54"/>
          <p:cNvGrpSpPr/>
          <p:nvPr/>
        </p:nvGrpSpPr>
        <p:grpSpPr>
          <a:xfrm>
            <a:off x="571472" y="357166"/>
            <a:ext cx="178876" cy="321752"/>
            <a:chOff x="642910" y="5500702"/>
            <a:chExt cx="178876" cy="321752"/>
          </a:xfrm>
        </p:grpSpPr>
        <p:sp>
          <p:nvSpPr>
            <p:cNvPr id="56" name="Овал 5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Овал 5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Овал 5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Овал 5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Овал 5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" name="Группа 60"/>
          <p:cNvGrpSpPr/>
          <p:nvPr/>
        </p:nvGrpSpPr>
        <p:grpSpPr>
          <a:xfrm>
            <a:off x="785786" y="357166"/>
            <a:ext cx="178876" cy="321752"/>
            <a:chOff x="642910" y="5500702"/>
            <a:chExt cx="178876" cy="321752"/>
          </a:xfrm>
        </p:grpSpPr>
        <p:sp>
          <p:nvSpPr>
            <p:cNvPr id="62" name="Овал 6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Овал 6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Овал 6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5" name="Овал 6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Овал 6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" name="Группа 66"/>
          <p:cNvGrpSpPr/>
          <p:nvPr/>
        </p:nvGrpSpPr>
        <p:grpSpPr>
          <a:xfrm>
            <a:off x="1000100" y="357166"/>
            <a:ext cx="178876" cy="321752"/>
            <a:chOff x="642910" y="5500702"/>
            <a:chExt cx="178876" cy="321752"/>
          </a:xfrm>
        </p:grpSpPr>
        <p:sp>
          <p:nvSpPr>
            <p:cNvPr id="68" name="Овал 6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Овал 6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Овал 6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Овал 7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Овал 7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" name="Группа 72"/>
          <p:cNvGrpSpPr/>
          <p:nvPr/>
        </p:nvGrpSpPr>
        <p:grpSpPr>
          <a:xfrm>
            <a:off x="1214414" y="357166"/>
            <a:ext cx="178876" cy="321752"/>
            <a:chOff x="642910" y="5500702"/>
            <a:chExt cx="178876" cy="321752"/>
          </a:xfrm>
        </p:grpSpPr>
        <p:sp>
          <p:nvSpPr>
            <p:cNvPr id="74" name="Овал 7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Овал 7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" name="Овал 7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" name="Овал 7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Овал 7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" name="Группа 78"/>
          <p:cNvGrpSpPr/>
          <p:nvPr/>
        </p:nvGrpSpPr>
        <p:grpSpPr>
          <a:xfrm>
            <a:off x="1428728" y="357166"/>
            <a:ext cx="178876" cy="321752"/>
            <a:chOff x="642910" y="5500702"/>
            <a:chExt cx="178876" cy="321752"/>
          </a:xfrm>
        </p:grpSpPr>
        <p:sp>
          <p:nvSpPr>
            <p:cNvPr id="80" name="Овал 7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1" name="Овал 8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2" name="Овал 8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3" name="Овал 8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" name="Овал 8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" name="Группа 84"/>
          <p:cNvGrpSpPr/>
          <p:nvPr/>
        </p:nvGrpSpPr>
        <p:grpSpPr>
          <a:xfrm>
            <a:off x="1643042" y="357166"/>
            <a:ext cx="178876" cy="321752"/>
            <a:chOff x="642910" y="5500702"/>
            <a:chExt cx="178876" cy="321752"/>
          </a:xfrm>
        </p:grpSpPr>
        <p:sp>
          <p:nvSpPr>
            <p:cNvPr id="86" name="Овал 8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7" name="Овал 8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" name="Овал 8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9" name="Овал 8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0" name="Овал 8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" name="Группа 90"/>
          <p:cNvGrpSpPr/>
          <p:nvPr/>
        </p:nvGrpSpPr>
        <p:grpSpPr>
          <a:xfrm>
            <a:off x="1857356" y="357166"/>
            <a:ext cx="178876" cy="321752"/>
            <a:chOff x="642910" y="5500702"/>
            <a:chExt cx="178876" cy="321752"/>
          </a:xfrm>
        </p:grpSpPr>
        <p:sp>
          <p:nvSpPr>
            <p:cNvPr id="92" name="Овал 9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3" name="Овал 9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4" name="Овал 9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5" name="Овал 9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6" name="Овал 9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" name="Группа 96"/>
          <p:cNvGrpSpPr/>
          <p:nvPr/>
        </p:nvGrpSpPr>
        <p:grpSpPr>
          <a:xfrm>
            <a:off x="2071670" y="357166"/>
            <a:ext cx="178876" cy="321752"/>
            <a:chOff x="642910" y="5500702"/>
            <a:chExt cx="178876" cy="321752"/>
          </a:xfrm>
        </p:grpSpPr>
        <p:sp>
          <p:nvSpPr>
            <p:cNvPr id="98" name="Овал 9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9" name="Овал 9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0" name="Овал 9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1" name="Овал 10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2" name="Овал 10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" name="Группа 102"/>
          <p:cNvGrpSpPr/>
          <p:nvPr/>
        </p:nvGrpSpPr>
        <p:grpSpPr>
          <a:xfrm>
            <a:off x="2285984" y="357166"/>
            <a:ext cx="178876" cy="321752"/>
            <a:chOff x="642910" y="5500702"/>
            <a:chExt cx="178876" cy="321752"/>
          </a:xfrm>
        </p:grpSpPr>
        <p:sp>
          <p:nvSpPr>
            <p:cNvPr id="104" name="Овал 10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5" name="Овал 10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6" name="Овал 10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7" name="Овал 10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8" name="Овал 10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3" name="Группа 108"/>
          <p:cNvGrpSpPr/>
          <p:nvPr/>
        </p:nvGrpSpPr>
        <p:grpSpPr>
          <a:xfrm>
            <a:off x="2500298" y="357166"/>
            <a:ext cx="178876" cy="321752"/>
            <a:chOff x="642910" y="5500702"/>
            <a:chExt cx="178876" cy="321752"/>
          </a:xfrm>
        </p:grpSpPr>
        <p:sp>
          <p:nvSpPr>
            <p:cNvPr id="110" name="Овал 10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1" name="Овал 11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2" name="Овал 11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3" name="Овал 11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4" name="Овал 11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5" name="Группа 114"/>
          <p:cNvGrpSpPr/>
          <p:nvPr/>
        </p:nvGrpSpPr>
        <p:grpSpPr>
          <a:xfrm>
            <a:off x="2714612" y="357166"/>
            <a:ext cx="178876" cy="321752"/>
            <a:chOff x="642910" y="5500702"/>
            <a:chExt cx="178876" cy="321752"/>
          </a:xfrm>
        </p:grpSpPr>
        <p:sp>
          <p:nvSpPr>
            <p:cNvPr id="116" name="Овал 11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7" name="Овал 11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8" name="Овал 11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9" name="Овал 11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0" name="Овал 11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6" name="Группа 120"/>
          <p:cNvGrpSpPr/>
          <p:nvPr/>
        </p:nvGrpSpPr>
        <p:grpSpPr>
          <a:xfrm>
            <a:off x="2928926" y="357166"/>
            <a:ext cx="178876" cy="321752"/>
            <a:chOff x="642910" y="5500702"/>
            <a:chExt cx="178876" cy="321752"/>
          </a:xfrm>
        </p:grpSpPr>
        <p:sp>
          <p:nvSpPr>
            <p:cNvPr id="122" name="Овал 12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3" name="Овал 12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4" name="Овал 12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5" name="Овал 12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6" name="Овал 12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7" name="Группа 126"/>
          <p:cNvGrpSpPr/>
          <p:nvPr/>
        </p:nvGrpSpPr>
        <p:grpSpPr>
          <a:xfrm>
            <a:off x="3143240" y="357166"/>
            <a:ext cx="178876" cy="321752"/>
            <a:chOff x="642910" y="5500702"/>
            <a:chExt cx="178876" cy="321752"/>
          </a:xfrm>
        </p:grpSpPr>
        <p:sp>
          <p:nvSpPr>
            <p:cNvPr id="128" name="Овал 12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9" name="Овал 12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0" name="Овал 12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1" name="Овал 13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2" name="Овал 13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0" name="Группа 132"/>
          <p:cNvGrpSpPr/>
          <p:nvPr/>
        </p:nvGrpSpPr>
        <p:grpSpPr>
          <a:xfrm>
            <a:off x="3357554" y="357166"/>
            <a:ext cx="178876" cy="321752"/>
            <a:chOff x="642910" y="5500702"/>
            <a:chExt cx="178876" cy="321752"/>
          </a:xfrm>
        </p:grpSpPr>
        <p:sp>
          <p:nvSpPr>
            <p:cNvPr id="134" name="Овал 13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5" name="Овал 13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6" name="Овал 13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7" name="Овал 13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8" name="Овал 13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8" name="Группа 138"/>
          <p:cNvGrpSpPr/>
          <p:nvPr/>
        </p:nvGrpSpPr>
        <p:grpSpPr>
          <a:xfrm>
            <a:off x="3571868" y="357166"/>
            <a:ext cx="178876" cy="321752"/>
            <a:chOff x="642910" y="5500702"/>
            <a:chExt cx="178876" cy="321752"/>
          </a:xfrm>
        </p:grpSpPr>
        <p:sp>
          <p:nvSpPr>
            <p:cNvPr id="140" name="Овал 13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1" name="Овал 14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2" name="Овал 14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3" name="Овал 14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4" name="Овал 14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6" name="Группа 144"/>
          <p:cNvGrpSpPr/>
          <p:nvPr/>
        </p:nvGrpSpPr>
        <p:grpSpPr>
          <a:xfrm>
            <a:off x="3786182" y="357166"/>
            <a:ext cx="178876" cy="321752"/>
            <a:chOff x="642910" y="5500702"/>
            <a:chExt cx="178876" cy="321752"/>
          </a:xfrm>
        </p:grpSpPr>
        <p:sp>
          <p:nvSpPr>
            <p:cNvPr id="146" name="Овал 14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7" name="Овал 14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8" name="Овал 14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9" name="Овал 14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0" name="Овал 14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7" name="Группа 150"/>
          <p:cNvGrpSpPr/>
          <p:nvPr/>
        </p:nvGrpSpPr>
        <p:grpSpPr>
          <a:xfrm>
            <a:off x="4000496" y="357166"/>
            <a:ext cx="178876" cy="321752"/>
            <a:chOff x="642910" y="5500702"/>
            <a:chExt cx="178876" cy="321752"/>
          </a:xfrm>
        </p:grpSpPr>
        <p:sp>
          <p:nvSpPr>
            <p:cNvPr id="152" name="Овал 15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3" name="Овал 15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4" name="Овал 15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5" name="Овал 15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6" name="Овал 15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8" name="Группа 156"/>
          <p:cNvGrpSpPr/>
          <p:nvPr/>
        </p:nvGrpSpPr>
        <p:grpSpPr>
          <a:xfrm>
            <a:off x="4214810" y="357166"/>
            <a:ext cx="178876" cy="321752"/>
            <a:chOff x="642910" y="5500702"/>
            <a:chExt cx="178876" cy="321752"/>
          </a:xfrm>
        </p:grpSpPr>
        <p:sp>
          <p:nvSpPr>
            <p:cNvPr id="158" name="Овал 15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9" name="Овал 15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0" name="Овал 15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1" name="Овал 16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2" name="Овал 16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9" name="Группа 162"/>
          <p:cNvGrpSpPr/>
          <p:nvPr/>
        </p:nvGrpSpPr>
        <p:grpSpPr>
          <a:xfrm>
            <a:off x="4429124" y="357166"/>
            <a:ext cx="178876" cy="321752"/>
            <a:chOff x="642910" y="5500702"/>
            <a:chExt cx="178876" cy="321752"/>
          </a:xfrm>
        </p:grpSpPr>
        <p:sp>
          <p:nvSpPr>
            <p:cNvPr id="164" name="Овал 16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5" name="Овал 16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6" name="Овал 16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7" name="Овал 16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8" name="Овал 16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0" name="Группа 168"/>
          <p:cNvGrpSpPr/>
          <p:nvPr/>
        </p:nvGrpSpPr>
        <p:grpSpPr>
          <a:xfrm>
            <a:off x="4643438" y="357166"/>
            <a:ext cx="178876" cy="321752"/>
            <a:chOff x="642910" y="5500702"/>
            <a:chExt cx="178876" cy="321752"/>
          </a:xfrm>
        </p:grpSpPr>
        <p:sp>
          <p:nvSpPr>
            <p:cNvPr id="170" name="Овал 16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1" name="Овал 17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2" name="Овал 17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3" name="Овал 17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4" name="Овал 17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76" name="Заголовок 175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796908"/>
          </a:xfrm>
          <a:ln>
            <a:noFill/>
          </a:ln>
        </p:spPr>
        <p:txBody>
          <a:bodyPr>
            <a:noAutofit/>
          </a:bodyPr>
          <a:lstStyle/>
          <a:p>
            <a:endParaRPr lang="ru-RU" sz="2400" b="1" spc="200" dirty="0">
              <a:ln w="29210">
                <a:solidFill>
                  <a:srgbClr val="6D1311"/>
                </a:solidFill>
              </a:ln>
              <a:solidFill>
                <a:schemeClr val="bg1"/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</p:txBody>
      </p:sp>
      <p:sp>
        <p:nvSpPr>
          <p:cNvPr id="179" name="Прямоугольник 178"/>
          <p:cNvSpPr/>
          <p:nvPr/>
        </p:nvSpPr>
        <p:spPr>
          <a:xfrm>
            <a:off x="0" y="5715016"/>
            <a:ext cx="9144000" cy="1142984"/>
          </a:xfrm>
          <a:prstGeom prst="rect">
            <a:avLst/>
          </a:prstGeom>
          <a:gradFill>
            <a:gsLst>
              <a:gs pos="0">
                <a:srgbClr val="EBB075"/>
              </a:gs>
              <a:gs pos="8000">
                <a:srgbClr val="FEE9E2"/>
              </a:gs>
              <a:gs pos="19000">
                <a:srgbClr val="E79379"/>
              </a:gs>
              <a:gs pos="70000">
                <a:srgbClr val="E4643C"/>
              </a:gs>
              <a:gs pos="100000">
                <a:srgbClr val="6D1311"/>
              </a:gs>
            </a:gsLst>
            <a:lin ang="5400000" scaled="1"/>
          </a:gradFill>
          <a:ln>
            <a:noFill/>
          </a:ln>
          <a:effectLst>
            <a:outerShdw blurRad="1016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spc="200" dirty="0" smtClean="0">
                <a:ln w="29210">
                  <a:solidFill>
                    <a:srgbClr val="6D1311"/>
                  </a:solidFill>
                </a:ln>
                <a:solidFill>
                  <a:schemeClr val="tx1"/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Сцена та </a:t>
            </a:r>
            <a:r>
              <a:rPr lang="ru-RU" sz="2400" b="1" spc="200" dirty="0" err="1" smtClean="0">
                <a:ln w="29210">
                  <a:solidFill>
                    <a:srgbClr val="6D1311"/>
                  </a:solidFill>
                </a:ln>
                <a:solidFill>
                  <a:schemeClr val="tx1"/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глядацька</a:t>
            </a:r>
            <a:r>
              <a:rPr lang="ru-RU" sz="2400" b="1" spc="200" dirty="0" smtClean="0">
                <a:ln w="29210">
                  <a:solidFill>
                    <a:srgbClr val="6D1311"/>
                  </a:solidFill>
                </a:ln>
                <a:solidFill>
                  <a:schemeClr val="tx1"/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 зала </a:t>
            </a:r>
            <a:r>
              <a:rPr lang="ru-RU" sz="2400" b="1" spc="200" dirty="0" err="1" smtClean="0">
                <a:ln w="29210">
                  <a:solidFill>
                    <a:srgbClr val="6D1311"/>
                  </a:solidFill>
                </a:ln>
                <a:solidFill>
                  <a:schemeClr val="tx1"/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Одеського</a:t>
            </a:r>
            <a:r>
              <a:rPr lang="ru-RU" sz="2400" b="1" spc="200" dirty="0" smtClean="0">
                <a:ln w="29210">
                  <a:solidFill>
                    <a:srgbClr val="6D1311"/>
                  </a:solidFill>
                </a:ln>
                <a:solidFill>
                  <a:schemeClr val="tx1"/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 </a:t>
            </a:r>
            <a:r>
              <a:rPr lang="ru-RU" sz="2400" b="1" spc="200" dirty="0" err="1" smtClean="0">
                <a:ln w="29210">
                  <a:solidFill>
                    <a:srgbClr val="6D1311"/>
                  </a:solidFill>
                </a:ln>
                <a:solidFill>
                  <a:schemeClr val="tx1"/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національного</a:t>
            </a:r>
            <a:r>
              <a:rPr lang="ru-RU" sz="2400" b="1" spc="200" dirty="0" smtClean="0">
                <a:ln w="29210">
                  <a:solidFill>
                    <a:srgbClr val="6D1311"/>
                  </a:solidFill>
                </a:ln>
                <a:solidFill>
                  <a:schemeClr val="tx1"/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 </a:t>
            </a:r>
            <a:r>
              <a:rPr lang="ru-RU" sz="2400" b="1" spc="200" dirty="0" err="1" smtClean="0">
                <a:ln w="29210">
                  <a:solidFill>
                    <a:srgbClr val="6D1311"/>
                  </a:solidFill>
                </a:ln>
                <a:solidFill>
                  <a:schemeClr val="tx1"/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академічного</a:t>
            </a:r>
            <a:r>
              <a:rPr lang="ru-RU" sz="2400" b="1" spc="200" dirty="0" smtClean="0">
                <a:ln w="29210">
                  <a:solidFill>
                    <a:srgbClr val="6D1311"/>
                  </a:solidFill>
                </a:ln>
                <a:solidFill>
                  <a:schemeClr val="tx1"/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 театру опери  та </a:t>
            </a:r>
            <a:r>
              <a:rPr lang="ru-RU" sz="2400" b="1" spc="200" dirty="0" smtClean="0">
                <a:ln w="29210">
                  <a:solidFill>
                    <a:srgbClr val="6D1311"/>
                  </a:solidFill>
                </a:ln>
                <a:solidFill>
                  <a:schemeClr val="tx1"/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балету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85" name="Фигура, имеющая форму буквы L 184">
            <a:hlinkClick r:id="" action="ppaction://hlinkshowjump?jump=nextslide"/>
          </p:cNvPr>
          <p:cNvSpPr/>
          <p:nvPr/>
        </p:nvSpPr>
        <p:spPr>
          <a:xfrm rot="13688188">
            <a:off x="8403431" y="6340885"/>
            <a:ext cx="290815" cy="324217"/>
          </a:xfrm>
          <a:prstGeom prst="corner">
            <a:avLst>
              <a:gd name="adj1" fmla="val 51886"/>
              <a:gd name="adj2" fmla="val 36977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6" name="Фигура, имеющая форму буквы L 185">
            <a:hlinkClick r:id="" action="ppaction://hlinkshowjump?jump=previousslide"/>
          </p:cNvPr>
          <p:cNvSpPr/>
          <p:nvPr/>
        </p:nvSpPr>
        <p:spPr>
          <a:xfrm rot="7911812" flipH="1">
            <a:off x="8137915" y="6340886"/>
            <a:ext cx="290815" cy="324217"/>
          </a:xfrm>
          <a:prstGeom prst="corner">
            <a:avLst>
              <a:gd name="adj1" fmla="val 51886"/>
              <a:gd name="adj2" fmla="val 36977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500042"/>
            <a:ext cx="8661233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3" name="Прямоугольник 162"/>
          <p:cNvSpPr/>
          <p:nvPr/>
        </p:nvSpPr>
        <p:spPr>
          <a:xfrm>
            <a:off x="0" y="0"/>
            <a:ext cx="9144000" cy="571448"/>
          </a:xfrm>
          <a:prstGeom prst="rect">
            <a:avLst/>
          </a:prstGeom>
          <a:gradFill>
            <a:gsLst>
              <a:gs pos="0">
                <a:srgbClr val="EBB075"/>
              </a:gs>
              <a:gs pos="8000">
                <a:srgbClr val="FEE9E2"/>
              </a:gs>
              <a:gs pos="19000">
                <a:srgbClr val="E79379"/>
              </a:gs>
              <a:gs pos="70000">
                <a:srgbClr val="E4643C"/>
              </a:gs>
              <a:gs pos="100000">
                <a:srgbClr val="6D1311"/>
              </a:gs>
            </a:gsLst>
            <a:lin ang="5400000" scaled="1"/>
          </a:gradFill>
          <a:ln>
            <a:noFill/>
          </a:ln>
          <a:effectLst>
            <a:outerShdw blurRad="1016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" grpId="0"/>
      <p:bldP spid="17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олилиния 28"/>
          <p:cNvSpPr/>
          <p:nvPr/>
        </p:nvSpPr>
        <p:spPr>
          <a:xfrm>
            <a:off x="3714744" y="-24"/>
            <a:ext cx="5444836" cy="6316370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лилиния 13"/>
          <p:cNvSpPr/>
          <p:nvPr/>
        </p:nvSpPr>
        <p:spPr>
          <a:xfrm>
            <a:off x="3677516" y="0"/>
            <a:ext cx="5444836" cy="6858024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олилиния 25"/>
          <p:cNvSpPr/>
          <p:nvPr/>
        </p:nvSpPr>
        <p:spPr>
          <a:xfrm>
            <a:off x="0" y="1357298"/>
            <a:ext cx="9250325" cy="1571636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rgbClr val="FFFF99"/>
              </a:solidFill>
            </a:endParaRPr>
          </a:p>
        </p:txBody>
      </p:sp>
      <p:sp>
        <p:nvSpPr>
          <p:cNvPr id="25" name="Полилиния 24"/>
          <p:cNvSpPr/>
          <p:nvPr/>
        </p:nvSpPr>
        <p:spPr>
          <a:xfrm>
            <a:off x="0" y="1571612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олилиния 26"/>
          <p:cNvSpPr/>
          <p:nvPr/>
        </p:nvSpPr>
        <p:spPr>
          <a:xfrm>
            <a:off x="0" y="1857364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олилиния 20"/>
          <p:cNvSpPr/>
          <p:nvPr/>
        </p:nvSpPr>
        <p:spPr>
          <a:xfrm>
            <a:off x="428596" y="785794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олилиния 21"/>
          <p:cNvSpPr/>
          <p:nvPr/>
        </p:nvSpPr>
        <p:spPr>
          <a:xfrm>
            <a:off x="0" y="1142984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олилиния 22"/>
          <p:cNvSpPr/>
          <p:nvPr/>
        </p:nvSpPr>
        <p:spPr>
          <a:xfrm>
            <a:off x="0" y="1285860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олилиния 23"/>
          <p:cNvSpPr/>
          <p:nvPr/>
        </p:nvSpPr>
        <p:spPr>
          <a:xfrm>
            <a:off x="0" y="1428736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олилиния 18"/>
          <p:cNvSpPr/>
          <p:nvPr/>
        </p:nvSpPr>
        <p:spPr>
          <a:xfrm>
            <a:off x="3714744" y="-24"/>
            <a:ext cx="5444836" cy="5684710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олилиния 17"/>
          <p:cNvSpPr/>
          <p:nvPr/>
        </p:nvSpPr>
        <p:spPr>
          <a:xfrm>
            <a:off x="3699196" y="9501"/>
            <a:ext cx="5444836" cy="4601858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олилиния 29"/>
          <p:cNvSpPr/>
          <p:nvPr/>
        </p:nvSpPr>
        <p:spPr>
          <a:xfrm>
            <a:off x="3714744" y="-24"/>
            <a:ext cx="5444836" cy="5143536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5" name="Полилиния 174"/>
          <p:cNvSpPr/>
          <p:nvPr/>
        </p:nvSpPr>
        <p:spPr>
          <a:xfrm>
            <a:off x="3714744" y="-24"/>
            <a:ext cx="5444836" cy="4071966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9" name="Полилиния 188"/>
          <p:cNvSpPr/>
          <p:nvPr/>
        </p:nvSpPr>
        <p:spPr>
          <a:xfrm>
            <a:off x="-560903" y="-42556"/>
            <a:ext cx="2579688" cy="5429288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4" name="Полилиния 183"/>
          <p:cNvSpPr/>
          <p:nvPr/>
        </p:nvSpPr>
        <p:spPr>
          <a:xfrm>
            <a:off x="-428660" y="-142900"/>
            <a:ext cx="2579688" cy="5634077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2" name="Полилиния 181"/>
          <p:cNvSpPr/>
          <p:nvPr/>
        </p:nvSpPr>
        <p:spPr>
          <a:xfrm>
            <a:off x="-285784" y="-231204"/>
            <a:ext cx="2579688" cy="5784294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1" name="Полилиния 180"/>
          <p:cNvSpPr/>
          <p:nvPr/>
        </p:nvSpPr>
        <p:spPr>
          <a:xfrm>
            <a:off x="-142908" y="-268224"/>
            <a:ext cx="2579688" cy="5859415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8" name="Полилиния 177"/>
          <p:cNvSpPr/>
          <p:nvPr/>
        </p:nvSpPr>
        <p:spPr>
          <a:xfrm>
            <a:off x="-19050" y="-300727"/>
            <a:ext cx="2579688" cy="5939528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35"/>
          <p:cNvGrpSpPr/>
          <p:nvPr/>
        </p:nvGrpSpPr>
        <p:grpSpPr>
          <a:xfrm>
            <a:off x="2071670" y="6357958"/>
            <a:ext cx="178876" cy="321752"/>
            <a:chOff x="642910" y="5500702"/>
            <a:chExt cx="178876" cy="321752"/>
          </a:xfrm>
        </p:grpSpPr>
        <p:sp>
          <p:nvSpPr>
            <p:cNvPr id="31" name="Овал 30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Овал 32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Овал 33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Овал 34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" name="Группа 48"/>
          <p:cNvGrpSpPr/>
          <p:nvPr/>
        </p:nvGrpSpPr>
        <p:grpSpPr>
          <a:xfrm>
            <a:off x="2285984" y="6357958"/>
            <a:ext cx="178876" cy="321752"/>
            <a:chOff x="642910" y="5500702"/>
            <a:chExt cx="178876" cy="321752"/>
          </a:xfrm>
        </p:grpSpPr>
        <p:sp>
          <p:nvSpPr>
            <p:cNvPr id="50" name="Овал 4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Овал 5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Овал 5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Овал 5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Овал 5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" name="Группа 54"/>
          <p:cNvGrpSpPr/>
          <p:nvPr/>
        </p:nvGrpSpPr>
        <p:grpSpPr>
          <a:xfrm>
            <a:off x="2500298" y="6357958"/>
            <a:ext cx="178876" cy="321752"/>
            <a:chOff x="642910" y="5500702"/>
            <a:chExt cx="178876" cy="321752"/>
          </a:xfrm>
        </p:grpSpPr>
        <p:sp>
          <p:nvSpPr>
            <p:cNvPr id="56" name="Овал 5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Овал 5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Овал 5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Овал 5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Овал 5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" name="Группа 60"/>
          <p:cNvGrpSpPr/>
          <p:nvPr/>
        </p:nvGrpSpPr>
        <p:grpSpPr>
          <a:xfrm>
            <a:off x="2714612" y="6357958"/>
            <a:ext cx="178876" cy="321752"/>
            <a:chOff x="642910" y="5500702"/>
            <a:chExt cx="178876" cy="321752"/>
          </a:xfrm>
        </p:grpSpPr>
        <p:sp>
          <p:nvSpPr>
            <p:cNvPr id="62" name="Овал 6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Овал 6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Овал 6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5" name="Овал 6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Овал 6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" name="Группа 66"/>
          <p:cNvGrpSpPr/>
          <p:nvPr/>
        </p:nvGrpSpPr>
        <p:grpSpPr>
          <a:xfrm>
            <a:off x="2928926" y="6357958"/>
            <a:ext cx="178876" cy="321752"/>
            <a:chOff x="642910" y="5500702"/>
            <a:chExt cx="178876" cy="321752"/>
          </a:xfrm>
        </p:grpSpPr>
        <p:sp>
          <p:nvSpPr>
            <p:cNvPr id="68" name="Овал 6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Овал 6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Овал 6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Овал 7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Овал 7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" name="Группа 72"/>
          <p:cNvGrpSpPr/>
          <p:nvPr/>
        </p:nvGrpSpPr>
        <p:grpSpPr>
          <a:xfrm>
            <a:off x="3143240" y="6357958"/>
            <a:ext cx="178876" cy="321752"/>
            <a:chOff x="642910" y="5500702"/>
            <a:chExt cx="178876" cy="321752"/>
          </a:xfrm>
        </p:grpSpPr>
        <p:sp>
          <p:nvSpPr>
            <p:cNvPr id="74" name="Овал 7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Овал 7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" name="Овал 7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" name="Овал 7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Овал 7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" name="Группа 78"/>
          <p:cNvGrpSpPr/>
          <p:nvPr/>
        </p:nvGrpSpPr>
        <p:grpSpPr>
          <a:xfrm>
            <a:off x="3357554" y="6357958"/>
            <a:ext cx="178876" cy="321752"/>
            <a:chOff x="642910" y="5500702"/>
            <a:chExt cx="178876" cy="321752"/>
          </a:xfrm>
        </p:grpSpPr>
        <p:sp>
          <p:nvSpPr>
            <p:cNvPr id="80" name="Овал 7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1" name="Овал 8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2" name="Овал 81"/>
            <p:cNvSpPr/>
            <p:nvPr/>
          </p:nvSpPr>
          <p:spPr>
            <a:xfrm>
              <a:off x="714348" y="5633859"/>
              <a:ext cx="107438" cy="45719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3" name="Овал 8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" name="Овал 8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" name="Группа 84"/>
          <p:cNvGrpSpPr/>
          <p:nvPr/>
        </p:nvGrpSpPr>
        <p:grpSpPr>
          <a:xfrm>
            <a:off x="3571868" y="6357958"/>
            <a:ext cx="178876" cy="321752"/>
            <a:chOff x="642910" y="5500702"/>
            <a:chExt cx="178876" cy="321752"/>
          </a:xfrm>
        </p:grpSpPr>
        <p:sp>
          <p:nvSpPr>
            <p:cNvPr id="86" name="Овал 8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7" name="Овал 8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" name="Овал 8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9" name="Овал 8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0" name="Овал 8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" name="Группа 90"/>
          <p:cNvGrpSpPr/>
          <p:nvPr/>
        </p:nvGrpSpPr>
        <p:grpSpPr>
          <a:xfrm>
            <a:off x="3786182" y="6357958"/>
            <a:ext cx="178876" cy="321752"/>
            <a:chOff x="642910" y="5500702"/>
            <a:chExt cx="178876" cy="321752"/>
          </a:xfrm>
        </p:grpSpPr>
        <p:sp>
          <p:nvSpPr>
            <p:cNvPr id="92" name="Овал 9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3" name="Овал 9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4" name="Овал 9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5" name="Овал 9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6" name="Овал 9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" name="Группа 96"/>
          <p:cNvGrpSpPr/>
          <p:nvPr/>
        </p:nvGrpSpPr>
        <p:grpSpPr>
          <a:xfrm>
            <a:off x="4000496" y="6357958"/>
            <a:ext cx="178876" cy="321752"/>
            <a:chOff x="642910" y="5500702"/>
            <a:chExt cx="178876" cy="321752"/>
          </a:xfrm>
        </p:grpSpPr>
        <p:sp>
          <p:nvSpPr>
            <p:cNvPr id="98" name="Овал 9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9" name="Овал 9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0" name="Овал 9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1" name="Овал 10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2" name="Овал 10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" name="Группа 102"/>
          <p:cNvGrpSpPr/>
          <p:nvPr/>
        </p:nvGrpSpPr>
        <p:grpSpPr>
          <a:xfrm>
            <a:off x="4214810" y="6357958"/>
            <a:ext cx="178876" cy="321752"/>
            <a:chOff x="642910" y="5500702"/>
            <a:chExt cx="178876" cy="321752"/>
          </a:xfrm>
        </p:grpSpPr>
        <p:sp>
          <p:nvSpPr>
            <p:cNvPr id="104" name="Овал 10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5" name="Овал 10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6" name="Овал 10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7" name="Овал 10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8" name="Овал 10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3" name="Группа 108"/>
          <p:cNvGrpSpPr/>
          <p:nvPr/>
        </p:nvGrpSpPr>
        <p:grpSpPr>
          <a:xfrm>
            <a:off x="4429124" y="6357958"/>
            <a:ext cx="178876" cy="321752"/>
            <a:chOff x="642910" y="5500702"/>
            <a:chExt cx="178876" cy="321752"/>
          </a:xfrm>
        </p:grpSpPr>
        <p:sp>
          <p:nvSpPr>
            <p:cNvPr id="110" name="Овал 10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1" name="Овал 11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2" name="Овал 11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3" name="Овал 11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4" name="Овал 11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5" name="Группа 114"/>
          <p:cNvGrpSpPr/>
          <p:nvPr/>
        </p:nvGrpSpPr>
        <p:grpSpPr>
          <a:xfrm>
            <a:off x="4643438" y="6357958"/>
            <a:ext cx="178876" cy="321752"/>
            <a:chOff x="642910" y="5500702"/>
            <a:chExt cx="178876" cy="321752"/>
          </a:xfrm>
        </p:grpSpPr>
        <p:sp>
          <p:nvSpPr>
            <p:cNvPr id="116" name="Овал 11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7" name="Овал 11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8" name="Овал 11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9" name="Овал 11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0" name="Овал 11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6" name="Группа 120"/>
          <p:cNvGrpSpPr/>
          <p:nvPr/>
        </p:nvGrpSpPr>
        <p:grpSpPr>
          <a:xfrm>
            <a:off x="4857752" y="6357958"/>
            <a:ext cx="178876" cy="321752"/>
            <a:chOff x="642910" y="5500702"/>
            <a:chExt cx="178876" cy="321752"/>
          </a:xfrm>
        </p:grpSpPr>
        <p:sp>
          <p:nvSpPr>
            <p:cNvPr id="122" name="Овал 12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3" name="Овал 12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4" name="Овал 12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5" name="Овал 12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6" name="Овал 12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7" name="Группа 126"/>
          <p:cNvGrpSpPr/>
          <p:nvPr/>
        </p:nvGrpSpPr>
        <p:grpSpPr>
          <a:xfrm>
            <a:off x="5072066" y="6357958"/>
            <a:ext cx="178876" cy="321752"/>
            <a:chOff x="642910" y="5500702"/>
            <a:chExt cx="178876" cy="321752"/>
          </a:xfrm>
        </p:grpSpPr>
        <p:sp>
          <p:nvSpPr>
            <p:cNvPr id="128" name="Овал 12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9" name="Овал 12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0" name="Овал 12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1" name="Овал 13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2" name="Овал 13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0" name="Группа 132"/>
          <p:cNvGrpSpPr/>
          <p:nvPr/>
        </p:nvGrpSpPr>
        <p:grpSpPr>
          <a:xfrm>
            <a:off x="5286380" y="6357958"/>
            <a:ext cx="178876" cy="321752"/>
            <a:chOff x="642910" y="5500702"/>
            <a:chExt cx="178876" cy="321752"/>
          </a:xfrm>
        </p:grpSpPr>
        <p:sp>
          <p:nvSpPr>
            <p:cNvPr id="134" name="Овал 13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5" name="Овал 13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6" name="Овал 13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7" name="Овал 13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8" name="Овал 13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8" name="Группа 138"/>
          <p:cNvGrpSpPr/>
          <p:nvPr/>
        </p:nvGrpSpPr>
        <p:grpSpPr>
          <a:xfrm>
            <a:off x="5500694" y="6357958"/>
            <a:ext cx="178876" cy="321752"/>
            <a:chOff x="642910" y="5500702"/>
            <a:chExt cx="178876" cy="321752"/>
          </a:xfrm>
        </p:grpSpPr>
        <p:sp>
          <p:nvSpPr>
            <p:cNvPr id="140" name="Овал 13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1" name="Овал 14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2" name="Овал 14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3" name="Овал 14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4" name="Овал 14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6" name="Группа 144"/>
          <p:cNvGrpSpPr/>
          <p:nvPr/>
        </p:nvGrpSpPr>
        <p:grpSpPr>
          <a:xfrm>
            <a:off x="5715008" y="6357958"/>
            <a:ext cx="178876" cy="321752"/>
            <a:chOff x="642910" y="5500702"/>
            <a:chExt cx="178876" cy="321752"/>
          </a:xfrm>
        </p:grpSpPr>
        <p:sp>
          <p:nvSpPr>
            <p:cNvPr id="146" name="Овал 14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7" name="Овал 14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8" name="Овал 14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9" name="Овал 14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0" name="Овал 14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7" name="Группа 150"/>
          <p:cNvGrpSpPr/>
          <p:nvPr/>
        </p:nvGrpSpPr>
        <p:grpSpPr>
          <a:xfrm>
            <a:off x="5929322" y="6357958"/>
            <a:ext cx="178876" cy="321752"/>
            <a:chOff x="642910" y="5500702"/>
            <a:chExt cx="178876" cy="321752"/>
          </a:xfrm>
        </p:grpSpPr>
        <p:sp>
          <p:nvSpPr>
            <p:cNvPr id="152" name="Овал 15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3" name="Овал 15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4" name="Овал 15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5" name="Овал 15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6" name="Овал 15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8" name="Группа 156"/>
          <p:cNvGrpSpPr/>
          <p:nvPr/>
        </p:nvGrpSpPr>
        <p:grpSpPr>
          <a:xfrm>
            <a:off x="6143636" y="6357958"/>
            <a:ext cx="178876" cy="321752"/>
            <a:chOff x="642910" y="5500702"/>
            <a:chExt cx="178876" cy="321752"/>
          </a:xfrm>
        </p:grpSpPr>
        <p:sp>
          <p:nvSpPr>
            <p:cNvPr id="158" name="Овал 15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9" name="Овал 15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0" name="Овал 15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1" name="Овал 16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2" name="Овал 16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9" name="Группа 162"/>
          <p:cNvGrpSpPr/>
          <p:nvPr/>
        </p:nvGrpSpPr>
        <p:grpSpPr>
          <a:xfrm>
            <a:off x="6357950" y="6357958"/>
            <a:ext cx="178876" cy="321752"/>
            <a:chOff x="642910" y="5500702"/>
            <a:chExt cx="178876" cy="321752"/>
          </a:xfrm>
        </p:grpSpPr>
        <p:sp>
          <p:nvSpPr>
            <p:cNvPr id="164" name="Овал 16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5" name="Овал 16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6" name="Овал 16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7" name="Овал 16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8" name="Овал 16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0" name="Группа 168"/>
          <p:cNvGrpSpPr/>
          <p:nvPr/>
        </p:nvGrpSpPr>
        <p:grpSpPr>
          <a:xfrm>
            <a:off x="6572264" y="6357958"/>
            <a:ext cx="178876" cy="321752"/>
            <a:chOff x="642910" y="5500702"/>
            <a:chExt cx="178876" cy="321752"/>
          </a:xfrm>
        </p:grpSpPr>
        <p:sp>
          <p:nvSpPr>
            <p:cNvPr id="170" name="Овал 16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1" name="Овал 17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2" name="Овал 17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3" name="Овал 17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4" name="Овал 17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77" name="Фигура, имеющая форму буквы L 176">
            <a:hlinkClick r:id="" action="ppaction://hlinkshowjump?jump=nextslide"/>
          </p:cNvPr>
          <p:cNvSpPr/>
          <p:nvPr/>
        </p:nvSpPr>
        <p:spPr>
          <a:xfrm rot="13688188">
            <a:off x="8403431" y="6340885"/>
            <a:ext cx="290815" cy="324217"/>
          </a:xfrm>
          <a:prstGeom prst="corner">
            <a:avLst>
              <a:gd name="adj1" fmla="val 51886"/>
              <a:gd name="adj2" fmla="val 36977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0" name="Фигура, имеющая форму буквы L 179">
            <a:hlinkClick r:id="" action="ppaction://hlinkshowjump?jump=previousslide"/>
          </p:cNvPr>
          <p:cNvSpPr/>
          <p:nvPr/>
        </p:nvSpPr>
        <p:spPr>
          <a:xfrm rot="7911812" flipH="1">
            <a:off x="8137915" y="6340886"/>
            <a:ext cx="290815" cy="324217"/>
          </a:xfrm>
          <a:prstGeom prst="corner">
            <a:avLst>
              <a:gd name="adj1" fmla="val 51886"/>
              <a:gd name="adj2" fmla="val 36977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1" name="Группа 182"/>
          <p:cNvGrpSpPr/>
          <p:nvPr/>
        </p:nvGrpSpPr>
        <p:grpSpPr>
          <a:xfrm>
            <a:off x="409704" y="6279754"/>
            <a:ext cx="143349" cy="428998"/>
            <a:chOff x="409704" y="6279754"/>
            <a:chExt cx="143349" cy="428998"/>
          </a:xfrm>
        </p:grpSpPr>
        <p:sp>
          <p:nvSpPr>
            <p:cNvPr id="191" name="Прямоугольник 190">
              <a:hlinkClick r:id="" action="ppaction://hlinkshowjump?jump=endshow"/>
            </p:cNvPr>
            <p:cNvSpPr/>
            <p:nvPr/>
          </p:nvSpPr>
          <p:spPr>
            <a:xfrm rot="7887245">
              <a:off x="266828" y="6423000"/>
              <a:ext cx="428628" cy="142876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2" name="Прямоугольник 191">
              <a:hlinkClick r:id="" action="ppaction://hlinkshowjump?jump=endshow"/>
            </p:cNvPr>
            <p:cNvSpPr/>
            <p:nvPr/>
          </p:nvSpPr>
          <p:spPr>
            <a:xfrm rot="2898367">
              <a:off x="267301" y="6422630"/>
              <a:ext cx="428628" cy="142876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aphicFrame>
        <p:nvGraphicFramePr>
          <p:cNvPr id="163" name="Схема 162"/>
          <p:cNvGraphicFramePr/>
          <p:nvPr/>
        </p:nvGraphicFramePr>
        <p:xfrm>
          <a:off x="428596" y="928670"/>
          <a:ext cx="8286808" cy="55007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9" name="Прямоугольник 168"/>
          <p:cNvSpPr/>
          <p:nvPr/>
        </p:nvSpPr>
        <p:spPr>
          <a:xfrm>
            <a:off x="0" y="0"/>
            <a:ext cx="9144000" cy="785794"/>
          </a:xfrm>
          <a:prstGeom prst="rect">
            <a:avLst/>
          </a:prstGeom>
          <a:gradFill>
            <a:gsLst>
              <a:gs pos="0">
                <a:srgbClr val="EBB075"/>
              </a:gs>
              <a:gs pos="8000">
                <a:srgbClr val="FEE9E2"/>
              </a:gs>
              <a:gs pos="19000">
                <a:srgbClr val="E79379"/>
              </a:gs>
              <a:gs pos="70000">
                <a:srgbClr val="E4643C"/>
              </a:gs>
              <a:gs pos="100000">
                <a:srgbClr val="6D1311"/>
              </a:gs>
            </a:gsLst>
            <a:lin ang="5400000" scaled="1"/>
          </a:gradFill>
          <a:ln>
            <a:noFill/>
          </a:ln>
          <a:effectLst>
            <a:outerShdw blurRad="1016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/>
              <a:t>Розмаїття</a:t>
            </a:r>
            <a:r>
              <a:rPr lang="ru-RU" sz="3200" b="1" dirty="0" smtClean="0"/>
              <a:t>  </a:t>
            </a:r>
            <a:r>
              <a:rPr lang="ru-RU" sz="3200" b="1" dirty="0" err="1" smtClean="0"/>
              <a:t>театральних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професій</a:t>
            </a:r>
            <a:endParaRPr lang="ru-RU" sz="3200" b="1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63" grpId="0">
        <p:bldAsOne/>
      </p:bldGraphic>
      <p:bldP spid="16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олилиния 20"/>
          <p:cNvSpPr/>
          <p:nvPr/>
        </p:nvSpPr>
        <p:spPr>
          <a:xfrm>
            <a:off x="0" y="1000108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олилиния 21"/>
          <p:cNvSpPr/>
          <p:nvPr/>
        </p:nvSpPr>
        <p:spPr>
          <a:xfrm>
            <a:off x="0" y="1142984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олилиния 22"/>
          <p:cNvSpPr/>
          <p:nvPr/>
        </p:nvSpPr>
        <p:spPr>
          <a:xfrm>
            <a:off x="0" y="1285860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олилиния 23"/>
          <p:cNvSpPr/>
          <p:nvPr/>
        </p:nvSpPr>
        <p:spPr>
          <a:xfrm>
            <a:off x="0" y="1428736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олилиния 24"/>
          <p:cNvSpPr/>
          <p:nvPr/>
        </p:nvSpPr>
        <p:spPr>
          <a:xfrm>
            <a:off x="0" y="1571612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олилиния 25"/>
          <p:cNvSpPr/>
          <p:nvPr/>
        </p:nvSpPr>
        <p:spPr>
          <a:xfrm>
            <a:off x="0" y="1714488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олилиния 26"/>
          <p:cNvSpPr/>
          <p:nvPr/>
        </p:nvSpPr>
        <p:spPr>
          <a:xfrm>
            <a:off x="0" y="1857364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олилиния 18"/>
          <p:cNvSpPr/>
          <p:nvPr/>
        </p:nvSpPr>
        <p:spPr>
          <a:xfrm>
            <a:off x="3714744" y="-24"/>
            <a:ext cx="5444836" cy="5684710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олилиния 28"/>
          <p:cNvSpPr/>
          <p:nvPr/>
        </p:nvSpPr>
        <p:spPr>
          <a:xfrm>
            <a:off x="3714744" y="-24"/>
            <a:ext cx="5444836" cy="6316370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лилиния 13"/>
          <p:cNvSpPr/>
          <p:nvPr/>
        </p:nvSpPr>
        <p:spPr>
          <a:xfrm>
            <a:off x="3677516" y="0"/>
            <a:ext cx="5444836" cy="6858024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0" name="Прямоугольник 189"/>
          <p:cNvSpPr/>
          <p:nvPr/>
        </p:nvSpPr>
        <p:spPr>
          <a:xfrm>
            <a:off x="0" y="5857892"/>
            <a:ext cx="9144000" cy="1000108"/>
          </a:xfrm>
          <a:prstGeom prst="rect">
            <a:avLst/>
          </a:prstGeom>
          <a:gradFill>
            <a:gsLst>
              <a:gs pos="0">
                <a:srgbClr val="EBB075"/>
              </a:gs>
              <a:gs pos="8000">
                <a:srgbClr val="FEE9E2"/>
              </a:gs>
              <a:gs pos="19000">
                <a:srgbClr val="E79379"/>
              </a:gs>
              <a:gs pos="70000">
                <a:srgbClr val="E4643C"/>
              </a:gs>
              <a:gs pos="100000">
                <a:srgbClr val="6D1311"/>
              </a:gs>
            </a:gsLst>
            <a:lin ang="5400000" scaled="1"/>
          </a:gradFill>
          <a:ln>
            <a:noFill/>
          </a:ln>
          <a:effectLst>
            <a:outerShdw blurRad="1016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олилиния 17"/>
          <p:cNvSpPr/>
          <p:nvPr/>
        </p:nvSpPr>
        <p:spPr>
          <a:xfrm>
            <a:off x="3699196" y="9501"/>
            <a:ext cx="5444836" cy="4601858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олилиния 29"/>
          <p:cNvSpPr/>
          <p:nvPr/>
        </p:nvSpPr>
        <p:spPr>
          <a:xfrm>
            <a:off x="3714744" y="-24"/>
            <a:ext cx="5444836" cy="5143536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35"/>
          <p:cNvGrpSpPr/>
          <p:nvPr/>
        </p:nvGrpSpPr>
        <p:grpSpPr>
          <a:xfrm>
            <a:off x="71406" y="5715016"/>
            <a:ext cx="178876" cy="321752"/>
            <a:chOff x="642910" y="5500702"/>
            <a:chExt cx="178876" cy="321752"/>
          </a:xfrm>
        </p:grpSpPr>
        <p:sp>
          <p:nvSpPr>
            <p:cNvPr id="31" name="Овал 30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Овал 32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Овал 33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Овал 34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" name="Группа 48"/>
          <p:cNvGrpSpPr/>
          <p:nvPr/>
        </p:nvGrpSpPr>
        <p:grpSpPr>
          <a:xfrm>
            <a:off x="285720" y="5715016"/>
            <a:ext cx="178876" cy="321752"/>
            <a:chOff x="642910" y="5500702"/>
            <a:chExt cx="178876" cy="321752"/>
          </a:xfrm>
        </p:grpSpPr>
        <p:sp>
          <p:nvSpPr>
            <p:cNvPr id="50" name="Овал 4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Овал 5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Овал 5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Овал 5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Овал 5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" name="Группа 54"/>
          <p:cNvGrpSpPr/>
          <p:nvPr/>
        </p:nvGrpSpPr>
        <p:grpSpPr>
          <a:xfrm>
            <a:off x="500034" y="5715016"/>
            <a:ext cx="178876" cy="321752"/>
            <a:chOff x="642910" y="5500702"/>
            <a:chExt cx="178876" cy="321752"/>
          </a:xfrm>
        </p:grpSpPr>
        <p:sp>
          <p:nvSpPr>
            <p:cNvPr id="56" name="Овал 5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Овал 5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Овал 5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Овал 5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Овал 5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" name="Группа 60"/>
          <p:cNvGrpSpPr/>
          <p:nvPr/>
        </p:nvGrpSpPr>
        <p:grpSpPr>
          <a:xfrm>
            <a:off x="714348" y="5715016"/>
            <a:ext cx="178876" cy="321752"/>
            <a:chOff x="642910" y="5500702"/>
            <a:chExt cx="178876" cy="321752"/>
          </a:xfrm>
        </p:grpSpPr>
        <p:sp>
          <p:nvSpPr>
            <p:cNvPr id="62" name="Овал 6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Овал 6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Овал 6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5" name="Овал 6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Овал 6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" name="Группа 66"/>
          <p:cNvGrpSpPr/>
          <p:nvPr/>
        </p:nvGrpSpPr>
        <p:grpSpPr>
          <a:xfrm>
            <a:off x="928662" y="5715016"/>
            <a:ext cx="178876" cy="321752"/>
            <a:chOff x="642910" y="5500702"/>
            <a:chExt cx="178876" cy="321752"/>
          </a:xfrm>
        </p:grpSpPr>
        <p:sp>
          <p:nvSpPr>
            <p:cNvPr id="68" name="Овал 6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Овал 6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Овал 6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Овал 7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Овал 7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" name="Группа 72"/>
          <p:cNvGrpSpPr/>
          <p:nvPr/>
        </p:nvGrpSpPr>
        <p:grpSpPr>
          <a:xfrm>
            <a:off x="1142976" y="5715016"/>
            <a:ext cx="178876" cy="321752"/>
            <a:chOff x="642910" y="5500702"/>
            <a:chExt cx="178876" cy="321752"/>
          </a:xfrm>
        </p:grpSpPr>
        <p:sp>
          <p:nvSpPr>
            <p:cNvPr id="74" name="Овал 7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Овал 7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" name="Овал 7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" name="Овал 7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Овал 7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" name="Группа 78"/>
          <p:cNvGrpSpPr/>
          <p:nvPr/>
        </p:nvGrpSpPr>
        <p:grpSpPr>
          <a:xfrm>
            <a:off x="1357290" y="5715016"/>
            <a:ext cx="178876" cy="321752"/>
            <a:chOff x="642910" y="5500702"/>
            <a:chExt cx="178876" cy="321752"/>
          </a:xfrm>
        </p:grpSpPr>
        <p:sp>
          <p:nvSpPr>
            <p:cNvPr id="80" name="Овал 7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1" name="Овал 8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2" name="Овал 8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3" name="Овал 8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" name="Овал 8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" name="Группа 84"/>
          <p:cNvGrpSpPr/>
          <p:nvPr/>
        </p:nvGrpSpPr>
        <p:grpSpPr>
          <a:xfrm>
            <a:off x="1571604" y="5715016"/>
            <a:ext cx="178876" cy="321752"/>
            <a:chOff x="642910" y="5500702"/>
            <a:chExt cx="178876" cy="321752"/>
          </a:xfrm>
        </p:grpSpPr>
        <p:sp>
          <p:nvSpPr>
            <p:cNvPr id="86" name="Овал 8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7" name="Овал 8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" name="Овал 8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9" name="Овал 8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0" name="Овал 8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" name="Группа 90"/>
          <p:cNvGrpSpPr/>
          <p:nvPr/>
        </p:nvGrpSpPr>
        <p:grpSpPr>
          <a:xfrm>
            <a:off x="1785918" y="5715016"/>
            <a:ext cx="178876" cy="321752"/>
            <a:chOff x="642910" y="5500702"/>
            <a:chExt cx="178876" cy="321752"/>
          </a:xfrm>
        </p:grpSpPr>
        <p:sp>
          <p:nvSpPr>
            <p:cNvPr id="92" name="Овал 9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3" name="Овал 9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4" name="Овал 9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5" name="Овал 9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6" name="Овал 9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" name="Группа 96"/>
          <p:cNvGrpSpPr/>
          <p:nvPr/>
        </p:nvGrpSpPr>
        <p:grpSpPr>
          <a:xfrm>
            <a:off x="2000232" y="5715016"/>
            <a:ext cx="178876" cy="321752"/>
            <a:chOff x="642910" y="5500702"/>
            <a:chExt cx="178876" cy="321752"/>
          </a:xfrm>
        </p:grpSpPr>
        <p:sp>
          <p:nvSpPr>
            <p:cNvPr id="98" name="Овал 9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9" name="Овал 9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0" name="Овал 9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1" name="Овал 10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2" name="Овал 10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" name="Группа 102"/>
          <p:cNvGrpSpPr/>
          <p:nvPr/>
        </p:nvGrpSpPr>
        <p:grpSpPr>
          <a:xfrm>
            <a:off x="2214546" y="5715016"/>
            <a:ext cx="178876" cy="321752"/>
            <a:chOff x="642910" y="5500702"/>
            <a:chExt cx="178876" cy="321752"/>
          </a:xfrm>
        </p:grpSpPr>
        <p:sp>
          <p:nvSpPr>
            <p:cNvPr id="104" name="Овал 10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5" name="Овал 10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6" name="Овал 10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7" name="Овал 10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8" name="Овал 10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3" name="Группа 108"/>
          <p:cNvGrpSpPr/>
          <p:nvPr/>
        </p:nvGrpSpPr>
        <p:grpSpPr>
          <a:xfrm>
            <a:off x="2428860" y="5715016"/>
            <a:ext cx="178876" cy="321752"/>
            <a:chOff x="642910" y="5500702"/>
            <a:chExt cx="178876" cy="321752"/>
          </a:xfrm>
        </p:grpSpPr>
        <p:sp>
          <p:nvSpPr>
            <p:cNvPr id="110" name="Овал 10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1" name="Овал 11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2" name="Овал 11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3" name="Овал 11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4" name="Овал 11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5" name="Группа 114"/>
          <p:cNvGrpSpPr/>
          <p:nvPr/>
        </p:nvGrpSpPr>
        <p:grpSpPr>
          <a:xfrm>
            <a:off x="2643174" y="5715016"/>
            <a:ext cx="178876" cy="321752"/>
            <a:chOff x="642910" y="5500702"/>
            <a:chExt cx="178876" cy="321752"/>
          </a:xfrm>
        </p:grpSpPr>
        <p:sp>
          <p:nvSpPr>
            <p:cNvPr id="116" name="Овал 11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7" name="Овал 11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8" name="Овал 11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9" name="Овал 11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0" name="Овал 11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6" name="Группа 120"/>
          <p:cNvGrpSpPr/>
          <p:nvPr/>
        </p:nvGrpSpPr>
        <p:grpSpPr>
          <a:xfrm>
            <a:off x="2857488" y="5715016"/>
            <a:ext cx="178876" cy="321752"/>
            <a:chOff x="642910" y="5500702"/>
            <a:chExt cx="178876" cy="321752"/>
          </a:xfrm>
        </p:grpSpPr>
        <p:sp>
          <p:nvSpPr>
            <p:cNvPr id="122" name="Овал 12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3" name="Овал 12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4" name="Овал 12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5" name="Овал 12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6" name="Овал 12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7" name="Группа 126"/>
          <p:cNvGrpSpPr/>
          <p:nvPr/>
        </p:nvGrpSpPr>
        <p:grpSpPr>
          <a:xfrm>
            <a:off x="3071802" y="5715016"/>
            <a:ext cx="178876" cy="321752"/>
            <a:chOff x="642910" y="5500702"/>
            <a:chExt cx="178876" cy="321752"/>
          </a:xfrm>
        </p:grpSpPr>
        <p:sp>
          <p:nvSpPr>
            <p:cNvPr id="128" name="Овал 12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9" name="Овал 12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0" name="Овал 12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1" name="Овал 13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2" name="Овал 13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0" name="Группа 132"/>
          <p:cNvGrpSpPr/>
          <p:nvPr/>
        </p:nvGrpSpPr>
        <p:grpSpPr>
          <a:xfrm>
            <a:off x="3286116" y="5715016"/>
            <a:ext cx="178876" cy="321752"/>
            <a:chOff x="642910" y="5500702"/>
            <a:chExt cx="178876" cy="321752"/>
          </a:xfrm>
        </p:grpSpPr>
        <p:sp>
          <p:nvSpPr>
            <p:cNvPr id="134" name="Овал 13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5" name="Овал 13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6" name="Овал 13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7" name="Овал 13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8" name="Овал 13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8" name="Группа 138"/>
          <p:cNvGrpSpPr/>
          <p:nvPr/>
        </p:nvGrpSpPr>
        <p:grpSpPr>
          <a:xfrm>
            <a:off x="3500430" y="5715016"/>
            <a:ext cx="178876" cy="321752"/>
            <a:chOff x="642910" y="5500702"/>
            <a:chExt cx="178876" cy="321752"/>
          </a:xfrm>
        </p:grpSpPr>
        <p:sp>
          <p:nvSpPr>
            <p:cNvPr id="140" name="Овал 13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1" name="Овал 14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2" name="Овал 14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3" name="Овал 14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4" name="Овал 14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6" name="Группа 144"/>
          <p:cNvGrpSpPr/>
          <p:nvPr/>
        </p:nvGrpSpPr>
        <p:grpSpPr>
          <a:xfrm>
            <a:off x="3714744" y="5715016"/>
            <a:ext cx="178876" cy="321752"/>
            <a:chOff x="642910" y="5500702"/>
            <a:chExt cx="178876" cy="321752"/>
          </a:xfrm>
        </p:grpSpPr>
        <p:sp>
          <p:nvSpPr>
            <p:cNvPr id="146" name="Овал 14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7" name="Овал 14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8" name="Овал 14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9" name="Овал 14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0" name="Овал 14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7" name="Группа 150"/>
          <p:cNvGrpSpPr/>
          <p:nvPr/>
        </p:nvGrpSpPr>
        <p:grpSpPr>
          <a:xfrm>
            <a:off x="3929058" y="5715016"/>
            <a:ext cx="178876" cy="321752"/>
            <a:chOff x="642910" y="5500702"/>
            <a:chExt cx="178876" cy="321752"/>
          </a:xfrm>
        </p:grpSpPr>
        <p:sp>
          <p:nvSpPr>
            <p:cNvPr id="152" name="Овал 15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3" name="Овал 15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4" name="Овал 15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5" name="Овал 15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6" name="Овал 15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8" name="Группа 156"/>
          <p:cNvGrpSpPr/>
          <p:nvPr/>
        </p:nvGrpSpPr>
        <p:grpSpPr>
          <a:xfrm>
            <a:off x="4143372" y="5715016"/>
            <a:ext cx="178876" cy="321752"/>
            <a:chOff x="642910" y="5500702"/>
            <a:chExt cx="178876" cy="321752"/>
          </a:xfrm>
        </p:grpSpPr>
        <p:sp>
          <p:nvSpPr>
            <p:cNvPr id="158" name="Овал 15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9" name="Овал 15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0" name="Овал 15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1" name="Овал 16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2" name="Овал 16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9" name="Группа 162"/>
          <p:cNvGrpSpPr/>
          <p:nvPr/>
        </p:nvGrpSpPr>
        <p:grpSpPr>
          <a:xfrm>
            <a:off x="4357686" y="5715016"/>
            <a:ext cx="178876" cy="321752"/>
            <a:chOff x="642910" y="5500702"/>
            <a:chExt cx="178876" cy="321752"/>
          </a:xfrm>
        </p:grpSpPr>
        <p:sp>
          <p:nvSpPr>
            <p:cNvPr id="164" name="Овал 16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5" name="Овал 16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6" name="Овал 16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7" name="Овал 16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8" name="Овал 16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0" name="Группа 168"/>
          <p:cNvGrpSpPr/>
          <p:nvPr/>
        </p:nvGrpSpPr>
        <p:grpSpPr>
          <a:xfrm>
            <a:off x="4572000" y="5715016"/>
            <a:ext cx="178876" cy="321752"/>
            <a:chOff x="642910" y="5500702"/>
            <a:chExt cx="178876" cy="321752"/>
          </a:xfrm>
        </p:grpSpPr>
        <p:sp>
          <p:nvSpPr>
            <p:cNvPr id="170" name="Овал 16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1" name="Овал 17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2" name="Овал 17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3" name="Овал 17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4" name="Овал 17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75" name="Полилиния 174"/>
          <p:cNvSpPr/>
          <p:nvPr/>
        </p:nvSpPr>
        <p:spPr>
          <a:xfrm>
            <a:off x="3699164" y="-142900"/>
            <a:ext cx="5444836" cy="4071966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6" name="Заголовок 175"/>
          <p:cNvSpPr>
            <a:spLocks noGrp="1"/>
          </p:cNvSpPr>
          <p:nvPr>
            <p:ph type="ctrTitle"/>
          </p:nvPr>
        </p:nvSpPr>
        <p:spPr>
          <a:xfrm>
            <a:off x="571472" y="214290"/>
            <a:ext cx="8143932" cy="1928826"/>
          </a:xfrm>
          <a:prstGeom prst="round2SameRect">
            <a:avLst>
              <a:gd name="adj1" fmla="val 20908"/>
              <a:gd name="adj2" fmla="val 50000"/>
            </a:avLst>
          </a:prstGeom>
          <a:solidFill>
            <a:srgbClr val="FEE9E2"/>
          </a:solidFill>
          <a:ln w="19050">
            <a:solidFill>
              <a:schemeClr val="tx1">
                <a:alpha val="53000"/>
              </a:schemeClr>
            </a:solidFill>
          </a:ln>
          <a:effectLst/>
        </p:spPr>
        <p:txBody>
          <a:bodyPr>
            <a:noAutofit/>
          </a:bodyPr>
          <a:lstStyle/>
          <a:p>
            <a:r>
              <a:rPr lang="uk-UA" sz="2000" b="1" dirty="0" smtClean="0"/>
              <a:t>«Мистецтво було, є і буде завжди тісно зв’язане з своїм середовищем. Прислухаючись до голосів окремих великих людей, від яких нас відділяють цілі століття, ми в їх голосах чуємо далекий складний гомін усього народу, суспільства, до якого вони належали, серед якого вони жили і діяли в ті далекі часи</a:t>
            </a:r>
            <a:r>
              <a:rPr lang="uk-UA" sz="2000" b="1" dirty="0" smtClean="0"/>
              <a:t>.»</a:t>
            </a:r>
            <a:br>
              <a:rPr lang="uk-UA" sz="2000" b="1" dirty="0" smtClean="0"/>
            </a:br>
            <a:r>
              <a:rPr lang="uk-UA" sz="2000" b="1" dirty="0" smtClean="0"/>
              <a:t>П.Саксаганський</a:t>
            </a:r>
            <a:endParaRPr lang="ru-RU" sz="2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  <a:reflection blurRad="6350" stA="50000" endA="300" endPos="50000" dist="60007" dir="5400000" sy="-100000" algn="bl" rotWithShape="0"/>
              </a:effectLst>
            </a:endParaRPr>
          </a:p>
        </p:txBody>
      </p:sp>
      <p:sp>
        <p:nvSpPr>
          <p:cNvPr id="157" name="Подзаголовок 156"/>
          <p:cNvSpPr>
            <a:spLocks noGrp="1"/>
          </p:cNvSpPr>
          <p:nvPr>
            <p:ph type="subTitle" idx="1"/>
          </p:nvPr>
        </p:nvSpPr>
        <p:spPr>
          <a:xfrm>
            <a:off x="1071538" y="5105400"/>
            <a:ext cx="6400800" cy="1752600"/>
          </a:xfrm>
        </p:spPr>
        <p:txBody>
          <a:bodyPr>
            <a:normAutofit fontScale="92500" lnSpcReduction="20000"/>
          </a:bodyPr>
          <a:lstStyle/>
          <a:p>
            <a:endParaRPr lang="uk-UA" sz="2800" b="1" dirty="0" smtClean="0">
              <a:solidFill>
                <a:schemeClr val="bg1"/>
              </a:solidFill>
            </a:endParaRPr>
          </a:p>
          <a:p>
            <a:endParaRPr lang="uk-UA" sz="2800" b="1" dirty="0" smtClean="0">
              <a:solidFill>
                <a:schemeClr val="bg1"/>
              </a:solidFill>
            </a:endParaRPr>
          </a:p>
          <a:p>
            <a:r>
              <a:rPr lang="uk-UA" sz="2800" b="1" dirty="0" smtClean="0">
                <a:solidFill>
                  <a:schemeClr val="bg1"/>
                </a:solidFill>
              </a:rPr>
              <a:t>Корифей </a:t>
            </a:r>
            <a:r>
              <a:rPr lang="uk-UA" sz="2800" b="1" dirty="0" smtClean="0">
                <a:solidFill>
                  <a:schemeClr val="bg1"/>
                </a:solidFill>
              </a:rPr>
              <a:t>українського театру </a:t>
            </a:r>
            <a:r>
              <a:rPr lang="uk-UA" sz="2800" b="1" dirty="0" smtClean="0">
                <a:solidFill>
                  <a:schemeClr val="bg1"/>
                </a:solidFill>
              </a:rPr>
              <a:t> - </a:t>
            </a:r>
          </a:p>
          <a:p>
            <a:r>
              <a:rPr lang="uk-UA" sz="2800" b="1" dirty="0" smtClean="0">
                <a:solidFill>
                  <a:schemeClr val="bg1"/>
                </a:solidFill>
              </a:rPr>
              <a:t>Панас Карпович Саксаганський</a:t>
            </a:r>
            <a:endParaRPr lang="uk-UA" sz="2800" dirty="0">
              <a:solidFill>
                <a:schemeClr val="bg1"/>
              </a:solidFill>
            </a:endParaRPr>
          </a:p>
        </p:txBody>
      </p:sp>
      <p:sp>
        <p:nvSpPr>
          <p:cNvPr id="163" name="Прямоугольник 162"/>
          <p:cNvSpPr/>
          <p:nvPr/>
        </p:nvSpPr>
        <p:spPr>
          <a:xfrm>
            <a:off x="3000364" y="5214950"/>
            <a:ext cx="27428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/>
              <a:t> </a:t>
            </a:r>
            <a:endParaRPr lang="uk-UA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r="8750" b="3125"/>
          <a:stretch>
            <a:fillRect/>
          </a:stretch>
        </p:blipFill>
        <p:spPr bwMode="auto">
          <a:xfrm>
            <a:off x="3000364" y="2285992"/>
            <a:ext cx="2474302" cy="3362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" grpId="0" animBg="1"/>
      <p:bldP spid="15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олилиния 20"/>
          <p:cNvSpPr/>
          <p:nvPr/>
        </p:nvSpPr>
        <p:spPr>
          <a:xfrm>
            <a:off x="0" y="1000108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олилиния 21"/>
          <p:cNvSpPr/>
          <p:nvPr/>
        </p:nvSpPr>
        <p:spPr>
          <a:xfrm>
            <a:off x="0" y="1142984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олилиния 22"/>
          <p:cNvSpPr/>
          <p:nvPr/>
        </p:nvSpPr>
        <p:spPr>
          <a:xfrm>
            <a:off x="0" y="1285860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олилиния 23"/>
          <p:cNvSpPr/>
          <p:nvPr/>
        </p:nvSpPr>
        <p:spPr>
          <a:xfrm>
            <a:off x="0" y="1428736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олилиния 24"/>
          <p:cNvSpPr/>
          <p:nvPr/>
        </p:nvSpPr>
        <p:spPr>
          <a:xfrm>
            <a:off x="0" y="1571612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олилиния 25"/>
          <p:cNvSpPr/>
          <p:nvPr/>
        </p:nvSpPr>
        <p:spPr>
          <a:xfrm>
            <a:off x="0" y="1714488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олилиния 26"/>
          <p:cNvSpPr/>
          <p:nvPr/>
        </p:nvSpPr>
        <p:spPr>
          <a:xfrm>
            <a:off x="0" y="1857364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9" name="Полилиния 188"/>
          <p:cNvSpPr/>
          <p:nvPr/>
        </p:nvSpPr>
        <p:spPr>
          <a:xfrm>
            <a:off x="-560903" y="-42556"/>
            <a:ext cx="2579688" cy="5429288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4" name="Полилиния 183"/>
          <p:cNvSpPr/>
          <p:nvPr/>
        </p:nvSpPr>
        <p:spPr>
          <a:xfrm>
            <a:off x="-428660" y="-142900"/>
            <a:ext cx="2579688" cy="5634077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2" name="Полилиния 181"/>
          <p:cNvSpPr/>
          <p:nvPr/>
        </p:nvSpPr>
        <p:spPr>
          <a:xfrm>
            <a:off x="-285784" y="-231204"/>
            <a:ext cx="2579688" cy="5784294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1" name="Полилиния 180"/>
          <p:cNvSpPr/>
          <p:nvPr/>
        </p:nvSpPr>
        <p:spPr>
          <a:xfrm>
            <a:off x="-142908" y="-268224"/>
            <a:ext cx="2579688" cy="5859415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8" name="Полилиния 177"/>
          <p:cNvSpPr/>
          <p:nvPr/>
        </p:nvSpPr>
        <p:spPr>
          <a:xfrm>
            <a:off x="-19050" y="-300727"/>
            <a:ext cx="2579688" cy="5939528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олилиния 18"/>
          <p:cNvSpPr/>
          <p:nvPr/>
        </p:nvSpPr>
        <p:spPr>
          <a:xfrm>
            <a:off x="3714744" y="-24"/>
            <a:ext cx="5444836" cy="5684710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олилиния 28"/>
          <p:cNvSpPr/>
          <p:nvPr/>
        </p:nvSpPr>
        <p:spPr>
          <a:xfrm>
            <a:off x="3714744" y="-24"/>
            <a:ext cx="5444836" cy="6316370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лилиния 13"/>
          <p:cNvSpPr/>
          <p:nvPr/>
        </p:nvSpPr>
        <p:spPr>
          <a:xfrm>
            <a:off x="3677516" y="0"/>
            <a:ext cx="5444836" cy="6858024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Полилиния 17"/>
          <p:cNvSpPr/>
          <p:nvPr/>
        </p:nvSpPr>
        <p:spPr>
          <a:xfrm>
            <a:off x="3699196" y="9501"/>
            <a:ext cx="5444836" cy="4601858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олилиния 29"/>
          <p:cNvSpPr/>
          <p:nvPr/>
        </p:nvSpPr>
        <p:spPr>
          <a:xfrm>
            <a:off x="3714744" y="-24"/>
            <a:ext cx="5444836" cy="5143536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35"/>
          <p:cNvGrpSpPr/>
          <p:nvPr/>
        </p:nvGrpSpPr>
        <p:grpSpPr>
          <a:xfrm>
            <a:off x="71406" y="5715016"/>
            <a:ext cx="178876" cy="321752"/>
            <a:chOff x="642910" y="5500702"/>
            <a:chExt cx="178876" cy="321752"/>
          </a:xfrm>
        </p:grpSpPr>
        <p:sp>
          <p:nvSpPr>
            <p:cNvPr id="31" name="Овал 30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Овал 32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Овал 33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Овал 34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" name="Группа 48"/>
          <p:cNvGrpSpPr/>
          <p:nvPr/>
        </p:nvGrpSpPr>
        <p:grpSpPr>
          <a:xfrm>
            <a:off x="285720" y="5715016"/>
            <a:ext cx="178876" cy="321752"/>
            <a:chOff x="642910" y="5500702"/>
            <a:chExt cx="178876" cy="321752"/>
          </a:xfrm>
        </p:grpSpPr>
        <p:sp>
          <p:nvSpPr>
            <p:cNvPr id="50" name="Овал 4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Овал 5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Овал 5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Овал 5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Овал 5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" name="Группа 54"/>
          <p:cNvGrpSpPr/>
          <p:nvPr/>
        </p:nvGrpSpPr>
        <p:grpSpPr>
          <a:xfrm>
            <a:off x="500034" y="5715016"/>
            <a:ext cx="178876" cy="321752"/>
            <a:chOff x="642910" y="5500702"/>
            <a:chExt cx="178876" cy="321752"/>
          </a:xfrm>
        </p:grpSpPr>
        <p:sp>
          <p:nvSpPr>
            <p:cNvPr id="56" name="Овал 5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Овал 5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Овал 5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Овал 5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Овал 5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" name="Группа 60"/>
          <p:cNvGrpSpPr/>
          <p:nvPr/>
        </p:nvGrpSpPr>
        <p:grpSpPr>
          <a:xfrm>
            <a:off x="714348" y="5715016"/>
            <a:ext cx="178876" cy="321752"/>
            <a:chOff x="642910" y="5500702"/>
            <a:chExt cx="178876" cy="321752"/>
          </a:xfrm>
        </p:grpSpPr>
        <p:sp>
          <p:nvSpPr>
            <p:cNvPr id="62" name="Овал 6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Овал 6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Овал 6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5" name="Овал 6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Овал 6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" name="Группа 66"/>
          <p:cNvGrpSpPr/>
          <p:nvPr/>
        </p:nvGrpSpPr>
        <p:grpSpPr>
          <a:xfrm>
            <a:off x="928662" y="5715016"/>
            <a:ext cx="178876" cy="321752"/>
            <a:chOff x="642910" y="5500702"/>
            <a:chExt cx="178876" cy="321752"/>
          </a:xfrm>
        </p:grpSpPr>
        <p:sp>
          <p:nvSpPr>
            <p:cNvPr id="68" name="Овал 6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Овал 6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Овал 6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Овал 7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Овал 7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" name="Группа 72"/>
          <p:cNvGrpSpPr/>
          <p:nvPr/>
        </p:nvGrpSpPr>
        <p:grpSpPr>
          <a:xfrm>
            <a:off x="1142976" y="5715016"/>
            <a:ext cx="178876" cy="321752"/>
            <a:chOff x="642910" y="5500702"/>
            <a:chExt cx="178876" cy="321752"/>
          </a:xfrm>
        </p:grpSpPr>
        <p:sp>
          <p:nvSpPr>
            <p:cNvPr id="74" name="Овал 7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Овал 7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" name="Овал 7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" name="Овал 7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Овал 7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" name="Группа 78"/>
          <p:cNvGrpSpPr/>
          <p:nvPr/>
        </p:nvGrpSpPr>
        <p:grpSpPr>
          <a:xfrm>
            <a:off x="1357290" y="5715016"/>
            <a:ext cx="178876" cy="321752"/>
            <a:chOff x="642910" y="5500702"/>
            <a:chExt cx="178876" cy="321752"/>
          </a:xfrm>
        </p:grpSpPr>
        <p:sp>
          <p:nvSpPr>
            <p:cNvPr id="80" name="Овал 7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1" name="Овал 8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2" name="Овал 8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3" name="Овал 8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" name="Овал 8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" name="Группа 84"/>
          <p:cNvGrpSpPr/>
          <p:nvPr/>
        </p:nvGrpSpPr>
        <p:grpSpPr>
          <a:xfrm>
            <a:off x="1571604" y="5715016"/>
            <a:ext cx="178876" cy="321752"/>
            <a:chOff x="642910" y="5500702"/>
            <a:chExt cx="178876" cy="321752"/>
          </a:xfrm>
        </p:grpSpPr>
        <p:sp>
          <p:nvSpPr>
            <p:cNvPr id="86" name="Овал 8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7" name="Овал 8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" name="Овал 8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9" name="Овал 8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0" name="Овал 8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" name="Группа 90"/>
          <p:cNvGrpSpPr/>
          <p:nvPr/>
        </p:nvGrpSpPr>
        <p:grpSpPr>
          <a:xfrm>
            <a:off x="1785918" y="5715016"/>
            <a:ext cx="178876" cy="321752"/>
            <a:chOff x="642910" y="5500702"/>
            <a:chExt cx="178876" cy="321752"/>
          </a:xfrm>
        </p:grpSpPr>
        <p:sp>
          <p:nvSpPr>
            <p:cNvPr id="92" name="Овал 9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3" name="Овал 9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4" name="Овал 9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5" name="Овал 9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6" name="Овал 9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" name="Группа 96"/>
          <p:cNvGrpSpPr/>
          <p:nvPr/>
        </p:nvGrpSpPr>
        <p:grpSpPr>
          <a:xfrm>
            <a:off x="2000232" y="5715016"/>
            <a:ext cx="178876" cy="321752"/>
            <a:chOff x="642910" y="5500702"/>
            <a:chExt cx="178876" cy="321752"/>
          </a:xfrm>
        </p:grpSpPr>
        <p:sp>
          <p:nvSpPr>
            <p:cNvPr id="98" name="Овал 9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9" name="Овал 9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0" name="Овал 9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1" name="Овал 10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2" name="Овал 10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" name="Группа 102"/>
          <p:cNvGrpSpPr/>
          <p:nvPr/>
        </p:nvGrpSpPr>
        <p:grpSpPr>
          <a:xfrm>
            <a:off x="2214546" y="5715016"/>
            <a:ext cx="178876" cy="321752"/>
            <a:chOff x="642910" y="5500702"/>
            <a:chExt cx="178876" cy="321752"/>
          </a:xfrm>
        </p:grpSpPr>
        <p:sp>
          <p:nvSpPr>
            <p:cNvPr id="104" name="Овал 10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5" name="Овал 10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6" name="Овал 10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7" name="Овал 10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8" name="Овал 10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3" name="Группа 108"/>
          <p:cNvGrpSpPr/>
          <p:nvPr/>
        </p:nvGrpSpPr>
        <p:grpSpPr>
          <a:xfrm>
            <a:off x="2428860" y="5715016"/>
            <a:ext cx="178876" cy="321752"/>
            <a:chOff x="642910" y="5500702"/>
            <a:chExt cx="178876" cy="321752"/>
          </a:xfrm>
        </p:grpSpPr>
        <p:sp>
          <p:nvSpPr>
            <p:cNvPr id="110" name="Овал 10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1" name="Овал 11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2" name="Овал 11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3" name="Овал 11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4" name="Овал 11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5" name="Группа 114"/>
          <p:cNvGrpSpPr/>
          <p:nvPr/>
        </p:nvGrpSpPr>
        <p:grpSpPr>
          <a:xfrm>
            <a:off x="2643174" y="5715016"/>
            <a:ext cx="178876" cy="321752"/>
            <a:chOff x="642910" y="5500702"/>
            <a:chExt cx="178876" cy="321752"/>
          </a:xfrm>
        </p:grpSpPr>
        <p:sp>
          <p:nvSpPr>
            <p:cNvPr id="116" name="Овал 11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7" name="Овал 11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8" name="Овал 11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9" name="Овал 11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0" name="Овал 11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6" name="Группа 120"/>
          <p:cNvGrpSpPr/>
          <p:nvPr/>
        </p:nvGrpSpPr>
        <p:grpSpPr>
          <a:xfrm>
            <a:off x="2857488" y="5715016"/>
            <a:ext cx="178876" cy="321752"/>
            <a:chOff x="642910" y="5500702"/>
            <a:chExt cx="178876" cy="321752"/>
          </a:xfrm>
        </p:grpSpPr>
        <p:sp>
          <p:nvSpPr>
            <p:cNvPr id="122" name="Овал 12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3" name="Овал 12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4" name="Овал 12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5" name="Овал 12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6" name="Овал 12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7" name="Группа 126"/>
          <p:cNvGrpSpPr/>
          <p:nvPr/>
        </p:nvGrpSpPr>
        <p:grpSpPr>
          <a:xfrm>
            <a:off x="3071802" y="5715016"/>
            <a:ext cx="178876" cy="321752"/>
            <a:chOff x="642910" y="5500702"/>
            <a:chExt cx="178876" cy="321752"/>
          </a:xfrm>
        </p:grpSpPr>
        <p:sp>
          <p:nvSpPr>
            <p:cNvPr id="128" name="Овал 12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9" name="Овал 12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0" name="Овал 12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1" name="Овал 13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2" name="Овал 13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0" name="Группа 132"/>
          <p:cNvGrpSpPr/>
          <p:nvPr/>
        </p:nvGrpSpPr>
        <p:grpSpPr>
          <a:xfrm>
            <a:off x="3286116" y="5715016"/>
            <a:ext cx="178876" cy="321752"/>
            <a:chOff x="642910" y="5500702"/>
            <a:chExt cx="178876" cy="321752"/>
          </a:xfrm>
        </p:grpSpPr>
        <p:sp>
          <p:nvSpPr>
            <p:cNvPr id="134" name="Овал 13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5" name="Овал 13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6" name="Овал 13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7" name="Овал 13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8" name="Овал 13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8" name="Группа 138"/>
          <p:cNvGrpSpPr/>
          <p:nvPr/>
        </p:nvGrpSpPr>
        <p:grpSpPr>
          <a:xfrm>
            <a:off x="3500430" y="5715016"/>
            <a:ext cx="178876" cy="321752"/>
            <a:chOff x="642910" y="5500702"/>
            <a:chExt cx="178876" cy="321752"/>
          </a:xfrm>
        </p:grpSpPr>
        <p:sp>
          <p:nvSpPr>
            <p:cNvPr id="140" name="Овал 13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1" name="Овал 14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2" name="Овал 14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3" name="Овал 14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4" name="Овал 14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6" name="Группа 144"/>
          <p:cNvGrpSpPr/>
          <p:nvPr/>
        </p:nvGrpSpPr>
        <p:grpSpPr>
          <a:xfrm>
            <a:off x="3714744" y="5715016"/>
            <a:ext cx="178876" cy="321752"/>
            <a:chOff x="642910" y="5500702"/>
            <a:chExt cx="178876" cy="321752"/>
          </a:xfrm>
        </p:grpSpPr>
        <p:sp>
          <p:nvSpPr>
            <p:cNvPr id="146" name="Овал 14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7" name="Овал 14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8" name="Овал 14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9" name="Овал 14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0" name="Овал 14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8" name="Группа 156"/>
          <p:cNvGrpSpPr/>
          <p:nvPr/>
        </p:nvGrpSpPr>
        <p:grpSpPr>
          <a:xfrm>
            <a:off x="4143372" y="5715016"/>
            <a:ext cx="178876" cy="321752"/>
            <a:chOff x="642910" y="5500702"/>
            <a:chExt cx="178876" cy="321752"/>
          </a:xfrm>
        </p:grpSpPr>
        <p:sp>
          <p:nvSpPr>
            <p:cNvPr id="158" name="Овал 15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9" name="Овал 15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0" name="Овал 15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1" name="Овал 16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2" name="Овал 16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9" name="Группа 162"/>
          <p:cNvGrpSpPr/>
          <p:nvPr/>
        </p:nvGrpSpPr>
        <p:grpSpPr>
          <a:xfrm>
            <a:off x="4357686" y="5715016"/>
            <a:ext cx="178876" cy="321752"/>
            <a:chOff x="642910" y="5500702"/>
            <a:chExt cx="178876" cy="321752"/>
          </a:xfrm>
        </p:grpSpPr>
        <p:sp>
          <p:nvSpPr>
            <p:cNvPr id="164" name="Овал 16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5" name="Овал 16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6" name="Овал 16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7" name="Овал 16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8" name="Овал 16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0" name="Группа 168"/>
          <p:cNvGrpSpPr/>
          <p:nvPr/>
        </p:nvGrpSpPr>
        <p:grpSpPr>
          <a:xfrm>
            <a:off x="4572000" y="5715016"/>
            <a:ext cx="178876" cy="321752"/>
            <a:chOff x="642910" y="5500702"/>
            <a:chExt cx="178876" cy="321752"/>
          </a:xfrm>
        </p:grpSpPr>
        <p:sp>
          <p:nvSpPr>
            <p:cNvPr id="170" name="Овал 16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1" name="Овал 17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2" name="Овал 17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3" name="Овал 17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4" name="Овал 17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75" name="Полилиния 174"/>
          <p:cNvSpPr/>
          <p:nvPr/>
        </p:nvSpPr>
        <p:spPr>
          <a:xfrm>
            <a:off x="3714744" y="-24"/>
            <a:ext cx="5444836" cy="4071966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285860"/>
            <a:ext cx="3890973" cy="478581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sp>
        <p:nvSpPr>
          <p:cNvPr id="151" name="Прямоугольник 150"/>
          <p:cNvSpPr/>
          <p:nvPr/>
        </p:nvSpPr>
        <p:spPr>
          <a:xfrm>
            <a:off x="4357686" y="571480"/>
            <a:ext cx="4500594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uk-UA" sz="2000" b="1" dirty="0" smtClean="0">
              <a:solidFill>
                <a:schemeClr val="bg1"/>
              </a:solidFill>
            </a:endParaRPr>
          </a:p>
          <a:p>
            <a:endParaRPr lang="uk-UA" sz="2000" b="1" dirty="0" smtClean="0">
              <a:solidFill>
                <a:schemeClr val="bg1"/>
              </a:solidFill>
            </a:endParaRPr>
          </a:p>
          <a:p>
            <a:r>
              <a:rPr lang="vi-VN" sz="2000" b="1" dirty="0" smtClean="0">
                <a:solidFill>
                  <a:schemeClr val="bg1"/>
                </a:solidFill>
              </a:rPr>
              <a:t>лауреат </a:t>
            </a:r>
            <a:r>
              <a:rPr lang="vi-VN" sz="2000" b="1" dirty="0" smtClean="0">
                <a:solidFill>
                  <a:schemeClr val="bg1"/>
                </a:solidFill>
              </a:rPr>
              <a:t>Шевченківської премії 1993 року (за головну роль у виставі «Тев'є-Тевель» за Шолом-Алейхемом</a:t>
            </a:r>
            <a:r>
              <a:rPr lang="vi-VN" sz="2000" b="1" dirty="0" smtClean="0">
                <a:solidFill>
                  <a:schemeClr val="bg1"/>
                </a:solidFill>
              </a:rPr>
              <a:t>).</a:t>
            </a:r>
            <a:r>
              <a:rPr lang="ru-RU" sz="2000" b="1" dirty="0" smtClean="0"/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Загалом</a:t>
            </a:r>
            <a:r>
              <a:rPr lang="ru-RU" sz="2000" b="1" dirty="0" smtClean="0">
                <a:solidFill>
                  <a:schemeClr val="bg1"/>
                </a:solidFill>
              </a:rPr>
              <a:t> у Ступки — </a:t>
            </a:r>
            <a:r>
              <a:rPr lang="ru-RU" sz="2000" b="1" dirty="0" err="1" smtClean="0">
                <a:solidFill>
                  <a:schemeClr val="bg1"/>
                </a:solidFill>
              </a:rPr>
              <a:t>понад</a:t>
            </a:r>
            <a:r>
              <a:rPr lang="ru-RU" sz="2000" b="1" dirty="0" smtClean="0">
                <a:solidFill>
                  <a:schemeClr val="bg1"/>
                </a:solidFill>
              </a:rPr>
              <a:t> 100 ролей у </a:t>
            </a:r>
            <a:r>
              <a:rPr lang="ru-RU" sz="2000" b="1" dirty="0" err="1" smtClean="0">
                <a:solidFill>
                  <a:schemeClr val="bg1"/>
                </a:solidFill>
              </a:rPr>
              <a:t>кіно</a:t>
            </a:r>
            <a:r>
              <a:rPr lang="ru-RU" sz="2000" b="1" dirty="0" smtClean="0">
                <a:solidFill>
                  <a:schemeClr val="bg1"/>
                </a:solidFill>
              </a:rPr>
              <a:t> та </a:t>
            </a:r>
            <a:r>
              <a:rPr lang="ru-RU" sz="2000" b="1" dirty="0" err="1" smtClean="0">
                <a:solidFill>
                  <a:schemeClr val="bg1"/>
                </a:solidFill>
              </a:rPr>
              <a:t>більш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ніж</a:t>
            </a:r>
            <a:r>
              <a:rPr lang="ru-RU" sz="2000" b="1" dirty="0" smtClean="0">
                <a:solidFill>
                  <a:schemeClr val="bg1"/>
                </a:solidFill>
              </a:rPr>
              <a:t> 50 на </a:t>
            </a:r>
            <a:r>
              <a:rPr lang="ru-RU" sz="2000" b="1" dirty="0" err="1" smtClean="0">
                <a:solidFill>
                  <a:schemeClr val="bg1"/>
                </a:solidFill>
              </a:rPr>
              <a:t>сцені</a:t>
            </a:r>
            <a:r>
              <a:rPr lang="ru-RU" sz="2000" b="1" dirty="0" smtClean="0">
                <a:solidFill>
                  <a:schemeClr val="bg1"/>
                </a:solidFill>
              </a:rPr>
              <a:t>.</a:t>
            </a:r>
            <a:r>
              <a:rPr lang="uk-UA" sz="2000" b="1" dirty="0" smtClean="0">
                <a:solidFill>
                  <a:schemeClr val="bg1"/>
                </a:solidFill>
              </a:rPr>
              <a:t> У його послужному списку — ряд історичних постатей: гетьмани </a:t>
            </a:r>
            <a:r>
              <a:rPr lang="uk-UA" sz="2000" b="1" u="sng" dirty="0" smtClean="0">
                <a:solidFill>
                  <a:schemeClr val="bg1"/>
                </a:solidFill>
              </a:rPr>
              <a:t>Іван Брюховецький </a:t>
            </a:r>
            <a:r>
              <a:rPr lang="uk-UA" sz="2000" b="1" dirty="0" smtClean="0">
                <a:solidFill>
                  <a:schemeClr val="bg1"/>
                </a:solidFill>
              </a:rPr>
              <a:t>(«Чорна рада») та </a:t>
            </a:r>
            <a:r>
              <a:rPr lang="uk-UA" sz="2000" b="1" u="sng" dirty="0" smtClean="0">
                <a:solidFill>
                  <a:schemeClr val="bg1"/>
                </a:solidFill>
              </a:rPr>
              <a:t>Іван </a:t>
            </a:r>
            <a:r>
              <a:rPr lang="uk-UA" sz="2000" b="1" u="sng" dirty="0" smtClean="0">
                <a:solidFill>
                  <a:schemeClr val="bg1"/>
                </a:solidFill>
              </a:rPr>
              <a:t>Мазепа</a:t>
            </a:r>
            <a:r>
              <a:rPr lang="uk-UA" sz="2000" b="1" dirty="0" smtClean="0">
                <a:solidFill>
                  <a:schemeClr val="bg1"/>
                </a:solidFill>
              </a:rPr>
              <a:t>(«</a:t>
            </a:r>
            <a:r>
              <a:rPr lang="uk-UA" sz="2000" b="1" dirty="0" smtClean="0">
                <a:solidFill>
                  <a:schemeClr val="bg1"/>
                </a:solidFill>
              </a:rPr>
              <a:t>Молитва за гетьмана Мазепу»), </a:t>
            </a:r>
            <a:r>
              <a:rPr lang="uk-UA" sz="2000" b="1" u="sng" dirty="0" err="1" smtClean="0">
                <a:solidFill>
                  <a:schemeClr val="bg1"/>
                </a:solidFill>
              </a:rPr>
              <a:t>Чингісхан</a:t>
            </a:r>
            <a:r>
              <a:rPr lang="uk-UA" sz="2000" b="1" dirty="0" smtClean="0">
                <a:solidFill>
                  <a:schemeClr val="bg1"/>
                </a:solidFill>
              </a:rPr>
              <a:t> («Таємниця </a:t>
            </a:r>
            <a:r>
              <a:rPr lang="uk-UA" sz="2000" b="1" dirty="0" err="1" smtClean="0">
                <a:solidFill>
                  <a:schemeClr val="bg1"/>
                </a:solidFill>
              </a:rPr>
              <a:t>Чингісхана</a:t>
            </a:r>
            <a:r>
              <a:rPr lang="uk-UA" sz="2000" b="1" dirty="0" smtClean="0">
                <a:solidFill>
                  <a:schemeClr val="bg1"/>
                </a:solidFill>
              </a:rPr>
              <a:t>»), </a:t>
            </a:r>
            <a:r>
              <a:rPr lang="uk-UA" sz="2000" b="1" u="sng" dirty="0" smtClean="0">
                <a:solidFill>
                  <a:schemeClr val="bg1"/>
                </a:solidFill>
              </a:rPr>
              <a:t>Богдан </a:t>
            </a:r>
            <a:r>
              <a:rPr lang="uk-UA" sz="2000" b="1" u="sng" dirty="0" smtClean="0">
                <a:solidFill>
                  <a:schemeClr val="bg1"/>
                </a:solidFill>
              </a:rPr>
              <a:t>Хмельницький</a:t>
            </a:r>
            <a:r>
              <a:rPr lang="uk-UA" sz="2000" b="1" dirty="0" smtClean="0">
                <a:solidFill>
                  <a:schemeClr val="bg1"/>
                </a:solidFill>
              </a:rPr>
              <a:t>(«</a:t>
            </a:r>
            <a:r>
              <a:rPr lang="uk-UA" sz="2000" b="1" dirty="0" smtClean="0">
                <a:solidFill>
                  <a:schemeClr val="bg1"/>
                </a:solidFill>
              </a:rPr>
              <a:t>Вогнем і мечем»), </a:t>
            </a:r>
            <a:r>
              <a:rPr lang="uk-UA" sz="2000" b="1" u="sng" dirty="0" smtClean="0">
                <a:solidFill>
                  <a:schemeClr val="bg1"/>
                </a:solidFill>
              </a:rPr>
              <a:t>Олександр Керенський</a:t>
            </a:r>
            <a:r>
              <a:rPr lang="uk-UA" sz="2000" b="1" dirty="0" smtClean="0">
                <a:solidFill>
                  <a:schemeClr val="bg1"/>
                </a:solidFill>
              </a:rPr>
              <a:t> («Червоні дзвони»), </a:t>
            </a:r>
            <a:r>
              <a:rPr lang="uk-UA" sz="2000" b="1" u="sng" dirty="0" smtClean="0">
                <a:solidFill>
                  <a:schemeClr val="bg1"/>
                </a:solidFill>
              </a:rPr>
              <a:t>Борис Годунов </a:t>
            </a:r>
            <a:r>
              <a:rPr lang="uk-UA" sz="2000" b="1" dirty="0" smtClean="0">
                <a:solidFill>
                  <a:schemeClr val="bg1"/>
                </a:solidFill>
              </a:rPr>
              <a:t>(«Кремлівські таємниці»), </a:t>
            </a:r>
            <a:r>
              <a:rPr lang="uk-UA" sz="2000" b="1" u="sng" dirty="0" smtClean="0">
                <a:solidFill>
                  <a:schemeClr val="bg1"/>
                </a:solidFill>
              </a:rPr>
              <a:t>Остап Вишня </a:t>
            </a:r>
            <a:r>
              <a:rPr lang="uk-UA" sz="2000" b="1" dirty="0" smtClean="0">
                <a:solidFill>
                  <a:schemeClr val="bg1"/>
                </a:solidFill>
              </a:rPr>
              <a:t>(«Із життя Остапа Вишні»).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endParaRPr lang="uk-UA" sz="2000" b="1" dirty="0" smtClean="0">
              <a:solidFill>
                <a:schemeClr val="bg1"/>
              </a:solidFill>
            </a:endParaRPr>
          </a:p>
          <a:p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153" name="Прямоугольник 152"/>
          <p:cNvSpPr/>
          <p:nvPr/>
        </p:nvSpPr>
        <p:spPr>
          <a:xfrm>
            <a:off x="0" y="0"/>
            <a:ext cx="9144000" cy="1142984"/>
          </a:xfrm>
          <a:prstGeom prst="rect">
            <a:avLst/>
          </a:prstGeom>
          <a:gradFill>
            <a:gsLst>
              <a:gs pos="0">
                <a:srgbClr val="EBB075"/>
              </a:gs>
              <a:gs pos="8000">
                <a:srgbClr val="FEE9E2"/>
              </a:gs>
              <a:gs pos="19000">
                <a:srgbClr val="E79379"/>
              </a:gs>
              <a:gs pos="70000">
                <a:srgbClr val="E4643C"/>
              </a:gs>
              <a:gs pos="100000">
                <a:srgbClr val="6D1311"/>
              </a:gs>
            </a:gsLst>
            <a:lin ang="5400000" scaled="1"/>
          </a:gradFill>
          <a:ln>
            <a:noFill/>
          </a:ln>
          <a:effectLst>
            <a:outerShdw blurRad="1016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 smtClean="0">
                <a:solidFill>
                  <a:schemeClr val="bg1"/>
                </a:solidFill>
              </a:rPr>
              <a:t>Богда́н Сильве́стрович Сту́пка</a:t>
            </a:r>
            <a:r>
              <a:rPr lang="vi-VN" sz="2400" dirty="0" smtClean="0">
                <a:solidFill>
                  <a:schemeClr val="bg1"/>
                </a:solidFill>
              </a:rPr>
              <a:t>  </a:t>
            </a:r>
            <a:r>
              <a:rPr lang="vi-VN" sz="2400" b="1" dirty="0" smtClean="0">
                <a:solidFill>
                  <a:schemeClr val="bg1"/>
                </a:solidFill>
              </a:rPr>
              <a:t>— український актор театру і кіно, 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54" name="Прямоугольник 153"/>
          <p:cNvSpPr/>
          <p:nvPr/>
        </p:nvSpPr>
        <p:spPr>
          <a:xfrm>
            <a:off x="0" y="6286520"/>
            <a:ext cx="9144000" cy="571480"/>
          </a:xfrm>
          <a:prstGeom prst="rect">
            <a:avLst/>
          </a:prstGeom>
          <a:gradFill>
            <a:gsLst>
              <a:gs pos="0">
                <a:srgbClr val="EBB075"/>
              </a:gs>
              <a:gs pos="8000">
                <a:srgbClr val="FEE9E2"/>
              </a:gs>
              <a:gs pos="19000">
                <a:srgbClr val="E79379"/>
              </a:gs>
              <a:gs pos="70000">
                <a:srgbClr val="E4643C"/>
              </a:gs>
              <a:gs pos="100000">
                <a:srgbClr val="6D1311"/>
              </a:gs>
            </a:gsLst>
            <a:lin ang="5400000" scaled="1"/>
          </a:gradFill>
          <a:ln>
            <a:noFill/>
          </a:ln>
          <a:effectLst>
            <a:outerShdw blurRad="1016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олилиния 20"/>
          <p:cNvSpPr/>
          <p:nvPr/>
        </p:nvSpPr>
        <p:spPr>
          <a:xfrm>
            <a:off x="0" y="1000108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олилиния 21"/>
          <p:cNvSpPr/>
          <p:nvPr/>
        </p:nvSpPr>
        <p:spPr>
          <a:xfrm>
            <a:off x="0" y="1142984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олилиния 22"/>
          <p:cNvSpPr/>
          <p:nvPr/>
        </p:nvSpPr>
        <p:spPr>
          <a:xfrm>
            <a:off x="0" y="1285860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олилиния 23"/>
          <p:cNvSpPr/>
          <p:nvPr/>
        </p:nvSpPr>
        <p:spPr>
          <a:xfrm>
            <a:off x="0" y="1428736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олилиния 24"/>
          <p:cNvSpPr/>
          <p:nvPr/>
        </p:nvSpPr>
        <p:spPr>
          <a:xfrm>
            <a:off x="0" y="1571612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олилиния 25"/>
          <p:cNvSpPr/>
          <p:nvPr/>
        </p:nvSpPr>
        <p:spPr>
          <a:xfrm>
            <a:off x="0" y="1714488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олилиния 26"/>
          <p:cNvSpPr/>
          <p:nvPr/>
        </p:nvSpPr>
        <p:spPr>
          <a:xfrm>
            <a:off x="0" y="1857364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9" name="Полилиния 188"/>
          <p:cNvSpPr/>
          <p:nvPr/>
        </p:nvSpPr>
        <p:spPr>
          <a:xfrm>
            <a:off x="-560903" y="-42556"/>
            <a:ext cx="2579688" cy="5429288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4" name="Полилиния 183"/>
          <p:cNvSpPr/>
          <p:nvPr/>
        </p:nvSpPr>
        <p:spPr>
          <a:xfrm>
            <a:off x="-428660" y="-142900"/>
            <a:ext cx="2579688" cy="5634077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2" name="Полилиния 181"/>
          <p:cNvSpPr/>
          <p:nvPr/>
        </p:nvSpPr>
        <p:spPr>
          <a:xfrm>
            <a:off x="-285784" y="-231204"/>
            <a:ext cx="2579688" cy="5784294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1" name="Полилиния 180"/>
          <p:cNvSpPr/>
          <p:nvPr/>
        </p:nvSpPr>
        <p:spPr>
          <a:xfrm>
            <a:off x="-142908" y="-268224"/>
            <a:ext cx="2579688" cy="5859415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8" name="Полилиния 177"/>
          <p:cNvSpPr/>
          <p:nvPr/>
        </p:nvSpPr>
        <p:spPr>
          <a:xfrm>
            <a:off x="-19050" y="-300727"/>
            <a:ext cx="2579688" cy="5939528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олилиния 18"/>
          <p:cNvSpPr/>
          <p:nvPr/>
        </p:nvSpPr>
        <p:spPr>
          <a:xfrm>
            <a:off x="3714744" y="-24"/>
            <a:ext cx="5444836" cy="5684710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олилиния 28"/>
          <p:cNvSpPr/>
          <p:nvPr/>
        </p:nvSpPr>
        <p:spPr>
          <a:xfrm>
            <a:off x="3714744" y="-24"/>
            <a:ext cx="5444836" cy="6316370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лилиния 13"/>
          <p:cNvSpPr/>
          <p:nvPr/>
        </p:nvSpPr>
        <p:spPr>
          <a:xfrm>
            <a:off x="3677516" y="0"/>
            <a:ext cx="5444836" cy="6858024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0" name="Прямоугольник 189"/>
          <p:cNvSpPr/>
          <p:nvPr/>
        </p:nvSpPr>
        <p:spPr>
          <a:xfrm>
            <a:off x="0" y="6215058"/>
            <a:ext cx="9144000" cy="642942"/>
          </a:xfrm>
          <a:prstGeom prst="rect">
            <a:avLst/>
          </a:prstGeom>
          <a:gradFill>
            <a:gsLst>
              <a:gs pos="0">
                <a:srgbClr val="EBB075"/>
              </a:gs>
              <a:gs pos="8000">
                <a:srgbClr val="FEE9E2"/>
              </a:gs>
              <a:gs pos="19000">
                <a:srgbClr val="E79379"/>
              </a:gs>
              <a:gs pos="70000">
                <a:srgbClr val="E4643C"/>
              </a:gs>
              <a:gs pos="100000">
                <a:srgbClr val="6D1311"/>
              </a:gs>
            </a:gsLst>
            <a:lin ang="5400000" scaled="1"/>
          </a:gradFill>
          <a:ln>
            <a:noFill/>
          </a:ln>
          <a:effectLst>
            <a:outerShdw blurRad="1016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олилиния 17"/>
          <p:cNvSpPr/>
          <p:nvPr/>
        </p:nvSpPr>
        <p:spPr>
          <a:xfrm>
            <a:off x="3699196" y="9501"/>
            <a:ext cx="5444836" cy="4601858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олилиния 29"/>
          <p:cNvSpPr/>
          <p:nvPr/>
        </p:nvSpPr>
        <p:spPr>
          <a:xfrm>
            <a:off x="3714744" y="-24"/>
            <a:ext cx="5444836" cy="5143536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35"/>
          <p:cNvGrpSpPr/>
          <p:nvPr/>
        </p:nvGrpSpPr>
        <p:grpSpPr>
          <a:xfrm>
            <a:off x="71406" y="5715016"/>
            <a:ext cx="178876" cy="321752"/>
            <a:chOff x="642910" y="5500702"/>
            <a:chExt cx="178876" cy="321752"/>
          </a:xfrm>
        </p:grpSpPr>
        <p:sp>
          <p:nvSpPr>
            <p:cNvPr id="31" name="Овал 30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Овал 32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Овал 33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Овал 34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" name="Группа 48"/>
          <p:cNvGrpSpPr/>
          <p:nvPr/>
        </p:nvGrpSpPr>
        <p:grpSpPr>
          <a:xfrm>
            <a:off x="285720" y="5715016"/>
            <a:ext cx="178876" cy="321752"/>
            <a:chOff x="642910" y="5500702"/>
            <a:chExt cx="178876" cy="321752"/>
          </a:xfrm>
        </p:grpSpPr>
        <p:sp>
          <p:nvSpPr>
            <p:cNvPr id="50" name="Овал 4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Овал 5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Овал 5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Овал 5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Овал 5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" name="Группа 54"/>
          <p:cNvGrpSpPr/>
          <p:nvPr/>
        </p:nvGrpSpPr>
        <p:grpSpPr>
          <a:xfrm>
            <a:off x="500034" y="5715016"/>
            <a:ext cx="178876" cy="321752"/>
            <a:chOff x="642910" y="5500702"/>
            <a:chExt cx="178876" cy="321752"/>
          </a:xfrm>
        </p:grpSpPr>
        <p:sp>
          <p:nvSpPr>
            <p:cNvPr id="56" name="Овал 5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Овал 5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Овал 5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Овал 5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Овал 5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" name="Группа 72"/>
          <p:cNvGrpSpPr/>
          <p:nvPr/>
        </p:nvGrpSpPr>
        <p:grpSpPr>
          <a:xfrm>
            <a:off x="1142976" y="5715016"/>
            <a:ext cx="178876" cy="321752"/>
            <a:chOff x="642910" y="5500702"/>
            <a:chExt cx="178876" cy="321752"/>
          </a:xfrm>
        </p:grpSpPr>
        <p:sp>
          <p:nvSpPr>
            <p:cNvPr id="74" name="Овал 7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Овал 7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" name="Овал 7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" name="Овал 7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Овал 7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" name="Группа 78"/>
          <p:cNvGrpSpPr/>
          <p:nvPr/>
        </p:nvGrpSpPr>
        <p:grpSpPr>
          <a:xfrm>
            <a:off x="1357290" y="5715016"/>
            <a:ext cx="178876" cy="321752"/>
            <a:chOff x="642910" y="5500702"/>
            <a:chExt cx="178876" cy="321752"/>
          </a:xfrm>
        </p:grpSpPr>
        <p:sp>
          <p:nvSpPr>
            <p:cNvPr id="80" name="Овал 7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1" name="Овал 8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2" name="Овал 8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3" name="Овал 8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" name="Овал 8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" name="Группа 84"/>
          <p:cNvGrpSpPr/>
          <p:nvPr/>
        </p:nvGrpSpPr>
        <p:grpSpPr>
          <a:xfrm>
            <a:off x="1571604" y="5715016"/>
            <a:ext cx="178876" cy="321752"/>
            <a:chOff x="642910" y="5500702"/>
            <a:chExt cx="178876" cy="321752"/>
          </a:xfrm>
        </p:grpSpPr>
        <p:sp>
          <p:nvSpPr>
            <p:cNvPr id="86" name="Овал 8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7" name="Овал 8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" name="Овал 8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9" name="Овал 8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0" name="Овал 8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" name="Группа 90"/>
          <p:cNvGrpSpPr/>
          <p:nvPr/>
        </p:nvGrpSpPr>
        <p:grpSpPr>
          <a:xfrm>
            <a:off x="1785918" y="5715016"/>
            <a:ext cx="178876" cy="321752"/>
            <a:chOff x="642910" y="5500702"/>
            <a:chExt cx="178876" cy="321752"/>
          </a:xfrm>
        </p:grpSpPr>
        <p:sp>
          <p:nvSpPr>
            <p:cNvPr id="92" name="Овал 9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3" name="Овал 9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4" name="Овал 9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5" name="Овал 9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6" name="Овал 9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" name="Группа 96"/>
          <p:cNvGrpSpPr/>
          <p:nvPr/>
        </p:nvGrpSpPr>
        <p:grpSpPr>
          <a:xfrm>
            <a:off x="2000232" y="5715016"/>
            <a:ext cx="178876" cy="321752"/>
            <a:chOff x="642910" y="5500702"/>
            <a:chExt cx="178876" cy="321752"/>
          </a:xfrm>
        </p:grpSpPr>
        <p:sp>
          <p:nvSpPr>
            <p:cNvPr id="98" name="Овал 9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9" name="Овал 9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0" name="Овал 9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1" name="Овал 10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2" name="Овал 10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" name="Группа 102"/>
          <p:cNvGrpSpPr/>
          <p:nvPr/>
        </p:nvGrpSpPr>
        <p:grpSpPr>
          <a:xfrm>
            <a:off x="2214546" y="5715016"/>
            <a:ext cx="178876" cy="321752"/>
            <a:chOff x="642910" y="5500702"/>
            <a:chExt cx="178876" cy="321752"/>
          </a:xfrm>
        </p:grpSpPr>
        <p:sp>
          <p:nvSpPr>
            <p:cNvPr id="104" name="Овал 10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5" name="Овал 10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6" name="Овал 10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7" name="Овал 10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8" name="Овал 10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" name="Группа 108"/>
          <p:cNvGrpSpPr/>
          <p:nvPr/>
        </p:nvGrpSpPr>
        <p:grpSpPr>
          <a:xfrm>
            <a:off x="2428860" y="5715016"/>
            <a:ext cx="178876" cy="321752"/>
            <a:chOff x="642910" y="5500702"/>
            <a:chExt cx="178876" cy="321752"/>
          </a:xfrm>
        </p:grpSpPr>
        <p:sp>
          <p:nvSpPr>
            <p:cNvPr id="110" name="Овал 10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1" name="Овал 11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2" name="Овал 11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3" name="Овал 11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4" name="Овал 11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3" name="Группа 114"/>
          <p:cNvGrpSpPr/>
          <p:nvPr/>
        </p:nvGrpSpPr>
        <p:grpSpPr>
          <a:xfrm>
            <a:off x="2643174" y="5715016"/>
            <a:ext cx="178876" cy="321752"/>
            <a:chOff x="642910" y="5500702"/>
            <a:chExt cx="178876" cy="321752"/>
          </a:xfrm>
        </p:grpSpPr>
        <p:sp>
          <p:nvSpPr>
            <p:cNvPr id="116" name="Овал 11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7" name="Овал 11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8" name="Овал 11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9" name="Овал 11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0" name="Овал 11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5" name="Группа 120"/>
          <p:cNvGrpSpPr/>
          <p:nvPr/>
        </p:nvGrpSpPr>
        <p:grpSpPr>
          <a:xfrm>
            <a:off x="2857488" y="5715016"/>
            <a:ext cx="178876" cy="321752"/>
            <a:chOff x="642910" y="5500702"/>
            <a:chExt cx="178876" cy="321752"/>
          </a:xfrm>
        </p:grpSpPr>
        <p:sp>
          <p:nvSpPr>
            <p:cNvPr id="122" name="Овал 12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3" name="Овал 12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4" name="Овал 12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5" name="Овал 12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6" name="Овал 12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6" name="Группа 126"/>
          <p:cNvGrpSpPr/>
          <p:nvPr/>
        </p:nvGrpSpPr>
        <p:grpSpPr>
          <a:xfrm>
            <a:off x="3071802" y="5715016"/>
            <a:ext cx="178876" cy="321752"/>
            <a:chOff x="642910" y="5500702"/>
            <a:chExt cx="178876" cy="321752"/>
          </a:xfrm>
        </p:grpSpPr>
        <p:sp>
          <p:nvSpPr>
            <p:cNvPr id="128" name="Овал 12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9" name="Овал 12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0" name="Овал 12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1" name="Овал 13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2" name="Овал 13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7" name="Группа 132"/>
          <p:cNvGrpSpPr/>
          <p:nvPr/>
        </p:nvGrpSpPr>
        <p:grpSpPr>
          <a:xfrm>
            <a:off x="3286116" y="5715016"/>
            <a:ext cx="178876" cy="321752"/>
            <a:chOff x="642910" y="5500702"/>
            <a:chExt cx="178876" cy="321752"/>
          </a:xfrm>
        </p:grpSpPr>
        <p:sp>
          <p:nvSpPr>
            <p:cNvPr id="134" name="Овал 13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5" name="Овал 13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6" name="Овал 13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7" name="Овал 13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8" name="Овал 13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0" name="Группа 144"/>
          <p:cNvGrpSpPr/>
          <p:nvPr/>
        </p:nvGrpSpPr>
        <p:grpSpPr>
          <a:xfrm>
            <a:off x="3714744" y="5715016"/>
            <a:ext cx="178876" cy="321752"/>
            <a:chOff x="642910" y="5500702"/>
            <a:chExt cx="178876" cy="321752"/>
          </a:xfrm>
        </p:grpSpPr>
        <p:sp>
          <p:nvSpPr>
            <p:cNvPr id="146" name="Овал 14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7" name="Овал 14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8" name="Овал 14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9" name="Овал 14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0" name="Овал 14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8" name="Группа 150"/>
          <p:cNvGrpSpPr/>
          <p:nvPr/>
        </p:nvGrpSpPr>
        <p:grpSpPr>
          <a:xfrm>
            <a:off x="3929058" y="5715016"/>
            <a:ext cx="178876" cy="321752"/>
            <a:chOff x="642910" y="5500702"/>
            <a:chExt cx="178876" cy="321752"/>
          </a:xfrm>
        </p:grpSpPr>
        <p:sp>
          <p:nvSpPr>
            <p:cNvPr id="152" name="Овал 15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3" name="Овал 15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4" name="Овал 15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5" name="Овал 15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6" name="Овал 15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6" name="Группа 156"/>
          <p:cNvGrpSpPr/>
          <p:nvPr/>
        </p:nvGrpSpPr>
        <p:grpSpPr>
          <a:xfrm>
            <a:off x="4143372" y="5715016"/>
            <a:ext cx="178876" cy="321752"/>
            <a:chOff x="642910" y="5500702"/>
            <a:chExt cx="178876" cy="321752"/>
          </a:xfrm>
        </p:grpSpPr>
        <p:sp>
          <p:nvSpPr>
            <p:cNvPr id="158" name="Овал 15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9" name="Овал 15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0" name="Овал 15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1" name="Овал 16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2" name="Овал 16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7" name="Группа 162"/>
          <p:cNvGrpSpPr/>
          <p:nvPr/>
        </p:nvGrpSpPr>
        <p:grpSpPr>
          <a:xfrm>
            <a:off x="4357686" y="5715016"/>
            <a:ext cx="178876" cy="321752"/>
            <a:chOff x="642910" y="5500702"/>
            <a:chExt cx="178876" cy="321752"/>
          </a:xfrm>
        </p:grpSpPr>
        <p:sp>
          <p:nvSpPr>
            <p:cNvPr id="164" name="Овал 16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5" name="Овал 16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6" name="Овал 16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7" name="Овал 16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8" name="Овал 16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8" name="Группа 168"/>
          <p:cNvGrpSpPr/>
          <p:nvPr/>
        </p:nvGrpSpPr>
        <p:grpSpPr>
          <a:xfrm>
            <a:off x="4572000" y="5715016"/>
            <a:ext cx="178876" cy="321752"/>
            <a:chOff x="642910" y="5500702"/>
            <a:chExt cx="178876" cy="321752"/>
          </a:xfrm>
        </p:grpSpPr>
        <p:sp>
          <p:nvSpPr>
            <p:cNvPr id="170" name="Овал 16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1" name="Овал 17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2" name="Овал 17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3" name="Овал 17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4" name="Овал 17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75" name="Полилиния 174"/>
          <p:cNvSpPr/>
          <p:nvPr/>
        </p:nvSpPr>
        <p:spPr>
          <a:xfrm>
            <a:off x="3714744" y="-24"/>
            <a:ext cx="5444836" cy="4071966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6" name="Заголовок 175"/>
          <p:cNvSpPr>
            <a:spLocks noGrp="1"/>
          </p:cNvSpPr>
          <p:nvPr>
            <p:ph type="title"/>
          </p:nvPr>
        </p:nvSpPr>
        <p:spPr>
          <a:xfrm>
            <a:off x="0" y="6215058"/>
            <a:ext cx="9144000" cy="642942"/>
          </a:xfrm>
          <a:prstGeom prst="rect">
            <a:avLst/>
          </a:prstGeom>
          <a:noFill/>
          <a:ln w="19050">
            <a:noFill/>
          </a:ln>
          <a:effectLst/>
        </p:spPr>
        <p:txBody>
          <a:bodyPr>
            <a:normAutofit fontScale="90000"/>
          </a:bodyPr>
          <a:lstStyle/>
          <a:p>
            <a:pPr algn="ctr"/>
            <a:endParaRPr lang="ru-RU" cap="none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77" name="Подзаголовок 176"/>
          <p:cNvSpPr>
            <a:spLocks noGrp="1"/>
          </p:cNvSpPr>
          <p:nvPr>
            <p:ph type="body" idx="1"/>
          </p:nvPr>
        </p:nvSpPr>
        <p:spPr>
          <a:xfrm>
            <a:off x="428596" y="285728"/>
            <a:ext cx="8129590" cy="1000132"/>
          </a:xfrm>
          <a:prstGeom prst="round2SameRect">
            <a:avLst>
              <a:gd name="adj1" fmla="val 16667"/>
              <a:gd name="adj2" fmla="val 27273"/>
            </a:avLst>
          </a:prstGeom>
          <a:solidFill>
            <a:srgbClr val="FEE9E2">
              <a:alpha val="51000"/>
            </a:srgbClr>
          </a:solidFill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Л. </a:t>
            </a:r>
            <a:r>
              <a:rPr lang="ru-RU" sz="2800" b="1" dirty="0" err="1" smtClean="0">
                <a:solidFill>
                  <a:schemeClr val="tx1"/>
                </a:solidFill>
              </a:rPr>
              <a:t>Бакст</a:t>
            </a:r>
            <a:r>
              <a:rPr lang="ru-RU" sz="2800" b="1" dirty="0" smtClean="0">
                <a:solidFill>
                  <a:schemeClr val="tx1"/>
                </a:solidFill>
              </a:rPr>
              <a:t>. Балет "Клеопатра". </a:t>
            </a:r>
            <a:r>
              <a:rPr lang="ru-RU" sz="2800" b="1" dirty="0" err="1" smtClean="0">
                <a:solidFill>
                  <a:schemeClr val="tx1"/>
                </a:solidFill>
              </a:rPr>
              <a:t>Малюнок</a:t>
            </a:r>
            <a:r>
              <a:rPr lang="ru-RU" sz="2800" b="1" dirty="0" smtClean="0">
                <a:solidFill>
                  <a:schemeClr val="tx1"/>
                </a:solidFill>
              </a:rPr>
              <a:t> костюму. 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1500174"/>
            <a:ext cx="3025006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олилиния 20"/>
          <p:cNvSpPr/>
          <p:nvPr/>
        </p:nvSpPr>
        <p:spPr>
          <a:xfrm>
            <a:off x="0" y="1000108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олилиния 21"/>
          <p:cNvSpPr/>
          <p:nvPr/>
        </p:nvSpPr>
        <p:spPr>
          <a:xfrm>
            <a:off x="0" y="1142984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олилиния 22"/>
          <p:cNvSpPr/>
          <p:nvPr/>
        </p:nvSpPr>
        <p:spPr>
          <a:xfrm>
            <a:off x="0" y="1285860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олилиния 23"/>
          <p:cNvSpPr/>
          <p:nvPr/>
        </p:nvSpPr>
        <p:spPr>
          <a:xfrm>
            <a:off x="0" y="1428736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олилиния 24"/>
          <p:cNvSpPr/>
          <p:nvPr/>
        </p:nvSpPr>
        <p:spPr>
          <a:xfrm>
            <a:off x="0" y="1571612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олилиния 25"/>
          <p:cNvSpPr/>
          <p:nvPr/>
        </p:nvSpPr>
        <p:spPr>
          <a:xfrm>
            <a:off x="0" y="1714488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олилиния 26"/>
          <p:cNvSpPr/>
          <p:nvPr/>
        </p:nvSpPr>
        <p:spPr>
          <a:xfrm>
            <a:off x="0" y="1857364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9" name="Полилиния 188"/>
          <p:cNvSpPr/>
          <p:nvPr/>
        </p:nvSpPr>
        <p:spPr>
          <a:xfrm>
            <a:off x="-560903" y="-42556"/>
            <a:ext cx="2579688" cy="5429288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4" name="Полилиния 183"/>
          <p:cNvSpPr/>
          <p:nvPr/>
        </p:nvSpPr>
        <p:spPr>
          <a:xfrm>
            <a:off x="-428660" y="-142900"/>
            <a:ext cx="2579688" cy="5634077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2" name="Полилиния 181"/>
          <p:cNvSpPr/>
          <p:nvPr/>
        </p:nvSpPr>
        <p:spPr>
          <a:xfrm>
            <a:off x="-285784" y="-231204"/>
            <a:ext cx="2579688" cy="5784294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1" name="Полилиния 180"/>
          <p:cNvSpPr/>
          <p:nvPr/>
        </p:nvSpPr>
        <p:spPr>
          <a:xfrm>
            <a:off x="-142908" y="-268224"/>
            <a:ext cx="2579688" cy="5859415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8" name="Полилиния 177"/>
          <p:cNvSpPr/>
          <p:nvPr/>
        </p:nvSpPr>
        <p:spPr>
          <a:xfrm>
            <a:off x="-19050" y="-300727"/>
            <a:ext cx="2579688" cy="5939528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олилиния 18"/>
          <p:cNvSpPr/>
          <p:nvPr/>
        </p:nvSpPr>
        <p:spPr>
          <a:xfrm>
            <a:off x="3714744" y="-24"/>
            <a:ext cx="5444836" cy="5684710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олилиния 28"/>
          <p:cNvSpPr/>
          <p:nvPr/>
        </p:nvSpPr>
        <p:spPr>
          <a:xfrm>
            <a:off x="3714744" y="-24"/>
            <a:ext cx="5444836" cy="6316370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лилиния 13"/>
          <p:cNvSpPr/>
          <p:nvPr/>
        </p:nvSpPr>
        <p:spPr>
          <a:xfrm>
            <a:off x="3677516" y="0"/>
            <a:ext cx="5444836" cy="6858024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0" name="Прямоугольник 189"/>
          <p:cNvSpPr/>
          <p:nvPr/>
        </p:nvSpPr>
        <p:spPr>
          <a:xfrm>
            <a:off x="0" y="214290"/>
            <a:ext cx="9144000" cy="928694"/>
          </a:xfrm>
          <a:prstGeom prst="rect">
            <a:avLst/>
          </a:prstGeom>
          <a:gradFill>
            <a:gsLst>
              <a:gs pos="0">
                <a:srgbClr val="EBB075"/>
              </a:gs>
              <a:gs pos="8000">
                <a:srgbClr val="FEE9E2"/>
              </a:gs>
              <a:gs pos="19000">
                <a:srgbClr val="E79379"/>
              </a:gs>
              <a:gs pos="70000">
                <a:srgbClr val="E4643C"/>
              </a:gs>
              <a:gs pos="100000">
                <a:srgbClr val="6D1311"/>
              </a:gs>
            </a:gsLst>
            <a:lin ang="5400000" scaled="1"/>
          </a:gradFill>
          <a:ln>
            <a:noFill/>
          </a:ln>
          <a:effectLst>
            <a:outerShdw blurRad="1016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Сцена </a:t>
            </a:r>
            <a:r>
              <a:rPr lang="ru-RU" sz="2800" b="1" dirty="0" err="1" smtClean="0"/>
              <a:t>з</a:t>
            </a:r>
            <a:r>
              <a:rPr lang="ru-RU" sz="2800" b="1" dirty="0" smtClean="0"/>
              <a:t> балету "</a:t>
            </a:r>
            <a:r>
              <a:rPr lang="ru-RU" sz="2800" b="1" dirty="0" err="1" smtClean="0"/>
              <a:t>Шехерезада</a:t>
            </a:r>
            <a:r>
              <a:rPr lang="ru-RU" sz="2800" b="1" dirty="0" smtClean="0"/>
              <a:t>". </a:t>
            </a:r>
            <a:r>
              <a:rPr lang="ru-RU" sz="2800" b="1" dirty="0" err="1" smtClean="0"/>
              <a:t>Декорація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Л.Бакста</a:t>
            </a:r>
            <a:r>
              <a:rPr lang="ru-RU" sz="2800" b="1" dirty="0" smtClean="0"/>
              <a:t>. </a:t>
            </a:r>
            <a:endParaRPr lang="ru-RU" sz="2800" b="1" dirty="0"/>
          </a:p>
        </p:txBody>
      </p:sp>
      <p:sp>
        <p:nvSpPr>
          <p:cNvPr id="18" name="Полилиния 17"/>
          <p:cNvSpPr/>
          <p:nvPr/>
        </p:nvSpPr>
        <p:spPr>
          <a:xfrm>
            <a:off x="3699196" y="9501"/>
            <a:ext cx="5444836" cy="4601858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олилиния 29"/>
          <p:cNvSpPr/>
          <p:nvPr/>
        </p:nvSpPr>
        <p:spPr>
          <a:xfrm>
            <a:off x="3714744" y="-24"/>
            <a:ext cx="5444836" cy="5143536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35"/>
          <p:cNvGrpSpPr/>
          <p:nvPr/>
        </p:nvGrpSpPr>
        <p:grpSpPr>
          <a:xfrm>
            <a:off x="71406" y="5715016"/>
            <a:ext cx="178876" cy="321752"/>
            <a:chOff x="642910" y="5500702"/>
            <a:chExt cx="178876" cy="321752"/>
          </a:xfrm>
        </p:grpSpPr>
        <p:sp>
          <p:nvSpPr>
            <p:cNvPr id="31" name="Овал 30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Овал 32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Овал 33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Овал 34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" name="Группа 48"/>
          <p:cNvGrpSpPr/>
          <p:nvPr/>
        </p:nvGrpSpPr>
        <p:grpSpPr>
          <a:xfrm>
            <a:off x="285720" y="5715016"/>
            <a:ext cx="178876" cy="321752"/>
            <a:chOff x="642910" y="5500702"/>
            <a:chExt cx="178876" cy="321752"/>
          </a:xfrm>
        </p:grpSpPr>
        <p:sp>
          <p:nvSpPr>
            <p:cNvPr id="50" name="Овал 4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Овал 5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Овал 5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Овал 5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Овал 5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" name="Группа 54"/>
          <p:cNvGrpSpPr/>
          <p:nvPr/>
        </p:nvGrpSpPr>
        <p:grpSpPr>
          <a:xfrm>
            <a:off x="500034" y="5715016"/>
            <a:ext cx="178876" cy="321752"/>
            <a:chOff x="642910" y="5500702"/>
            <a:chExt cx="178876" cy="321752"/>
          </a:xfrm>
        </p:grpSpPr>
        <p:sp>
          <p:nvSpPr>
            <p:cNvPr id="56" name="Овал 5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Овал 5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Овал 5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Овал 5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Овал 5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" name="Группа 60"/>
          <p:cNvGrpSpPr/>
          <p:nvPr/>
        </p:nvGrpSpPr>
        <p:grpSpPr>
          <a:xfrm>
            <a:off x="714348" y="5715016"/>
            <a:ext cx="178876" cy="321752"/>
            <a:chOff x="642910" y="5500702"/>
            <a:chExt cx="178876" cy="321752"/>
          </a:xfrm>
        </p:grpSpPr>
        <p:sp>
          <p:nvSpPr>
            <p:cNvPr id="62" name="Овал 6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Овал 6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Овал 6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5" name="Овал 6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Овал 6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" name="Группа 66"/>
          <p:cNvGrpSpPr/>
          <p:nvPr/>
        </p:nvGrpSpPr>
        <p:grpSpPr>
          <a:xfrm>
            <a:off x="928662" y="5715016"/>
            <a:ext cx="178876" cy="321752"/>
            <a:chOff x="642910" y="5500702"/>
            <a:chExt cx="178876" cy="321752"/>
          </a:xfrm>
        </p:grpSpPr>
        <p:sp>
          <p:nvSpPr>
            <p:cNvPr id="68" name="Овал 6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Овал 6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Овал 6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Овал 7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Овал 7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" name="Группа 72"/>
          <p:cNvGrpSpPr/>
          <p:nvPr/>
        </p:nvGrpSpPr>
        <p:grpSpPr>
          <a:xfrm>
            <a:off x="1142976" y="5715016"/>
            <a:ext cx="178876" cy="321752"/>
            <a:chOff x="642910" y="5500702"/>
            <a:chExt cx="178876" cy="321752"/>
          </a:xfrm>
        </p:grpSpPr>
        <p:sp>
          <p:nvSpPr>
            <p:cNvPr id="74" name="Овал 7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Овал 7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" name="Овал 7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" name="Овал 7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Овал 7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" name="Группа 78"/>
          <p:cNvGrpSpPr/>
          <p:nvPr/>
        </p:nvGrpSpPr>
        <p:grpSpPr>
          <a:xfrm>
            <a:off x="1357290" y="5715016"/>
            <a:ext cx="178876" cy="321752"/>
            <a:chOff x="642910" y="5500702"/>
            <a:chExt cx="178876" cy="321752"/>
          </a:xfrm>
        </p:grpSpPr>
        <p:sp>
          <p:nvSpPr>
            <p:cNvPr id="80" name="Овал 7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1" name="Овал 8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2" name="Овал 8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3" name="Овал 8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" name="Овал 8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" name="Группа 84"/>
          <p:cNvGrpSpPr/>
          <p:nvPr/>
        </p:nvGrpSpPr>
        <p:grpSpPr>
          <a:xfrm>
            <a:off x="1571604" y="5715016"/>
            <a:ext cx="178876" cy="321752"/>
            <a:chOff x="642910" y="5500702"/>
            <a:chExt cx="178876" cy="321752"/>
          </a:xfrm>
        </p:grpSpPr>
        <p:sp>
          <p:nvSpPr>
            <p:cNvPr id="86" name="Овал 8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7" name="Овал 8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" name="Овал 8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9" name="Овал 8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0" name="Овал 8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" name="Группа 90"/>
          <p:cNvGrpSpPr/>
          <p:nvPr/>
        </p:nvGrpSpPr>
        <p:grpSpPr>
          <a:xfrm>
            <a:off x="1785918" y="5715016"/>
            <a:ext cx="178876" cy="321752"/>
            <a:chOff x="642910" y="5500702"/>
            <a:chExt cx="178876" cy="321752"/>
          </a:xfrm>
        </p:grpSpPr>
        <p:sp>
          <p:nvSpPr>
            <p:cNvPr id="92" name="Овал 9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3" name="Овал 9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4" name="Овал 9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5" name="Овал 9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6" name="Овал 9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" name="Группа 96"/>
          <p:cNvGrpSpPr/>
          <p:nvPr/>
        </p:nvGrpSpPr>
        <p:grpSpPr>
          <a:xfrm>
            <a:off x="2000232" y="5715016"/>
            <a:ext cx="178876" cy="321752"/>
            <a:chOff x="642910" y="5500702"/>
            <a:chExt cx="178876" cy="321752"/>
          </a:xfrm>
        </p:grpSpPr>
        <p:sp>
          <p:nvSpPr>
            <p:cNvPr id="98" name="Овал 9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9" name="Овал 9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0" name="Овал 9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1" name="Овал 10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2" name="Овал 10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" name="Группа 102"/>
          <p:cNvGrpSpPr/>
          <p:nvPr/>
        </p:nvGrpSpPr>
        <p:grpSpPr>
          <a:xfrm>
            <a:off x="2214546" y="5715016"/>
            <a:ext cx="178876" cy="321752"/>
            <a:chOff x="642910" y="5500702"/>
            <a:chExt cx="178876" cy="321752"/>
          </a:xfrm>
        </p:grpSpPr>
        <p:sp>
          <p:nvSpPr>
            <p:cNvPr id="104" name="Овал 10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5" name="Овал 10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6" name="Овал 10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7" name="Овал 10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8" name="Овал 10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3" name="Группа 108"/>
          <p:cNvGrpSpPr/>
          <p:nvPr/>
        </p:nvGrpSpPr>
        <p:grpSpPr>
          <a:xfrm>
            <a:off x="2428860" y="5715016"/>
            <a:ext cx="178876" cy="321752"/>
            <a:chOff x="642910" y="5500702"/>
            <a:chExt cx="178876" cy="321752"/>
          </a:xfrm>
        </p:grpSpPr>
        <p:sp>
          <p:nvSpPr>
            <p:cNvPr id="110" name="Овал 10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1" name="Овал 11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2" name="Овал 11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3" name="Овал 11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4" name="Овал 11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5" name="Группа 114"/>
          <p:cNvGrpSpPr/>
          <p:nvPr/>
        </p:nvGrpSpPr>
        <p:grpSpPr>
          <a:xfrm>
            <a:off x="2643174" y="5715016"/>
            <a:ext cx="178876" cy="321752"/>
            <a:chOff x="642910" y="5500702"/>
            <a:chExt cx="178876" cy="321752"/>
          </a:xfrm>
        </p:grpSpPr>
        <p:sp>
          <p:nvSpPr>
            <p:cNvPr id="116" name="Овал 11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7" name="Овал 11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8" name="Овал 11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9" name="Овал 11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0" name="Овал 11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6" name="Группа 120"/>
          <p:cNvGrpSpPr/>
          <p:nvPr/>
        </p:nvGrpSpPr>
        <p:grpSpPr>
          <a:xfrm>
            <a:off x="2857488" y="5715016"/>
            <a:ext cx="178876" cy="321752"/>
            <a:chOff x="642910" y="5500702"/>
            <a:chExt cx="178876" cy="321752"/>
          </a:xfrm>
        </p:grpSpPr>
        <p:sp>
          <p:nvSpPr>
            <p:cNvPr id="122" name="Овал 12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3" name="Овал 12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4" name="Овал 12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5" name="Овал 12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6" name="Овал 12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7" name="Группа 126"/>
          <p:cNvGrpSpPr/>
          <p:nvPr/>
        </p:nvGrpSpPr>
        <p:grpSpPr>
          <a:xfrm>
            <a:off x="3071802" y="5715016"/>
            <a:ext cx="178876" cy="321752"/>
            <a:chOff x="642910" y="5500702"/>
            <a:chExt cx="178876" cy="321752"/>
          </a:xfrm>
        </p:grpSpPr>
        <p:sp>
          <p:nvSpPr>
            <p:cNvPr id="128" name="Овал 12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9" name="Овал 12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0" name="Овал 12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1" name="Овал 13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2" name="Овал 13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0" name="Группа 132"/>
          <p:cNvGrpSpPr/>
          <p:nvPr/>
        </p:nvGrpSpPr>
        <p:grpSpPr>
          <a:xfrm>
            <a:off x="3286116" y="5715016"/>
            <a:ext cx="178876" cy="321752"/>
            <a:chOff x="642910" y="5500702"/>
            <a:chExt cx="178876" cy="321752"/>
          </a:xfrm>
        </p:grpSpPr>
        <p:sp>
          <p:nvSpPr>
            <p:cNvPr id="134" name="Овал 13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5" name="Овал 13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6" name="Овал 13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7" name="Овал 13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8" name="Овал 13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8" name="Группа 138"/>
          <p:cNvGrpSpPr/>
          <p:nvPr/>
        </p:nvGrpSpPr>
        <p:grpSpPr>
          <a:xfrm>
            <a:off x="3500430" y="5715016"/>
            <a:ext cx="178876" cy="321752"/>
            <a:chOff x="642910" y="5500702"/>
            <a:chExt cx="178876" cy="321752"/>
          </a:xfrm>
        </p:grpSpPr>
        <p:sp>
          <p:nvSpPr>
            <p:cNvPr id="140" name="Овал 13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1" name="Овал 14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2" name="Овал 14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3" name="Овал 14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4" name="Овал 14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6" name="Группа 144"/>
          <p:cNvGrpSpPr/>
          <p:nvPr/>
        </p:nvGrpSpPr>
        <p:grpSpPr>
          <a:xfrm>
            <a:off x="3714744" y="5715016"/>
            <a:ext cx="178876" cy="321752"/>
            <a:chOff x="642910" y="5500702"/>
            <a:chExt cx="178876" cy="321752"/>
          </a:xfrm>
        </p:grpSpPr>
        <p:sp>
          <p:nvSpPr>
            <p:cNvPr id="146" name="Овал 14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7" name="Овал 14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8" name="Овал 14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9" name="Овал 14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0" name="Овал 14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7" name="Группа 150"/>
          <p:cNvGrpSpPr/>
          <p:nvPr/>
        </p:nvGrpSpPr>
        <p:grpSpPr>
          <a:xfrm>
            <a:off x="3929058" y="5715016"/>
            <a:ext cx="178876" cy="321752"/>
            <a:chOff x="642910" y="5500702"/>
            <a:chExt cx="178876" cy="321752"/>
          </a:xfrm>
        </p:grpSpPr>
        <p:sp>
          <p:nvSpPr>
            <p:cNvPr id="152" name="Овал 15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3" name="Овал 15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4" name="Овал 15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5" name="Овал 15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6" name="Овал 15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8" name="Группа 156"/>
          <p:cNvGrpSpPr/>
          <p:nvPr/>
        </p:nvGrpSpPr>
        <p:grpSpPr>
          <a:xfrm>
            <a:off x="4143372" y="5715016"/>
            <a:ext cx="178876" cy="321752"/>
            <a:chOff x="642910" y="5500702"/>
            <a:chExt cx="178876" cy="321752"/>
          </a:xfrm>
        </p:grpSpPr>
        <p:sp>
          <p:nvSpPr>
            <p:cNvPr id="158" name="Овал 15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9" name="Овал 15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0" name="Овал 15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1" name="Овал 16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2" name="Овал 16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9" name="Группа 162"/>
          <p:cNvGrpSpPr/>
          <p:nvPr/>
        </p:nvGrpSpPr>
        <p:grpSpPr>
          <a:xfrm>
            <a:off x="4357686" y="5715016"/>
            <a:ext cx="178876" cy="321752"/>
            <a:chOff x="642910" y="5500702"/>
            <a:chExt cx="178876" cy="321752"/>
          </a:xfrm>
        </p:grpSpPr>
        <p:sp>
          <p:nvSpPr>
            <p:cNvPr id="164" name="Овал 16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5" name="Овал 16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6" name="Овал 16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7" name="Овал 16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8" name="Овал 16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0" name="Группа 168"/>
          <p:cNvGrpSpPr/>
          <p:nvPr/>
        </p:nvGrpSpPr>
        <p:grpSpPr>
          <a:xfrm>
            <a:off x="4572000" y="5715016"/>
            <a:ext cx="178876" cy="321752"/>
            <a:chOff x="642910" y="5500702"/>
            <a:chExt cx="178876" cy="321752"/>
          </a:xfrm>
        </p:grpSpPr>
        <p:sp>
          <p:nvSpPr>
            <p:cNvPr id="170" name="Овал 16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1" name="Овал 17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2" name="Овал 17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3" name="Овал 17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4" name="Овал 17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75" name="Полилиния 174"/>
          <p:cNvSpPr/>
          <p:nvPr/>
        </p:nvSpPr>
        <p:spPr>
          <a:xfrm>
            <a:off x="3714744" y="-24"/>
            <a:ext cx="5444836" cy="4071966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6" name="Заголовок 175"/>
          <p:cNvSpPr>
            <a:spLocks noGrp="1"/>
          </p:cNvSpPr>
          <p:nvPr>
            <p:ph type="title"/>
          </p:nvPr>
        </p:nvSpPr>
        <p:spPr>
          <a:xfrm>
            <a:off x="-71470" y="5540241"/>
            <a:ext cx="9144000" cy="642942"/>
          </a:xfrm>
          <a:prstGeom prst="rect">
            <a:avLst/>
          </a:prstGeom>
          <a:noFill/>
          <a:ln w="19050">
            <a:noFill/>
          </a:ln>
          <a:effectLst/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endParaRPr lang="ru-RU" cap="none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 l="11618" t="20250" r="13692" b="22750"/>
          <a:stretch>
            <a:fillRect/>
          </a:stretch>
        </p:blipFill>
        <p:spPr bwMode="auto">
          <a:xfrm>
            <a:off x="1936314" y="1357298"/>
            <a:ext cx="4940501" cy="5214974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олилиния 28"/>
          <p:cNvSpPr/>
          <p:nvPr/>
        </p:nvSpPr>
        <p:spPr>
          <a:xfrm>
            <a:off x="3714744" y="-24"/>
            <a:ext cx="5444836" cy="6316370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лилиния 13"/>
          <p:cNvSpPr/>
          <p:nvPr/>
        </p:nvSpPr>
        <p:spPr>
          <a:xfrm>
            <a:off x="3677516" y="0"/>
            <a:ext cx="5444836" cy="6858024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олилиния 25"/>
          <p:cNvSpPr/>
          <p:nvPr/>
        </p:nvSpPr>
        <p:spPr>
          <a:xfrm>
            <a:off x="0" y="1714488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олилиния 24"/>
          <p:cNvSpPr/>
          <p:nvPr/>
        </p:nvSpPr>
        <p:spPr>
          <a:xfrm>
            <a:off x="0" y="1571612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олилиния 26"/>
          <p:cNvSpPr/>
          <p:nvPr/>
        </p:nvSpPr>
        <p:spPr>
          <a:xfrm>
            <a:off x="0" y="1857364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олилиния 20"/>
          <p:cNvSpPr/>
          <p:nvPr/>
        </p:nvSpPr>
        <p:spPr>
          <a:xfrm>
            <a:off x="0" y="1000108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олилиния 21"/>
          <p:cNvSpPr/>
          <p:nvPr/>
        </p:nvSpPr>
        <p:spPr>
          <a:xfrm>
            <a:off x="0" y="1142984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олилиния 22"/>
          <p:cNvSpPr/>
          <p:nvPr/>
        </p:nvSpPr>
        <p:spPr>
          <a:xfrm>
            <a:off x="0" y="1285860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олилиния 23"/>
          <p:cNvSpPr/>
          <p:nvPr/>
        </p:nvSpPr>
        <p:spPr>
          <a:xfrm>
            <a:off x="0" y="1428736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олилиния 18"/>
          <p:cNvSpPr/>
          <p:nvPr/>
        </p:nvSpPr>
        <p:spPr>
          <a:xfrm>
            <a:off x="3714744" y="-24"/>
            <a:ext cx="5444836" cy="5684710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олилиния 17"/>
          <p:cNvSpPr/>
          <p:nvPr/>
        </p:nvSpPr>
        <p:spPr>
          <a:xfrm>
            <a:off x="3699164" y="0"/>
            <a:ext cx="5444836" cy="4601858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олилиния 29"/>
          <p:cNvSpPr/>
          <p:nvPr/>
        </p:nvSpPr>
        <p:spPr>
          <a:xfrm>
            <a:off x="3714744" y="-24"/>
            <a:ext cx="5444836" cy="5143536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5" name="Полилиния 174"/>
          <p:cNvSpPr/>
          <p:nvPr/>
        </p:nvSpPr>
        <p:spPr>
          <a:xfrm>
            <a:off x="3714744" y="-24"/>
            <a:ext cx="5444836" cy="4071966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9" name="Полилиния 188"/>
          <p:cNvSpPr/>
          <p:nvPr/>
        </p:nvSpPr>
        <p:spPr>
          <a:xfrm>
            <a:off x="-560903" y="-42556"/>
            <a:ext cx="2579688" cy="5429288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4" name="Полилиния 183"/>
          <p:cNvSpPr/>
          <p:nvPr/>
        </p:nvSpPr>
        <p:spPr>
          <a:xfrm>
            <a:off x="-428660" y="-142900"/>
            <a:ext cx="2579688" cy="5634077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2" name="Полилиния 181"/>
          <p:cNvSpPr/>
          <p:nvPr/>
        </p:nvSpPr>
        <p:spPr>
          <a:xfrm>
            <a:off x="-285784" y="-231204"/>
            <a:ext cx="2579688" cy="5784294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1" name="Полилиния 180"/>
          <p:cNvSpPr/>
          <p:nvPr/>
        </p:nvSpPr>
        <p:spPr>
          <a:xfrm>
            <a:off x="-142908" y="-268224"/>
            <a:ext cx="2579688" cy="5859415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8" name="Полилиния 177"/>
          <p:cNvSpPr/>
          <p:nvPr/>
        </p:nvSpPr>
        <p:spPr>
          <a:xfrm>
            <a:off x="-19050" y="-300727"/>
            <a:ext cx="2579688" cy="5939528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0" name="Прямоугольник 189"/>
          <p:cNvSpPr/>
          <p:nvPr/>
        </p:nvSpPr>
        <p:spPr>
          <a:xfrm>
            <a:off x="0" y="0"/>
            <a:ext cx="9144000" cy="857232"/>
          </a:xfrm>
          <a:prstGeom prst="rect">
            <a:avLst/>
          </a:prstGeom>
          <a:gradFill>
            <a:gsLst>
              <a:gs pos="0">
                <a:srgbClr val="EBB075"/>
              </a:gs>
              <a:gs pos="8000">
                <a:srgbClr val="FEE9E2"/>
              </a:gs>
              <a:gs pos="19000">
                <a:srgbClr val="E79379"/>
              </a:gs>
              <a:gs pos="70000">
                <a:srgbClr val="E4643C"/>
              </a:gs>
              <a:gs pos="100000">
                <a:srgbClr val="6D1311"/>
              </a:gs>
            </a:gsLst>
            <a:lin ang="5400000" scaled="1"/>
          </a:gradFill>
          <a:ln>
            <a:noFill/>
          </a:ln>
          <a:effectLst>
            <a:outerShdw blurRad="1016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 smtClean="0"/>
              <a:t>Майстер балету Моріс </a:t>
            </a:r>
            <a:r>
              <a:rPr lang="uk-UA" sz="3200" dirty="0" err="1" smtClean="0"/>
              <a:t>Бежар</a:t>
            </a:r>
            <a:r>
              <a:rPr lang="uk-UA" sz="3200" dirty="0" smtClean="0"/>
              <a:t> та виступ його трупи</a:t>
            </a:r>
            <a:endParaRPr lang="ru-RU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pSp>
        <p:nvGrpSpPr>
          <p:cNvPr id="2" name="Группа 35"/>
          <p:cNvGrpSpPr/>
          <p:nvPr/>
        </p:nvGrpSpPr>
        <p:grpSpPr>
          <a:xfrm>
            <a:off x="2071670" y="6357958"/>
            <a:ext cx="178876" cy="321752"/>
            <a:chOff x="642910" y="5500702"/>
            <a:chExt cx="178876" cy="321752"/>
          </a:xfrm>
        </p:grpSpPr>
        <p:sp>
          <p:nvSpPr>
            <p:cNvPr id="31" name="Овал 30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Овал 32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Овал 33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Овал 34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" name="Группа 48"/>
          <p:cNvGrpSpPr/>
          <p:nvPr/>
        </p:nvGrpSpPr>
        <p:grpSpPr>
          <a:xfrm>
            <a:off x="2285984" y="6357958"/>
            <a:ext cx="178876" cy="321752"/>
            <a:chOff x="642910" y="5500702"/>
            <a:chExt cx="178876" cy="321752"/>
          </a:xfrm>
        </p:grpSpPr>
        <p:sp>
          <p:nvSpPr>
            <p:cNvPr id="50" name="Овал 4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Овал 5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Овал 5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Овал 5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Овал 5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" name="Группа 54"/>
          <p:cNvGrpSpPr/>
          <p:nvPr/>
        </p:nvGrpSpPr>
        <p:grpSpPr>
          <a:xfrm>
            <a:off x="2500298" y="6357958"/>
            <a:ext cx="178876" cy="321752"/>
            <a:chOff x="642910" y="5500702"/>
            <a:chExt cx="178876" cy="321752"/>
          </a:xfrm>
        </p:grpSpPr>
        <p:sp>
          <p:nvSpPr>
            <p:cNvPr id="56" name="Овал 5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Овал 5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Овал 5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Овал 5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Овал 5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" name="Группа 60"/>
          <p:cNvGrpSpPr/>
          <p:nvPr/>
        </p:nvGrpSpPr>
        <p:grpSpPr>
          <a:xfrm>
            <a:off x="2714612" y="6357958"/>
            <a:ext cx="178876" cy="321752"/>
            <a:chOff x="642910" y="5500702"/>
            <a:chExt cx="178876" cy="321752"/>
          </a:xfrm>
        </p:grpSpPr>
        <p:sp>
          <p:nvSpPr>
            <p:cNvPr id="62" name="Овал 6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Овал 6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Овал 6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5" name="Овал 6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Овал 6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" name="Группа 66"/>
          <p:cNvGrpSpPr/>
          <p:nvPr/>
        </p:nvGrpSpPr>
        <p:grpSpPr>
          <a:xfrm>
            <a:off x="2928926" y="6357958"/>
            <a:ext cx="178876" cy="321752"/>
            <a:chOff x="642910" y="5500702"/>
            <a:chExt cx="178876" cy="321752"/>
          </a:xfrm>
        </p:grpSpPr>
        <p:sp>
          <p:nvSpPr>
            <p:cNvPr id="68" name="Овал 6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Овал 6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Овал 6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Овал 7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Овал 7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" name="Группа 72"/>
          <p:cNvGrpSpPr/>
          <p:nvPr/>
        </p:nvGrpSpPr>
        <p:grpSpPr>
          <a:xfrm>
            <a:off x="3143240" y="6357958"/>
            <a:ext cx="178876" cy="321752"/>
            <a:chOff x="642910" y="5500702"/>
            <a:chExt cx="178876" cy="321752"/>
          </a:xfrm>
        </p:grpSpPr>
        <p:sp>
          <p:nvSpPr>
            <p:cNvPr id="74" name="Овал 7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Овал 7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" name="Овал 7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" name="Овал 7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Овал 7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" name="Группа 78"/>
          <p:cNvGrpSpPr/>
          <p:nvPr/>
        </p:nvGrpSpPr>
        <p:grpSpPr>
          <a:xfrm>
            <a:off x="3357554" y="6357958"/>
            <a:ext cx="178876" cy="321752"/>
            <a:chOff x="642910" y="5500702"/>
            <a:chExt cx="178876" cy="321752"/>
          </a:xfrm>
        </p:grpSpPr>
        <p:sp>
          <p:nvSpPr>
            <p:cNvPr id="80" name="Овал 7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1" name="Овал 8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2" name="Овал 8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3" name="Овал 8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" name="Овал 8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" name="Группа 84"/>
          <p:cNvGrpSpPr/>
          <p:nvPr/>
        </p:nvGrpSpPr>
        <p:grpSpPr>
          <a:xfrm>
            <a:off x="3571868" y="6357958"/>
            <a:ext cx="178876" cy="321752"/>
            <a:chOff x="642910" y="5500702"/>
            <a:chExt cx="178876" cy="321752"/>
          </a:xfrm>
        </p:grpSpPr>
        <p:sp>
          <p:nvSpPr>
            <p:cNvPr id="86" name="Овал 8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7" name="Овал 8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" name="Овал 8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9" name="Овал 8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0" name="Овал 8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" name="Группа 90"/>
          <p:cNvGrpSpPr/>
          <p:nvPr/>
        </p:nvGrpSpPr>
        <p:grpSpPr>
          <a:xfrm>
            <a:off x="3786182" y="6357958"/>
            <a:ext cx="178876" cy="321752"/>
            <a:chOff x="642910" y="5500702"/>
            <a:chExt cx="178876" cy="321752"/>
          </a:xfrm>
        </p:grpSpPr>
        <p:sp>
          <p:nvSpPr>
            <p:cNvPr id="92" name="Овал 9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3" name="Овал 9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4" name="Овал 9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5" name="Овал 9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6" name="Овал 9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" name="Группа 96"/>
          <p:cNvGrpSpPr/>
          <p:nvPr/>
        </p:nvGrpSpPr>
        <p:grpSpPr>
          <a:xfrm>
            <a:off x="4000496" y="6357958"/>
            <a:ext cx="178876" cy="321752"/>
            <a:chOff x="642910" y="5500702"/>
            <a:chExt cx="178876" cy="321752"/>
          </a:xfrm>
        </p:grpSpPr>
        <p:sp>
          <p:nvSpPr>
            <p:cNvPr id="98" name="Овал 9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9" name="Овал 9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0" name="Овал 9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1" name="Овал 10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2" name="Овал 10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" name="Группа 102"/>
          <p:cNvGrpSpPr/>
          <p:nvPr/>
        </p:nvGrpSpPr>
        <p:grpSpPr>
          <a:xfrm>
            <a:off x="4214810" y="6357958"/>
            <a:ext cx="178876" cy="321752"/>
            <a:chOff x="642910" y="5500702"/>
            <a:chExt cx="178876" cy="321752"/>
          </a:xfrm>
        </p:grpSpPr>
        <p:sp>
          <p:nvSpPr>
            <p:cNvPr id="104" name="Овал 10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5" name="Овал 10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6" name="Овал 10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7" name="Овал 10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8" name="Овал 10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3" name="Группа 108"/>
          <p:cNvGrpSpPr/>
          <p:nvPr/>
        </p:nvGrpSpPr>
        <p:grpSpPr>
          <a:xfrm>
            <a:off x="4429124" y="6357958"/>
            <a:ext cx="178876" cy="321752"/>
            <a:chOff x="642910" y="5500702"/>
            <a:chExt cx="178876" cy="321752"/>
          </a:xfrm>
        </p:grpSpPr>
        <p:sp>
          <p:nvSpPr>
            <p:cNvPr id="110" name="Овал 10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1" name="Овал 11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2" name="Овал 11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3" name="Овал 11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4" name="Овал 11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5" name="Группа 114"/>
          <p:cNvGrpSpPr/>
          <p:nvPr/>
        </p:nvGrpSpPr>
        <p:grpSpPr>
          <a:xfrm>
            <a:off x="4643438" y="6357958"/>
            <a:ext cx="178876" cy="321752"/>
            <a:chOff x="642910" y="5500702"/>
            <a:chExt cx="178876" cy="321752"/>
          </a:xfrm>
        </p:grpSpPr>
        <p:sp>
          <p:nvSpPr>
            <p:cNvPr id="116" name="Овал 11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7" name="Овал 11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8" name="Овал 11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9" name="Овал 11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0" name="Овал 11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6" name="Группа 120"/>
          <p:cNvGrpSpPr/>
          <p:nvPr/>
        </p:nvGrpSpPr>
        <p:grpSpPr>
          <a:xfrm>
            <a:off x="4857752" y="6357958"/>
            <a:ext cx="178876" cy="321752"/>
            <a:chOff x="642910" y="5500702"/>
            <a:chExt cx="178876" cy="321752"/>
          </a:xfrm>
        </p:grpSpPr>
        <p:sp>
          <p:nvSpPr>
            <p:cNvPr id="122" name="Овал 12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3" name="Овал 12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4" name="Овал 12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5" name="Овал 12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6" name="Овал 12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7" name="Группа 126"/>
          <p:cNvGrpSpPr/>
          <p:nvPr/>
        </p:nvGrpSpPr>
        <p:grpSpPr>
          <a:xfrm>
            <a:off x="5072066" y="6357958"/>
            <a:ext cx="178876" cy="321752"/>
            <a:chOff x="642910" y="5500702"/>
            <a:chExt cx="178876" cy="321752"/>
          </a:xfrm>
        </p:grpSpPr>
        <p:sp>
          <p:nvSpPr>
            <p:cNvPr id="128" name="Овал 12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9" name="Овал 12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0" name="Овал 12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1" name="Овал 13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2" name="Овал 13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0" name="Группа 132"/>
          <p:cNvGrpSpPr/>
          <p:nvPr/>
        </p:nvGrpSpPr>
        <p:grpSpPr>
          <a:xfrm>
            <a:off x="5286380" y="6357958"/>
            <a:ext cx="178876" cy="321752"/>
            <a:chOff x="642910" y="5500702"/>
            <a:chExt cx="178876" cy="321752"/>
          </a:xfrm>
        </p:grpSpPr>
        <p:sp>
          <p:nvSpPr>
            <p:cNvPr id="134" name="Овал 13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5" name="Овал 13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6" name="Овал 13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7" name="Овал 13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8" name="Овал 13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8" name="Группа 138"/>
          <p:cNvGrpSpPr/>
          <p:nvPr/>
        </p:nvGrpSpPr>
        <p:grpSpPr>
          <a:xfrm>
            <a:off x="5500694" y="6357958"/>
            <a:ext cx="178876" cy="321752"/>
            <a:chOff x="642910" y="5500702"/>
            <a:chExt cx="178876" cy="321752"/>
          </a:xfrm>
        </p:grpSpPr>
        <p:sp>
          <p:nvSpPr>
            <p:cNvPr id="140" name="Овал 13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1" name="Овал 14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2" name="Овал 14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3" name="Овал 14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4" name="Овал 14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6" name="Группа 144"/>
          <p:cNvGrpSpPr/>
          <p:nvPr/>
        </p:nvGrpSpPr>
        <p:grpSpPr>
          <a:xfrm>
            <a:off x="5715008" y="6357958"/>
            <a:ext cx="178876" cy="321752"/>
            <a:chOff x="642910" y="5500702"/>
            <a:chExt cx="178876" cy="321752"/>
          </a:xfrm>
        </p:grpSpPr>
        <p:sp>
          <p:nvSpPr>
            <p:cNvPr id="146" name="Овал 14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7" name="Овал 14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8" name="Овал 14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9" name="Овал 14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0" name="Овал 14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7" name="Группа 150"/>
          <p:cNvGrpSpPr/>
          <p:nvPr/>
        </p:nvGrpSpPr>
        <p:grpSpPr>
          <a:xfrm>
            <a:off x="5929322" y="6357958"/>
            <a:ext cx="178876" cy="321752"/>
            <a:chOff x="642910" y="5500702"/>
            <a:chExt cx="178876" cy="321752"/>
          </a:xfrm>
        </p:grpSpPr>
        <p:sp>
          <p:nvSpPr>
            <p:cNvPr id="152" name="Овал 15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3" name="Овал 15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4" name="Овал 15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5" name="Овал 15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6" name="Овал 15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8" name="Группа 156"/>
          <p:cNvGrpSpPr/>
          <p:nvPr/>
        </p:nvGrpSpPr>
        <p:grpSpPr>
          <a:xfrm>
            <a:off x="6143636" y="6357958"/>
            <a:ext cx="178876" cy="321752"/>
            <a:chOff x="642910" y="5500702"/>
            <a:chExt cx="178876" cy="321752"/>
          </a:xfrm>
        </p:grpSpPr>
        <p:sp>
          <p:nvSpPr>
            <p:cNvPr id="158" name="Овал 15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9" name="Овал 15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0" name="Овал 15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1" name="Овал 16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2" name="Овал 16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9" name="Группа 162"/>
          <p:cNvGrpSpPr/>
          <p:nvPr/>
        </p:nvGrpSpPr>
        <p:grpSpPr>
          <a:xfrm>
            <a:off x="6357950" y="6357958"/>
            <a:ext cx="178876" cy="321752"/>
            <a:chOff x="642910" y="5500702"/>
            <a:chExt cx="178876" cy="321752"/>
          </a:xfrm>
        </p:grpSpPr>
        <p:sp>
          <p:nvSpPr>
            <p:cNvPr id="164" name="Овал 16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5" name="Овал 16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6" name="Овал 16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7" name="Овал 16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8" name="Овал 16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0" name="Группа 168"/>
          <p:cNvGrpSpPr/>
          <p:nvPr/>
        </p:nvGrpSpPr>
        <p:grpSpPr>
          <a:xfrm>
            <a:off x="6572264" y="6357958"/>
            <a:ext cx="178876" cy="321752"/>
            <a:chOff x="642910" y="5500702"/>
            <a:chExt cx="178876" cy="321752"/>
          </a:xfrm>
        </p:grpSpPr>
        <p:sp>
          <p:nvSpPr>
            <p:cNvPr id="170" name="Овал 16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1" name="Овал 17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2" name="Овал 17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3" name="Овал 17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4" name="Овал 17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85" name="Прямоугольник 184"/>
          <p:cNvSpPr/>
          <p:nvPr/>
        </p:nvSpPr>
        <p:spPr>
          <a:xfrm>
            <a:off x="214282" y="1000108"/>
            <a:ext cx="864399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dirty="0" smtClean="0">
                <a:solidFill>
                  <a:schemeClr val="bg1"/>
                </a:solidFill>
              </a:rPr>
              <a:t>.</a:t>
            </a:r>
            <a:endParaRPr lang="uk-UA" sz="2000" b="1" dirty="0">
              <a:solidFill>
                <a:schemeClr val="bg1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142984"/>
            <a:ext cx="3357586" cy="4273291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1142984"/>
            <a:ext cx="4198301" cy="429481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sp>
        <p:nvSpPr>
          <p:cNvPr id="157" name="Прямоугольник 156"/>
          <p:cNvSpPr/>
          <p:nvPr/>
        </p:nvSpPr>
        <p:spPr>
          <a:xfrm>
            <a:off x="0" y="5786454"/>
            <a:ext cx="9144000" cy="1071546"/>
          </a:xfrm>
          <a:prstGeom prst="rect">
            <a:avLst/>
          </a:prstGeom>
          <a:gradFill>
            <a:gsLst>
              <a:gs pos="0">
                <a:srgbClr val="EBB075"/>
              </a:gs>
              <a:gs pos="8000">
                <a:srgbClr val="FEE9E2"/>
              </a:gs>
              <a:gs pos="19000">
                <a:srgbClr val="E79379"/>
              </a:gs>
              <a:gs pos="70000">
                <a:srgbClr val="E4643C"/>
              </a:gs>
              <a:gs pos="100000">
                <a:srgbClr val="6D1311"/>
              </a:gs>
            </a:gsLst>
            <a:lin ang="5400000" scaled="1"/>
          </a:gradFill>
          <a:ln>
            <a:noFill/>
          </a:ln>
          <a:effectLst>
            <a:outerShdw blurRad="1016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 smtClean="0">
                <a:solidFill>
                  <a:schemeClr val="bg1"/>
                </a:solidFill>
              </a:rPr>
              <a:t>Народився</a:t>
            </a:r>
            <a:r>
              <a:rPr lang="ru-RU" sz="2000" b="1" dirty="0" smtClean="0">
                <a:solidFill>
                  <a:schemeClr val="bg1"/>
                </a:solidFill>
              </a:rPr>
              <a:t> у 1927р. В </a:t>
            </a:r>
            <a:r>
              <a:rPr lang="ru-RU" sz="2000" b="1" dirty="0" err="1" smtClean="0">
                <a:solidFill>
                  <a:schemeClr val="bg1"/>
                </a:solidFill>
              </a:rPr>
              <a:t>Марселі</a:t>
            </a:r>
            <a:r>
              <a:rPr lang="ru-RU" sz="2000" b="1" dirty="0" smtClean="0">
                <a:solidFill>
                  <a:schemeClr val="bg1"/>
                </a:solidFill>
              </a:rPr>
              <a:t> — </a:t>
            </a:r>
            <a:r>
              <a:rPr lang="ru-RU" sz="2000" b="1" dirty="0" err="1" smtClean="0">
                <a:solidFill>
                  <a:schemeClr val="bg1"/>
                </a:solidFill>
              </a:rPr>
              <a:t>французький</a:t>
            </a:r>
            <a:r>
              <a:rPr lang="ru-RU" sz="2000" b="1" dirty="0" smtClean="0">
                <a:solidFill>
                  <a:schemeClr val="bg1"/>
                </a:solidFill>
              </a:rPr>
              <a:t> хореограф та реформатор балету. </a:t>
            </a:r>
            <a:r>
              <a:rPr lang="ru-RU" sz="2000" b="1" dirty="0" err="1" smtClean="0">
                <a:solidFill>
                  <a:schemeClr val="bg1"/>
                </a:solidFill>
              </a:rPr>
              <a:t>виступав</a:t>
            </a:r>
            <a:r>
              <a:rPr lang="ru-RU" sz="2000" b="1" dirty="0" smtClean="0">
                <a:solidFill>
                  <a:schemeClr val="bg1"/>
                </a:solidFill>
              </a:rPr>
              <a:t> на </a:t>
            </a:r>
            <a:r>
              <a:rPr lang="ru-RU" sz="2000" b="1" dirty="0" err="1" smtClean="0">
                <a:solidFill>
                  <a:schemeClr val="bg1"/>
                </a:solidFill>
              </a:rPr>
              <a:t>сцені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з</a:t>
            </a:r>
            <a:r>
              <a:rPr lang="ru-RU" sz="2000" b="1" dirty="0" smtClean="0">
                <a:solidFill>
                  <a:schemeClr val="bg1"/>
                </a:solidFill>
              </a:rPr>
              <a:t> 1948 року, а </a:t>
            </a:r>
            <a:r>
              <a:rPr lang="ru-RU" sz="2000" b="1" dirty="0" err="1" smtClean="0">
                <a:solidFill>
                  <a:schemeClr val="bg1"/>
                </a:solidFill>
              </a:rPr>
              <a:t>з</a:t>
            </a:r>
            <a:r>
              <a:rPr lang="ru-RU" sz="2000" b="1" dirty="0" smtClean="0">
                <a:solidFill>
                  <a:schemeClr val="bg1"/>
                </a:solidFill>
              </a:rPr>
              <a:t> початку 1950-х </a:t>
            </a:r>
            <a:r>
              <a:rPr lang="ru-RU" sz="2000" b="1" dirty="0" err="1" smtClean="0">
                <a:solidFill>
                  <a:schemeClr val="bg1"/>
                </a:solidFill>
              </a:rPr>
              <a:t>років</a:t>
            </a:r>
            <a:r>
              <a:rPr lang="ru-RU" sz="2000" b="1" dirty="0" smtClean="0">
                <a:solidFill>
                  <a:schemeClr val="bg1"/>
                </a:solidFill>
              </a:rPr>
              <a:t> ставив </a:t>
            </a:r>
            <a:r>
              <a:rPr lang="ru-RU" sz="2000" b="1" dirty="0" err="1" smtClean="0">
                <a:solidFill>
                  <a:schemeClr val="bg1"/>
                </a:solidFill>
              </a:rPr>
              <a:t>спектаклі</a:t>
            </a:r>
            <a:r>
              <a:rPr lang="ru-RU" sz="2000" b="1" dirty="0" smtClean="0">
                <a:solidFill>
                  <a:schemeClr val="bg1"/>
                </a:solidFill>
              </a:rPr>
              <a:t>, </a:t>
            </a:r>
            <a:r>
              <a:rPr lang="ru-RU" sz="2000" b="1" dirty="0" err="1" smtClean="0">
                <a:solidFill>
                  <a:schemeClr val="bg1"/>
                </a:solidFill>
              </a:rPr>
              <a:t>відомі</a:t>
            </a:r>
            <a:r>
              <a:rPr lang="ru-RU" sz="2000" b="1" dirty="0" smtClean="0">
                <a:solidFill>
                  <a:schemeClr val="bg1"/>
                </a:solidFill>
              </a:rPr>
              <a:t> по </a:t>
            </a:r>
            <a:r>
              <a:rPr lang="ru-RU" sz="2000" b="1" dirty="0" err="1" smtClean="0">
                <a:solidFill>
                  <a:schemeClr val="bg1"/>
                </a:solidFill>
              </a:rPr>
              <a:t>всьому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світу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" grpId="0" animBg="1"/>
    </p:bldLst>
  </p:timing>
</p:sld>
</file>

<file path=ppt/theme/theme1.xml><?xml version="1.0" encoding="utf-8"?>
<a:theme xmlns:a="http://schemas.openxmlformats.org/drawingml/2006/main" name="Тема6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Тема6</Template>
  <TotalTime>965</TotalTime>
  <Words>349</Words>
  <Application>Microsoft Office PowerPoint</Application>
  <PresentationFormat>Экран (4:3)</PresentationFormat>
  <Paragraphs>94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Тема6</vt:lpstr>
      <vt:lpstr> Тема: Театральні професії. Хореографія — вид сценічного мистецтва. Види танців </vt:lpstr>
      <vt:lpstr>    МЕТА: вчити розуміти значення художньої культури в розвитку людства, сенс понять «діалог культур», «духовна культура”; спонукати до художньої самоосвіти; розвивати вміння оцінювати значущість мистецтва в культурному житті.     </vt:lpstr>
      <vt:lpstr>Слайд 3</vt:lpstr>
      <vt:lpstr>Слайд 4</vt:lpstr>
      <vt:lpstr>«Мистецтво було, є і буде завжди тісно зв’язане з своїм середовищем. Прислухаючись до голосів окремих великих людей, від яких нас відділяють цілі століття, ми в їх голосах чуємо далекий складний гомін усього народу, суспільства, до якого вони належали, серед якого вони жили і діяли в ті далекі часи.» П.Саксаганський</vt:lpstr>
      <vt:lpstr>Слайд 6</vt:lpstr>
      <vt:lpstr>Слайд 7</vt:lpstr>
      <vt:lpstr> </vt:lpstr>
      <vt:lpstr>Слайд 9</vt:lpstr>
      <vt:lpstr>Прийом: Мікрофон</vt:lpstr>
      <vt:lpstr> </vt:lpstr>
      <vt:lpstr> Національний заслужений академічний ансамбль танцю України ім. П.П.Вірського  </vt:lpstr>
      <vt:lpstr>Слайд 13</vt:lpstr>
      <vt:lpstr>             Народний танець — яскраве вираження менталітету і творчості кожного народу, віддзеркалення традицій, хореографічної мови, пластичної виразності у співвідношенні з музикою.</vt:lpstr>
      <vt:lpstr> Віденський вальс — бальний танець, швидкий різновид вальсу. Назва походить від "Віденського конгресу", на якому цей танець виконано вперше.</vt:lpstr>
      <vt:lpstr>Слайд 16</vt:lpstr>
      <vt:lpstr>  Об’єднайтесь у групи методом “Мозаїка”.  Оберіть вид танцю, якому надаєте перевагу.  Знайдіть в мережі Інтернет відеоролик, що допоможе вам зрозуміти постановку танцю.  Вивчіть декілька рухів та під музику продемонструйте свої хореографічні здібності класу.  Пам’ятайте, ви представляєте різні народності, що зустрілись на одній платформі.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Види і мова мистецтва</dc:title>
  <dc:creator>777</dc:creator>
  <cp:lastModifiedBy>777</cp:lastModifiedBy>
  <cp:revision>23</cp:revision>
  <dcterms:created xsi:type="dcterms:W3CDTF">2010-02-22T18:54:57Z</dcterms:created>
  <dcterms:modified xsi:type="dcterms:W3CDTF">2010-03-06T20:29:57Z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TC300090791049</vt:lpwstr>
  </property>
</Properties>
</file>