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69" r:id="rId4"/>
    <p:sldId id="264" r:id="rId5"/>
    <p:sldId id="262" r:id="rId6"/>
    <p:sldId id="257" r:id="rId7"/>
    <p:sldId id="263" r:id="rId8"/>
    <p:sldId id="268" r:id="rId9"/>
    <p:sldId id="258" r:id="rId10"/>
    <p:sldId id="259" r:id="rId11"/>
    <p:sldId id="261" r:id="rId12"/>
    <p:sldId id="271" r:id="rId13"/>
    <p:sldId id="272" r:id="rId14"/>
    <p:sldId id="270" r:id="rId15"/>
    <p:sldId id="260" r:id="rId16"/>
    <p:sldId id="26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1311"/>
    <a:srgbClr val="694B15"/>
    <a:srgbClr val="FFFF99"/>
    <a:srgbClr val="FEE9E2"/>
    <a:srgbClr val="FFFF66"/>
    <a:srgbClr val="E4643C"/>
    <a:srgbClr val="E79379"/>
    <a:srgbClr val="EBB075"/>
    <a:srgbClr val="D6AE4A"/>
    <a:srgbClr val="E8C3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05" autoAdjust="0"/>
  </p:normalViewPr>
  <p:slideViewPr>
    <p:cSldViewPr>
      <p:cViewPr varScale="1">
        <p:scale>
          <a:sx n="70" d="100"/>
          <a:sy n="70" d="100"/>
        </p:scale>
        <p:origin x="-1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415D6-A439-4A4E-93E6-56C5E7A847E7}" type="doc">
      <dgm:prSet loTypeId="urn:microsoft.com/office/officeart/2005/8/layout/cycle4" loCatId="cycle" qsTypeId="urn:microsoft.com/office/officeart/2005/8/quickstyle/simple3" qsCatId="simple" csTypeId="urn:microsoft.com/office/officeart/2005/8/colors/accent2_4" csCatId="accent2" phldr="1"/>
      <dgm:spPr/>
      <dgm:t>
        <a:bodyPr/>
        <a:lstStyle/>
        <a:p>
          <a:endParaRPr lang="uk-UA"/>
        </a:p>
      </dgm:t>
    </dgm:pt>
    <dgm:pt modelId="{415C68E6-F191-4F1C-8978-8C4CC82043BB}">
      <dgm:prSet phldrT="[Текст]" custT="1"/>
      <dgm:spPr/>
      <dgm:t>
        <a:bodyPr/>
        <a:lstStyle/>
        <a:p>
          <a:r>
            <a:rPr lang="uk-UA" sz="1600" b="1" dirty="0" err="1" smtClean="0">
              <a:solidFill>
                <a:srgbClr val="6D1311"/>
              </a:solidFill>
            </a:rPr>
            <a:t>Докумен-</a:t>
          </a:r>
          <a:endParaRPr lang="uk-UA" sz="1600" b="1" dirty="0" smtClean="0">
            <a:solidFill>
              <a:srgbClr val="6D1311"/>
            </a:solidFill>
          </a:endParaRPr>
        </a:p>
        <a:p>
          <a:r>
            <a:rPr lang="uk-UA" sz="1600" b="1" dirty="0" err="1" smtClean="0">
              <a:solidFill>
                <a:srgbClr val="6D1311"/>
              </a:solidFill>
            </a:rPr>
            <a:t>тальний</a:t>
          </a:r>
          <a:endParaRPr lang="uk-UA" sz="1600" b="1" dirty="0">
            <a:solidFill>
              <a:srgbClr val="6D1311"/>
            </a:solidFill>
          </a:endParaRPr>
        </a:p>
      </dgm:t>
    </dgm:pt>
    <dgm:pt modelId="{BDAF5367-0911-43C0-B00F-D1464756CCE2}" type="parTrans" cxnId="{C6BEDAD9-3A7A-4AC6-838E-9309F0D98AE7}">
      <dgm:prSet/>
      <dgm:spPr/>
      <dgm:t>
        <a:bodyPr/>
        <a:lstStyle/>
        <a:p>
          <a:endParaRPr lang="uk-UA"/>
        </a:p>
      </dgm:t>
    </dgm:pt>
    <dgm:pt modelId="{53AFEC68-D231-4310-83D2-3DB6591E0435}" type="sibTrans" cxnId="{C6BEDAD9-3A7A-4AC6-838E-9309F0D98AE7}">
      <dgm:prSet/>
      <dgm:spPr/>
      <dgm:t>
        <a:bodyPr/>
        <a:lstStyle/>
        <a:p>
          <a:endParaRPr lang="uk-UA"/>
        </a:p>
      </dgm:t>
    </dgm:pt>
    <dgm:pt modelId="{37A2468D-92DF-46E8-AFA3-B910C2B301D7}">
      <dgm:prSet phldrT="[Текст]" phldr="1"/>
      <dgm:spPr>
        <a:blipFill rotWithShape="0">
          <a:blip xmlns:r="http://schemas.openxmlformats.org/officeDocument/2006/relationships" r:embed="rId1"/>
          <a:stretch>
            <a:fillRect/>
          </a:stretch>
        </a:blipFill>
      </dgm:spPr>
      <dgm:t>
        <a:bodyPr/>
        <a:lstStyle/>
        <a:p>
          <a:endParaRPr lang="uk-UA" dirty="0"/>
        </a:p>
      </dgm:t>
    </dgm:pt>
    <dgm:pt modelId="{427E911D-F79B-45A6-A1A2-A5628C025486}" type="parTrans" cxnId="{D2818AD5-FAC9-437F-9F30-BC55D4E22601}">
      <dgm:prSet/>
      <dgm:spPr/>
      <dgm:t>
        <a:bodyPr/>
        <a:lstStyle/>
        <a:p>
          <a:endParaRPr lang="uk-UA"/>
        </a:p>
      </dgm:t>
    </dgm:pt>
    <dgm:pt modelId="{1053ABD1-7E65-42B2-B753-B112471CA576}" type="sibTrans" cxnId="{D2818AD5-FAC9-437F-9F30-BC55D4E22601}">
      <dgm:prSet/>
      <dgm:spPr/>
      <dgm:t>
        <a:bodyPr/>
        <a:lstStyle/>
        <a:p>
          <a:endParaRPr lang="uk-UA"/>
        </a:p>
      </dgm:t>
    </dgm:pt>
    <dgm:pt modelId="{F4A86F28-E82E-499E-B977-842CD6C690E4}">
      <dgm:prSet phldrT="[Текст]"/>
      <dgm:spPr/>
      <dgm:t>
        <a:bodyPr/>
        <a:lstStyle/>
        <a:p>
          <a:r>
            <a:rPr lang="uk-UA" b="1" dirty="0" smtClean="0">
              <a:solidFill>
                <a:srgbClr val="6D1311"/>
              </a:solidFill>
            </a:rPr>
            <a:t>Художнє, або ігрове</a:t>
          </a:r>
        </a:p>
        <a:p>
          <a:r>
            <a:rPr lang="uk-UA" b="1" dirty="0" smtClean="0">
              <a:solidFill>
                <a:srgbClr val="6D1311"/>
              </a:solidFill>
            </a:rPr>
            <a:t>кіно</a:t>
          </a:r>
          <a:endParaRPr lang="uk-UA" b="1" dirty="0">
            <a:solidFill>
              <a:srgbClr val="6D1311"/>
            </a:solidFill>
          </a:endParaRPr>
        </a:p>
      </dgm:t>
    </dgm:pt>
    <dgm:pt modelId="{185B5F0E-20C4-4192-B0C6-04E84B88C8B1}" type="parTrans" cxnId="{0F9FE9E6-6F39-47BB-B162-0D4D8496F293}">
      <dgm:prSet/>
      <dgm:spPr/>
      <dgm:t>
        <a:bodyPr/>
        <a:lstStyle/>
        <a:p>
          <a:endParaRPr lang="uk-UA"/>
        </a:p>
      </dgm:t>
    </dgm:pt>
    <dgm:pt modelId="{05D49DFE-FC95-4B13-A7CF-94BCB1CF36BD}" type="sibTrans" cxnId="{0F9FE9E6-6F39-47BB-B162-0D4D8496F293}">
      <dgm:prSet/>
      <dgm:spPr/>
      <dgm:t>
        <a:bodyPr/>
        <a:lstStyle/>
        <a:p>
          <a:endParaRPr lang="uk-UA"/>
        </a:p>
      </dgm:t>
    </dgm:pt>
    <dgm:pt modelId="{02EDE599-5390-4734-AE72-73B87DD26F34}">
      <dgm:prSet phldrT="[Текст]"/>
      <dgm:spPr/>
      <dgm:t>
        <a:bodyPr/>
        <a:lstStyle/>
        <a:p>
          <a:r>
            <a:rPr lang="uk-UA" b="1" dirty="0" smtClean="0">
              <a:solidFill>
                <a:srgbClr val="6D1311"/>
              </a:solidFill>
            </a:rPr>
            <a:t>Науково - популярне</a:t>
          </a:r>
          <a:endParaRPr lang="uk-UA" b="1" dirty="0">
            <a:solidFill>
              <a:srgbClr val="6D1311"/>
            </a:solidFill>
          </a:endParaRPr>
        </a:p>
      </dgm:t>
    </dgm:pt>
    <dgm:pt modelId="{05A67D35-B970-419B-A707-B3FE7AA8EAD8}" type="parTrans" cxnId="{C9181CD2-CE59-4BF4-B838-7928414DC4D7}">
      <dgm:prSet/>
      <dgm:spPr/>
      <dgm:t>
        <a:bodyPr/>
        <a:lstStyle/>
        <a:p>
          <a:endParaRPr lang="uk-UA"/>
        </a:p>
      </dgm:t>
    </dgm:pt>
    <dgm:pt modelId="{7E1D5168-E03A-4651-937B-4554BBDBCC1B}" type="sibTrans" cxnId="{C9181CD2-CE59-4BF4-B838-7928414DC4D7}">
      <dgm:prSet/>
      <dgm:spPr/>
      <dgm:t>
        <a:bodyPr/>
        <a:lstStyle/>
        <a:p>
          <a:endParaRPr lang="uk-UA"/>
        </a:p>
      </dgm:t>
    </dgm:pt>
    <dgm:pt modelId="{4807C169-0825-472B-AB8D-7C23C81556B5}">
      <dgm:prSet phldrT="[Текст]" phldr="1"/>
      <dgm:spPr>
        <a:blipFill rotWithShape="0">
          <a:blip xmlns:r="http://schemas.openxmlformats.org/officeDocument/2006/relationships" r:embed="rId2"/>
          <a:stretch>
            <a:fillRect/>
          </a:stretch>
        </a:blipFill>
      </dgm:spPr>
      <dgm:t>
        <a:bodyPr/>
        <a:lstStyle/>
        <a:p>
          <a:endParaRPr lang="uk-UA" dirty="0"/>
        </a:p>
      </dgm:t>
    </dgm:pt>
    <dgm:pt modelId="{638EEB0A-234B-405E-B5DC-235E4CB7C88B}" type="parTrans" cxnId="{2AA5C14D-9251-4021-AF89-2A21B55F9B47}">
      <dgm:prSet/>
      <dgm:spPr/>
      <dgm:t>
        <a:bodyPr/>
        <a:lstStyle/>
        <a:p>
          <a:endParaRPr lang="uk-UA"/>
        </a:p>
      </dgm:t>
    </dgm:pt>
    <dgm:pt modelId="{F3D159A7-601E-476A-B231-1D5F52E81E31}" type="sibTrans" cxnId="{2AA5C14D-9251-4021-AF89-2A21B55F9B47}">
      <dgm:prSet/>
      <dgm:spPr/>
      <dgm:t>
        <a:bodyPr/>
        <a:lstStyle/>
        <a:p>
          <a:endParaRPr lang="uk-UA"/>
        </a:p>
      </dgm:t>
    </dgm:pt>
    <dgm:pt modelId="{8306DD56-AFD1-4C67-93EC-F9CA19559026}">
      <dgm:prSet phldrT="[Текст]"/>
      <dgm:spPr/>
      <dgm:t>
        <a:bodyPr/>
        <a:lstStyle/>
        <a:p>
          <a:r>
            <a:rPr lang="uk-UA" b="1" dirty="0" smtClean="0">
              <a:solidFill>
                <a:srgbClr val="6D1311"/>
              </a:solidFill>
            </a:rPr>
            <a:t>Анімаційне</a:t>
          </a:r>
          <a:endParaRPr lang="uk-UA" b="1" dirty="0">
            <a:solidFill>
              <a:srgbClr val="6D1311"/>
            </a:solidFill>
          </a:endParaRPr>
        </a:p>
      </dgm:t>
    </dgm:pt>
    <dgm:pt modelId="{93B74DDF-D76F-4361-9358-A7277C1A616A}" type="parTrans" cxnId="{CF164A64-D5DB-45F7-9412-85BC82ADB5F5}">
      <dgm:prSet/>
      <dgm:spPr/>
      <dgm:t>
        <a:bodyPr/>
        <a:lstStyle/>
        <a:p>
          <a:endParaRPr lang="uk-UA"/>
        </a:p>
      </dgm:t>
    </dgm:pt>
    <dgm:pt modelId="{C27E079F-3389-4C6C-81C6-497570BD5A2C}" type="sibTrans" cxnId="{CF164A64-D5DB-45F7-9412-85BC82ADB5F5}">
      <dgm:prSet/>
      <dgm:spPr/>
      <dgm:t>
        <a:bodyPr/>
        <a:lstStyle/>
        <a:p>
          <a:endParaRPr lang="uk-UA"/>
        </a:p>
      </dgm:t>
    </dgm:pt>
    <dgm:pt modelId="{D42434D6-8175-4EEB-9C2F-9854C4240C7D}">
      <dgm:prSet phldrT="[Текст]" phldr="1"/>
      <dgm:spPr>
        <a:blipFill rotWithShape="0">
          <a:blip xmlns:r="http://schemas.openxmlformats.org/officeDocument/2006/relationships" r:embed="rId3"/>
          <a:stretch>
            <a:fillRect/>
          </a:stretch>
        </a:blipFill>
      </dgm:spPr>
      <dgm:t>
        <a:bodyPr/>
        <a:lstStyle/>
        <a:p>
          <a:endParaRPr lang="uk-UA" dirty="0"/>
        </a:p>
      </dgm:t>
    </dgm:pt>
    <dgm:pt modelId="{4D6DD17C-7FD0-4BB4-9F1C-C6F034D2F52E}" type="parTrans" cxnId="{C5CE3D6A-1640-467F-9E13-5FCB47AE8DE2}">
      <dgm:prSet/>
      <dgm:spPr/>
      <dgm:t>
        <a:bodyPr/>
        <a:lstStyle/>
        <a:p>
          <a:endParaRPr lang="uk-UA"/>
        </a:p>
      </dgm:t>
    </dgm:pt>
    <dgm:pt modelId="{48079D33-0566-4162-B060-7DBA9D1476BC}" type="sibTrans" cxnId="{C5CE3D6A-1640-467F-9E13-5FCB47AE8DE2}">
      <dgm:prSet/>
      <dgm:spPr/>
      <dgm:t>
        <a:bodyPr/>
        <a:lstStyle/>
        <a:p>
          <a:endParaRPr lang="uk-UA"/>
        </a:p>
      </dgm:t>
    </dgm:pt>
    <dgm:pt modelId="{CC221E39-29C2-49EF-989C-399FA075A52E}">
      <dgm:prSet phldrT="[Текст]" phldr="1" custLinFactNeighborX="-627" custLinFactNeighborY="-2514"/>
      <dgm:spPr/>
      <dgm:t>
        <a:bodyPr/>
        <a:lstStyle/>
        <a:p>
          <a:endParaRPr lang="uk-UA" dirty="0"/>
        </a:p>
      </dgm:t>
    </dgm:pt>
    <dgm:pt modelId="{A3DC6AD0-0360-4DEA-AE91-15DEBE530A19}" type="parTrans" cxnId="{120B8A5D-0AF0-4246-A460-41921D16CADF}">
      <dgm:prSet/>
      <dgm:spPr/>
      <dgm:t>
        <a:bodyPr/>
        <a:lstStyle/>
        <a:p>
          <a:endParaRPr lang="uk-UA"/>
        </a:p>
      </dgm:t>
    </dgm:pt>
    <dgm:pt modelId="{5149865D-EB9D-4594-B531-B2368D1E1178}" type="sibTrans" cxnId="{120B8A5D-0AF0-4246-A460-41921D16CADF}">
      <dgm:prSet/>
      <dgm:spPr/>
      <dgm:t>
        <a:bodyPr/>
        <a:lstStyle/>
        <a:p>
          <a:endParaRPr lang="uk-UA"/>
        </a:p>
      </dgm:t>
    </dgm:pt>
    <dgm:pt modelId="{CEB83003-50C2-47B8-B426-50BB82178D59}">
      <dgm:prSet phldrT="[Текст]" phldr="1" custLinFactNeighborX="-627" custLinFactNeighborY="-2514"/>
      <dgm:spPr/>
      <dgm:t>
        <a:bodyPr/>
        <a:lstStyle/>
        <a:p>
          <a:endParaRPr lang="uk-UA"/>
        </a:p>
      </dgm:t>
    </dgm:pt>
    <dgm:pt modelId="{8CD96C5F-FBA0-4F96-97B2-F43690991666}" type="parTrans" cxnId="{7D1732F7-6C96-437F-9177-B28295270B83}">
      <dgm:prSet/>
      <dgm:spPr/>
      <dgm:t>
        <a:bodyPr/>
        <a:lstStyle/>
        <a:p>
          <a:endParaRPr lang="uk-UA"/>
        </a:p>
      </dgm:t>
    </dgm:pt>
    <dgm:pt modelId="{4D60F392-5359-452F-AC9C-51E7FF0B630C}" type="sibTrans" cxnId="{7D1732F7-6C96-437F-9177-B28295270B83}">
      <dgm:prSet/>
      <dgm:spPr/>
      <dgm:t>
        <a:bodyPr/>
        <a:lstStyle/>
        <a:p>
          <a:endParaRPr lang="uk-UA"/>
        </a:p>
      </dgm:t>
    </dgm:pt>
    <dgm:pt modelId="{FFDB242D-A416-4618-93D2-B0B2A8373473}">
      <dgm:prSet phldrT="[Текст]" phldr="1"/>
      <dgm:spPr/>
      <dgm:t>
        <a:bodyPr/>
        <a:lstStyle/>
        <a:p>
          <a:endParaRPr lang="uk-UA" dirty="0"/>
        </a:p>
      </dgm:t>
    </dgm:pt>
    <dgm:pt modelId="{9D34ED0D-5DE4-4130-9238-2A9977FE6143}" type="parTrans" cxnId="{BDEC73BC-4479-41D9-BF99-93A2F7F7C9D9}">
      <dgm:prSet/>
      <dgm:spPr/>
      <dgm:t>
        <a:bodyPr/>
        <a:lstStyle/>
        <a:p>
          <a:endParaRPr lang="uk-UA"/>
        </a:p>
      </dgm:t>
    </dgm:pt>
    <dgm:pt modelId="{07688802-F6B4-475A-A2FC-574AE7C890D5}" type="sibTrans" cxnId="{BDEC73BC-4479-41D9-BF99-93A2F7F7C9D9}">
      <dgm:prSet/>
      <dgm:spPr/>
      <dgm:t>
        <a:bodyPr/>
        <a:lstStyle/>
        <a:p>
          <a:endParaRPr lang="uk-UA"/>
        </a:p>
      </dgm:t>
    </dgm:pt>
    <dgm:pt modelId="{61BD4DDC-EA21-4AF4-8D46-3E68AB1E51A4}" type="pres">
      <dgm:prSet presAssocID="{A6B415D6-A439-4A4E-93E6-56C5E7A847E7}" presName="cycleMatrixDiagram" presStyleCnt="0">
        <dgm:presLayoutVars>
          <dgm:chMax val="1"/>
          <dgm:dir/>
          <dgm:animLvl val="lvl"/>
          <dgm:resizeHandles val="exact"/>
        </dgm:presLayoutVars>
      </dgm:prSet>
      <dgm:spPr/>
    </dgm:pt>
    <dgm:pt modelId="{788E37B3-3D5E-4DBF-9AC0-5A5C6EE02D65}" type="pres">
      <dgm:prSet presAssocID="{A6B415D6-A439-4A4E-93E6-56C5E7A847E7}" presName="children" presStyleCnt="0"/>
      <dgm:spPr/>
    </dgm:pt>
    <dgm:pt modelId="{4E4BA8E6-12CD-418E-98DC-830C326617A6}" type="pres">
      <dgm:prSet presAssocID="{A6B415D6-A439-4A4E-93E6-56C5E7A847E7}" presName="child1group" presStyleCnt="0"/>
      <dgm:spPr/>
    </dgm:pt>
    <dgm:pt modelId="{0A9F7108-FFD5-474C-9321-B68253F66519}" type="pres">
      <dgm:prSet presAssocID="{A6B415D6-A439-4A4E-93E6-56C5E7A847E7}" presName="child1" presStyleLbl="bgAcc1" presStyleIdx="0" presStyleCnt="3" custScaleX="105058" custScaleY="120115" custLinFactX="73897" custLinFactNeighborX="100000" custLinFactNeighborY="9486"/>
      <dgm:spPr/>
    </dgm:pt>
    <dgm:pt modelId="{74CFEFBC-C7A3-420F-A4CB-AEE2A810AFDB}" type="pres">
      <dgm:prSet presAssocID="{A6B415D6-A439-4A4E-93E6-56C5E7A847E7}" presName="child1Text" presStyleLbl="bgAcc1" presStyleIdx="0" presStyleCnt="3">
        <dgm:presLayoutVars>
          <dgm:bulletEnabled val="1"/>
        </dgm:presLayoutVars>
      </dgm:prSet>
      <dgm:spPr/>
    </dgm:pt>
    <dgm:pt modelId="{C5106D0C-5BAB-453E-8DF1-61D88D7688DF}" type="pres">
      <dgm:prSet presAssocID="{A6B415D6-A439-4A4E-93E6-56C5E7A847E7}" presName="child3group" presStyleCnt="0"/>
      <dgm:spPr/>
    </dgm:pt>
    <dgm:pt modelId="{AE07D142-4B9A-4638-856D-2FC6F1AB8442}" type="pres">
      <dgm:prSet presAssocID="{A6B415D6-A439-4A4E-93E6-56C5E7A847E7}" presName="child3" presStyleLbl="bgAcc1" presStyleIdx="1" presStyleCnt="3" custScaleX="83962" custScaleY="123610" custLinFactNeighborX="26953" custLinFactNeighborY="-8317"/>
      <dgm:spPr/>
    </dgm:pt>
    <dgm:pt modelId="{6B7632AD-2865-4037-BEF2-37DCA6188A56}" type="pres">
      <dgm:prSet presAssocID="{A6B415D6-A439-4A4E-93E6-56C5E7A847E7}" presName="child3Text" presStyleLbl="bgAcc1" presStyleIdx="1" presStyleCnt="3">
        <dgm:presLayoutVars>
          <dgm:bulletEnabled val="1"/>
        </dgm:presLayoutVars>
      </dgm:prSet>
      <dgm:spPr/>
    </dgm:pt>
    <dgm:pt modelId="{435A35D3-3E96-4F5B-B5A5-DF12BAFC8190}" type="pres">
      <dgm:prSet presAssocID="{A6B415D6-A439-4A4E-93E6-56C5E7A847E7}" presName="child4group" presStyleCnt="0"/>
      <dgm:spPr/>
    </dgm:pt>
    <dgm:pt modelId="{BB91244D-A5A0-45F6-B388-7AE1AE38FFBE}" type="pres">
      <dgm:prSet presAssocID="{A6B415D6-A439-4A4E-93E6-56C5E7A847E7}" presName="child4" presStyleLbl="bgAcc1" presStyleIdx="2" presStyleCnt="3" custScaleX="112913" custScaleY="120276" custLinFactY="-100000" custLinFactNeighborX="-13986" custLinFactNeighborY="-102342"/>
      <dgm:spPr/>
    </dgm:pt>
    <dgm:pt modelId="{F52829E7-FFAE-4452-B57A-01860B841FF3}" type="pres">
      <dgm:prSet presAssocID="{A6B415D6-A439-4A4E-93E6-56C5E7A847E7}" presName="child4Text" presStyleLbl="bgAcc1" presStyleIdx="2" presStyleCnt="3">
        <dgm:presLayoutVars>
          <dgm:bulletEnabled val="1"/>
        </dgm:presLayoutVars>
      </dgm:prSet>
      <dgm:spPr/>
    </dgm:pt>
    <dgm:pt modelId="{DEC15667-58D6-4403-B1BD-22469B1C46CD}" type="pres">
      <dgm:prSet presAssocID="{A6B415D6-A439-4A4E-93E6-56C5E7A847E7}" presName="childPlaceholder" presStyleCnt="0"/>
      <dgm:spPr/>
    </dgm:pt>
    <dgm:pt modelId="{357295E3-0637-4D8C-B031-CE91FF75FFAE}" type="pres">
      <dgm:prSet presAssocID="{A6B415D6-A439-4A4E-93E6-56C5E7A847E7}" presName="circle" presStyleCnt="0"/>
      <dgm:spPr/>
    </dgm:pt>
    <dgm:pt modelId="{7B083138-4400-4511-A4A1-D96769EBD5F7}" type="pres">
      <dgm:prSet presAssocID="{A6B415D6-A439-4A4E-93E6-56C5E7A847E7}" presName="quadrant1" presStyleLbl="node1" presStyleIdx="0" presStyleCnt="4">
        <dgm:presLayoutVars>
          <dgm:chMax val="1"/>
          <dgm:bulletEnabled val="1"/>
        </dgm:presLayoutVars>
      </dgm:prSet>
      <dgm:spPr/>
      <dgm:t>
        <a:bodyPr/>
        <a:lstStyle/>
        <a:p>
          <a:endParaRPr lang="uk-UA"/>
        </a:p>
      </dgm:t>
    </dgm:pt>
    <dgm:pt modelId="{941E86F7-8AC8-4D90-B6A6-90E8B661CD97}" type="pres">
      <dgm:prSet presAssocID="{A6B415D6-A439-4A4E-93E6-56C5E7A847E7}" presName="quadrant2" presStyleLbl="node1" presStyleIdx="1" presStyleCnt="4">
        <dgm:presLayoutVars>
          <dgm:chMax val="1"/>
          <dgm:bulletEnabled val="1"/>
        </dgm:presLayoutVars>
      </dgm:prSet>
      <dgm:spPr/>
      <dgm:t>
        <a:bodyPr/>
        <a:lstStyle/>
        <a:p>
          <a:endParaRPr lang="uk-UA"/>
        </a:p>
      </dgm:t>
    </dgm:pt>
    <dgm:pt modelId="{8D8655FF-849C-4110-8950-CE68A1B21230}" type="pres">
      <dgm:prSet presAssocID="{A6B415D6-A439-4A4E-93E6-56C5E7A847E7}" presName="quadrant3" presStyleLbl="node1" presStyleIdx="2" presStyleCnt="4">
        <dgm:presLayoutVars>
          <dgm:chMax val="1"/>
          <dgm:bulletEnabled val="1"/>
        </dgm:presLayoutVars>
      </dgm:prSet>
      <dgm:spPr/>
    </dgm:pt>
    <dgm:pt modelId="{0C0B43AB-6FCE-4352-95BB-78B66C4823C2}" type="pres">
      <dgm:prSet presAssocID="{A6B415D6-A439-4A4E-93E6-56C5E7A847E7}" presName="quadrant4" presStyleLbl="node1" presStyleIdx="3" presStyleCnt="4">
        <dgm:presLayoutVars>
          <dgm:chMax val="1"/>
          <dgm:bulletEnabled val="1"/>
        </dgm:presLayoutVars>
      </dgm:prSet>
      <dgm:spPr/>
    </dgm:pt>
    <dgm:pt modelId="{058A012C-D67A-406B-98DC-0ED2B00C75B3}" type="pres">
      <dgm:prSet presAssocID="{A6B415D6-A439-4A4E-93E6-56C5E7A847E7}" presName="quadrantPlaceholder" presStyleCnt="0"/>
      <dgm:spPr/>
    </dgm:pt>
    <dgm:pt modelId="{89E3C9CB-5B28-4875-BA28-C0135D8A28D0}" type="pres">
      <dgm:prSet presAssocID="{A6B415D6-A439-4A4E-93E6-56C5E7A847E7}" presName="center1" presStyleLbl="fgShp" presStyleIdx="0" presStyleCnt="2"/>
      <dgm:spPr/>
    </dgm:pt>
    <dgm:pt modelId="{E9A9B15E-2DF2-48FE-8D8D-126C16228B0F}" type="pres">
      <dgm:prSet presAssocID="{A6B415D6-A439-4A4E-93E6-56C5E7A847E7}" presName="center2" presStyleLbl="fgShp" presStyleIdx="1" presStyleCnt="2"/>
      <dgm:spPr/>
    </dgm:pt>
  </dgm:ptLst>
  <dgm:cxnLst>
    <dgm:cxn modelId="{7D1732F7-6C96-437F-9177-B28295270B83}" srcId="{A6B415D6-A439-4A4E-93E6-56C5E7A847E7}" destId="{CEB83003-50C2-47B8-B426-50BB82178D59}" srcOrd="5" destOrd="0" parTransId="{8CD96C5F-FBA0-4F96-97B2-F43690991666}" sibTransId="{4D60F392-5359-452F-AC9C-51E7FF0B630C}"/>
    <dgm:cxn modelId="{CF164A64-D5DB-45F7-9412-85BC82ADB5F5}" srcId="{A6B415D6-A439-4A4E-93E6-56C5E7A847E7}" destId="{8306DD56-AFD1-4C67-93EC-F9CA19559026}" srcOrd="3" destOrd="0" parTransId="{93B74DDF-D76F-4361-9358-A7277C1A616A}" sibTransId="{C27E079F-3389-4C6C-81C6-497570BD5A2C}"/>
    <dgm:cxn modelId="{0F9FE9E6-6F39-47BB-B162-0D4D8496F293}" srcId="{A6B415D6-A439-4A4E-93E6-56C5E7A847E7}" destId="{F4A86F28-E82E-499E-B977-842CD6C690E4}" srcOrd="1" destOrd="0" parTransId="{185B5F0E-20C4-4192-B0C6-04E84B88C8B1}" sibTransId="{05D49DFE-FC95-4B13-A7CF-94BCB1CF36BD}"/>
    <dgm:cxn modelId="{D4A5013F-C65B-422E-9566-EFCADDABFC7F}" type="presOf" srcId="{D42434D6-8175-4EEB-9C2F-9854C4240C7D}" destId="{F52829E7-FFAE-4452-B57A-01860B841FF3}" srcOrd="1" destOrd="0" presId="urn:microsoft.com/office/officeart/2005/8/layout/cycle4"/>
    <dgm:cxn modelId="{E5074E6B-2275-48F0-82DA-246841528F63}" type="presOf" srcId="{A6B415D6-A439-4A4E-93E6-56C5E7A847E7}" destId="{61BD4DDC-EA21-4AF4-8D46-3E68AB1E51A4}" srcOrd="0" destOrd="0" presId="urn:microsoft.com/office/officeart/2005/8/layout/cycle4"/>
    <dgm:cxn modelId="{BDEC73BC-4479-41D9-BF99-93A2F7F7C9D9}" srcId="{A6B415D6-A439-4A4E-93E6-56C5E7A847E7}" destId="{FFDB242D-A416-4618-93D2-B0B2A8373473}" srcOrd="6" destOrd="0" parTransId="{9D34ED0D-5DE4-4130-9238-2A9977FE6143}" sibTransId="{07688802-F6B4-475A-A2FC-574AE7C890D5}"/>
    <dgm:cxn modelId="{C5CE3D6A-1640-467F-9E13-5FCB47AE8DE2}" srcId="{8306DD56-AFD1-4C67-93EC-F9CA19559026}" destId="{D42434D6-8175-4EEB-9C2F-9854C4240C7D}" srcOrd="0" destOrd="0" parTransId="{4D6DD17C-7FD0-4BB4-9F1C-C6F034D2F52E}" sibTransId="{48079D33-0566-4162-B060-7DBA9D1476BC}"/>
    <dgm:cxn modelId="{A11D8C27-64C7-4E92-B05D-7C7E1F53CF33}" type="presOf" srcId="{415C68E6-F191-4F1C-8978-8C4CC82043BB}" destId="{7B083138-4400-4511-A4A1-D96769EBD5F7}" srcOrd="0" destOrd="0" presId="urn:microsoft.com/office/officeart/2005/8/layout/cycle4"/>
    <dgm:cxn modelId="{2E959CA4-6436-48A4-A17A-A9D51F110023}" type="presOf" srcId="{F4A86F28-E82E-499E-B977-842CD6C690E4}" destId="{941E86F7-8AC8-4D90-B6A6-90E8B661CD97}" srcOrd="0" destOrd="0" presId="urn:microsoft.com/office/officeart/2005/8/layout/cycle4"/>
    <dgm:cxn modelId="{C9181CD2-CE59-4BF4-B838-7928414DC4D7}" srcId="{A6B415D6-A439-4A4E-93E6-56C5E7A847E7}" destId="{02EDE599-5390-4734-AE72-73B87DD26F34}" srcOrd="2" destOrd="0" parTransId="{05A67D35-B970-419B-A707-B3FE7AA8EAD8}" sibTransId="{7E1D5168-E03A-4651-937B-4554BBDBCC1B}"/>
    <dgm:cxn modelId="{0B90E18E-10CF-4F92-8FED-AEE42F2FB8D1}" type="presOf" srcId="{02EDE599-5390-4734-AE72-73B87DD26F34}" destId="{8D8655FF-849C-4110-8950-CE68A1B21230}" srcOrd="0" destOrd="0" presId="urn:microsoft.com/office/officeart/2005/8/layout/cycle4"/>
    <dgm:cxn modelId="{3B9AE748-15D0-4518-B3F4-78A8F65C77FA}" type="presOf" srcId="{D42434D6-8175-4EEB-9C2F-9854C4240C7D}" destId="{BB91244D-A5A0-45F6-B388-7AE1AE38FFBE}" srcOrd="0" destOrd="0" presId="urn:microsoft.com/office/officeart/2005/8/layout/cycle4"/>
    <dgm:cxn modelId="{D2818AD5-FAC9-437F-9F30-BC55D4E22601}" srcId="{415C68E6-F191-4F1C-8978-8C4CC82043BB}" destId="{37A2468D-92DF-46E8-AFA3-B910C2B301D7}" srcOrd="0" destOrd="0" parTransId="{427E911D-F79B-45A6-A1A2-A5628C025486}" sibTransId="{1053ABD1-7E65-42B2-B753-B112471CA576}"/>
    <dgm:cxn modelId="{28964D19-1020-4385-96C2-798D9691EDD5}" type="presOf" srcId="{37A2468D-92DF-46E8-AFA3-B910C2B301D7}" destId="{74CFEFBC-C7A3-420F-A4CB-AEE2A810AFDB}" srcOrd="1" destOrd="0" presId="urn:microsoft.com/office/officeart/2005/8/layout/cycle4"/>
    <dgm:cxn modelId="{4CC886EF-8BDE-46F9-ABBC-92D27DD791F7}" type="presOf" srcId="{8306DD56-AFD1-4C67-93EC-F9CA19559026}" destId="{0C0B43AB-6FCE-4352-95BB-78B66C4823C2}" srcOrd="0" destOrd="0" presId="urn:microsoft.com/office/officeart/2005/8/layout/cycle4"/>
    <dgm:cxn modelId="{120B8A5D-0AF0-4246-A460-41921D16CADF}" srcId="{A6B415D6-A439-4A4E-93E6-56C5E7A847E7}" destId="{CC221E39-29C2-49EF-989C-399FA075A52E}" srcOrd="4" destOrd="0" parTransId="{A3DC6AD0-0360-4DEA-AE91-15DEBE530A19}" sibTransId="{5149865D-EB9D-4594-B531-B2368D1E1178}"/>
    <dgm:cxn modelId="{83B3248F-5079-4BE5-A8E2-3534B53C58CE}" type="presOf" srcId="{4807C169-0825-472B-AB8D-7C23C81556B5}" destId="{AE07D142-4B9A-4638-856D-2FC6F1AB8442}" srcOrd="0" destOrd="0" presId="urn:microsoft.com/office/officeart/2005/8/layout/cycle4"/>
    <dgm:cxn modelId="{392E5145-281E-4138-8F88-33783ED25907}" type="presOf" srcId="{37A2468D-92DF-46E8-AFA3-B910C2B301D7}" destId="{0A9F7108-FFD5-474C-9321-B68253F66519}" srcOrd="0" destOrd="0" presId="urn:microsoft.com/office/officeart/2005/8/layout/cycle4"/>
    <dgm:cxn modelId="{C6BEDAD9-3A7A-4AC6-838E-9309F0D98AE7}" srcId="{A6B415D6-A439-4A4E-93E6-56C5E7A847E7}" destId="{415C68E6-F191-4F1C-8978-8C4CC82043BB}" srcOrd="0" destOrd="0" parTransId="{BDAF5367-0911-43C0-B00F-D1464756CCE2}" sibTransId="{53AFEC68-D231-4310-83D2-3DB6591E0435}"/>
    <dgm:cxn modelId="{2AA5C14D-9251-4021-AF89-2A21B55F9B47}" srcId="{02EDE599-5390-4734-AE72-73B87DD26F34}" destId="{4807C169-0825-472B-AB8D-7C23C81556B5}" srcOrd="0" destOrd="0" parTransId="{638EEB0A-234B-405E-B5DC-235E4CB7C88B}" sibTransId="{F3D159A7-601E-476A-B231-1D5F52E81E31}"/>
    <dgm:cxn modelId="{8AD5F1C8-749E-4D9B-9CF7-170181891D84}" type="presOf" srcId="{4807C169-0825-472B-AB8D-7C23C81556B5}" destId="{6B7632AD-2865-4037-BEF2-37DCA6188A56}" srcOrd="1" destOrd="0" presId="urn:microsoft.com/office/officeart/2005/8/layout/cycle4"/>
    <dgm:cxn modelId="{CB19E8FC-7ACB-4976-AD8A-4374AD641D7D}" type="presParOf" srcId="{61BD4DDC-EA21-4AF4-8D46-3E68AB1E51A4}" destId="{788E37B3-3D5E-4DBF-9AC0-5A5C6EE02D65}" srcOrd="0" destOrd="0" presId="urn:microsoft.com/office/officeart/2005/8/layout/cycle4"/>
    <dgm:cxn modelId="{21C9D62C-BC77-4581-8A3D-03611276A891}" type="presParOf" srcId="{788E37B3-3D5E-4DBF-9AC0-5A5C6EE02D65}" destId="{4E4BA8E6-12CD-418E-98DC-830C326617A6}" srcOrd="0" destOrd="0" presId="urn:microsoft.com/office/officeart/2005/8/layout/cycle4"/>
    <dgm:cxn modelId="{47B11239-1564-4409-8062-65149449B1E3}" type="presParOf" srcId="{4E4BA8E6-12CD-418E-98DC-830C326617A6}" destId="{0A9F7108-FFD5-474C-9321-B68253F66519}" srcOrd="0" destOrd="0" presId="urn:microsoft.com/office/officeart/2005/8/layout/cycle4"/>
    <dgm:cxn modelId="{3A27E71C-4C15-4F88-B0CA-10F29C3CCE6E}" type="presParOf" srcId="{4E4BA8E6-12CD-418E-98DC-830C326617A6}" destId="{74CFEFBC-C7A3-420F-A4CB-AEE2A810AFDB}" srcOrd="1" destOrd="0" presId="urn:microsoft.com/office/officeart/2005/8/layout/cycle4"/>
    <dgm:cxn modelId="{541C67B8-A596-43E0-9934-1102450730AD}" type="presParOf" srcId="{788E37B3-3D5E-4DBF-9AC0-5A5C6EE02D65}" destId="{C5106D0C-5BAB-453E-8DF1-61D88D7688DF}" srcOrd="1" destOrd="0" presId="urn:microsoft.com/office/officeart/2005/8/layout/cycle4"/>
    <dgm:cxn modelId="{8790CE08-E1CF-4F3D-B5FB-DE369208B8AF}" type="presParOf" srcId="{C5106D0C-5BAB-453E-8DF1-61D88D7688DF}" destId="{AE07D142-4B9A-4638-856D-2FC6F1AB8442}" srcOrd="0" destOrd="0" presId="urn:microsoft.com/office/officeart/2005/8/layout/cycle4"/>
    <dgm:cxn modelId="{FC03FB00-8BF3-42B2-A633-3B0E5B2CBD30}" type="presParOf" srcId="{C5106D0C-5BAB-453E-8DF1-61D88D7688DF}" destId="{6B7632AD-2865-4037-BEF2-37DCA6188A56}" srcOrd="1" destOrd="0" presId="urn:microsoft.com/office/officeart/2005/8/layout/cycle4"/>
    <dgm:cxn modelId="{D0D38356-D32C-4A50-A39B-8A1EDA71A50F}" type="presParOf" srcId="{788E37B3-3D5E-4DBF-9AC0-5A5C6EE02D65}" destId="{435A35D3-3E96-4F5B-B5A5-DF12BAFC8190}" srcOrd="2" destOrd="0" presId="urn:microsoft.com/office/officeart/2005/8/layout/cycle4"/>
    <dgm:cxn modelId="{481489B8-DA73-4E31-8F24-CBE2EC60D415}" type="presParOf" srcId="{435A35D3-3E96-4F5B-B5A5-DF12BAFC8190}" destId="{BB91244D-A5A0-45F6-B388-7AE1AE38FFBE}" srcOrd="0" destOrd="0" presId="urn:microsoft.com/office/officeart/2005/8/layout/cycle4"/>
    <dgm:cxn modelId="{C9C40891-AE26-4681-9B74-B60EBA961275}" type="presParOf" srcId="{435A35D3-3E96-4F5B-B5A5-DF12BAFC8190}" destId="{F52829E7-FFAE-4452-B57A-01860B841FF3}" srcOrd="1" destOrd="0" presId="urn:microsoft.com/office/officeart/2005/8/layout/cycle4"/>
    <dgm:cxn modelId="{AAC708B7-0161-4565-BA8D-2F232553B8D2}" type="presParOf" srcId="{788E37B3-3D5E-4DBF-9AC0-5A5C6EE02D65}" destId="{DEC15667-58D6-4403-B1BD-22469B1C46CD}" srcOrd="3" destOrd="0" presId="urn:microsoft.com/office/officeart/2005/8/layout/cycle4"/>
    <dgm:cxn modelId="{BE1C6718-90C3-4B95-960E-DEAFABC5A7DF}" type="presParOf" srcId="{61BD4DDC-EA21-4AF4-8D46-3E68AB1E51A4}" destId="{357295E3-0637-4D8C-B031-CE91FF75FFAE}" srcOrd="1" destOrd="0" presId="urn:microsoft.com/office/officeart/2005/8/layout/cycle4"/>
    <dgm:cxn modelId="{373223CD-ABD5-49BC-8D57-AF2129E57E03}" type="presParOf" srcId="{357295E3-0637-4D8C-B031-CE91FF75FFAE}" destId="{7B083138-4400-4511-A4A1-D96769EBD5F7}" srcOrd="0" destOrd="0" presId="urn:microsoft.com/office/officeart/2005/8/layout/cycle4"/>
    <dgm:cxn modelId="{AED582AA-5370-4BE0-ADBF-C70AFE3012DF}" type="presParOf" srcId="{357295E3-0637-4D8C-B031-CE91FF75FFAE}" destId="{941E86F7-8AC8-4D90-B6A6-90E8B661CD97}" srcOrd="1" destOrd="0" presId="urn:microsoft.com/office/officeart/2005/8/layout/cycle4"/>
    <dgm:cxn modelId="{657337EB-146D-47B5-8C52-2654062C5DA9}" type="presParOf" srcId="{357295E3-0637-4D8C-B031-CE91FF75FFAE}" destId="{8D8655FF-849C-4110-8950-CE68A1B21230}" srcOrd="2" destOrd="0" presId="urn:microsoft.com/office/officeart/2005/8/layout/cycle4"/>
    <dgm:cxn modelId="{0B373A36-A113-4607-AB81-346FF87C3B72}" type="presParOf" srcId="{357295E3-0637-4D8C-B031-CE91FF75FFAE}" destId="{0C0B43AB-6FCE-4352-95BB-78B66C4823C2}" srcOrd="3" destOrd="0" presId="urn:microsoft.com/office/officeart/2005/8/layout/cycle4"/>
    <dgm:cxn modelId="{7B9B9683-196B-4005-B210-AEFCD5B626A9}" type="presParOf" srcId="{357295E3-0637-4D8C-B031-CE91FF75FFAE}" destId="{058A012C-D67A-406B-98DC-0ED2B00C75B3}" srcOrd="4" destOrd="0" presId="urn:microsoft.com/office/officeart/2005/8/layout/cycle4"/>
    <dgm:cxn modelId="{BCD726D5-A83D-4EE3-9FA4-E868D115543F}" type="presParOf" srcId="{61BD4DDC-EA21-4AF4-8D46-3E68AB1E51A4}" destId="{89E3C9CB-5B28-4875-BA28-C0135D8A28D0}" srcOrd="2" destOrd="0" presId="urn:microsoft.com/office/officeart/2005/8/layout/cycle4"/>
    <dgm:cxn modelId="{B07A0CA2-A329-438C-B32A-55BFB9F47924}" type="presParOf" srcId="{61BD4DDC-EA21-4AF4-8D46-3E68AB1E51A4}" destId="{E9A9B15E-2DF2-48FE-8D8D-126C16228B0F}"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B23D67-7E23-4F07-B372-67665DAB0CD8}" type="datetimeFigureOut">
              <a:rPr lang="uk-UA" smtClean="0"/>
              <a:pPr/>
              <a:t>07.03.2010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096B07D-EC5A-4E53-A09C-D8BEE6F4C82B}" type="slidenum">
              <a:rPr lang="uk-UA" smtClean="0"/>
              <a:pPr/>
              <a:t>‹#›</a:t>
            </a:fld>
            <a:endParaRPr lang="uk-UA"/>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B075"/>
            </a:gs>
            <a:gs pos="8000">
              <a:srgbClr val="FEE9E2"/>
            </a:gs>
            <a:gs pos="19000">
              <a:srgbClr val="E79379"/>
            </a:gs>
            <a:gs pos="70000">
              <a:srgbClr val="E4643C"/>
            </a:gs>
            <a:gs pos="100000">
              <a:srgbClr val="6D1311"/>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23D67-7E23-4F07-B372-67665DAB0CD8}" type="datetimeFigureOut">
              <a:rPr lang="uk-UA" smtClean="0"/>
              <a:pPr/>
              <a:t>07.03.2010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6B07D-EC5A-4E53-A09C-D8BEE6F4C82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5857892"/>
            <a:ext cx="9144000" cy="64294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000" b="1" dirty="0">
              <a:solidFill>
                <a:schemeClr val="tx1">
                  <a:lumMod val="95000"/>
                  <a:lumOff val="5000"/>
                </a:schemeClr>
              </a:solidFill>
              <a:latin typeface="Segoe Script" pitchFamily="34" charset="0"/>
            </a:endParaRPr>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36"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9"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1" name="Группа 60"/>
          <p:cNvGrpSpPr/>
          <p:nvPr/>
        </p:nvGrpSpPr>
        <p:grpSpPr>
          <a:xfrm>
            <a:off x="714348" y="571501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7" name="Группа 66"/>
          <p:cNvGrpSpPr/>
          <p:nvPr/>
        </p:nvGrpSpPr>
        <p:grpSpPr>
          <a:xfrm>
            <a:off x="928662" y="571501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3"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5"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1"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7"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3"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9"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5"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1" name="Группа 120"/>
          <p:cNvGrpSpPr/>
          <p:nvPr/>
        </p:nvGrpSpPr>
        <p:grpSpPr>
          <a:xfrm>
            <a:off x="6572264" y="600076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7"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3"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9" name="Группа 138"/>
          <p:cNvGrpSpPr/>
          <p:nvPr/>
        </p:nvGrpSpPr>
        <p:grpSpPr>
          <a:xfrm>
            <a:off x="3500430" y="571501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5"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1" name="Группа 150"/>
          <p:cNvGrpSpPr/>
          <p:nvPr/>
        </p:nvGrpSpPr>
        <p:grpSpPr>
          <a:xfrm>
            <a:off x="3929058" y="571501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7"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3"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9"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75"/>
          <p:cNvSpPr>
            <a:spLocks noGrp="1"/>
          </p:cNvSpPr>
          <p:nvPr>
            <p:ph type="ctrTitle"/>
          </p:nvPr>
        </p:nvSpPr>
        <p:spPr>
          <a:xfrm>
            <a:off x="571472" y="428604"/>
            <a:ext cx="8143932" cy="1428760"/>
          </a:xfrm>
          <a:prstGeom prst="round2SameRect">
            <a:avLst>
              <a:gd name="adj1" fmla="val 20908"/>
              <a:gd name="adj2" fmla="val 50000"/>
            </a:avLst>
          </a:prstGeom>
          <a:solidFill>
            <a:srgbClr val="FEE9E2"/>
          </a:solidFill>
          <a:ln/>
        </p:spPr>
        <p:style>
          <a:lnRef idx="1">
            <a:schemeClr val="accent2"/>
          </a:lnRef>
          <a:fillRef idx="2">
            <a:schemeClr val="accent2"/>
          </a:fillRef>
          <a:effectRef idx="1">
            <a:schemeClr val="accent2"/>
          </a:effectRef>
          <a:fontRef idx="minor">
            <a:schemeClr val="dk1"/>
          </a:fontRef>
        </p:style>
        <p:txBody>
          <a:bodyPr>
            <a:noAutofit/>
          </a:bodyPr>
          <a:lstStyle/>
          <a:p>
            <a:r>
              <a:rPr lang="uk-UA" sz="3200"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t/>
            </a:r>
            <a:br>
              <a:rPr lang="uk-UA" sz="3200"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br>
            <a:r>
              <a:rPr lang="uk-UA" sz="3200"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t>Тема:</a:t>
            </a:r>
            <a:r>
              <a:rPr lang="uk-UA" sz="3200" b="1" dirty="0" smtClean="0">
                <a:solidFill>
                  <a:srgbClr val="C00000"/>
                </a:solidFill>
              </a:rPr>
              <a:t> </a:t>
            </a:r>
            <a:r>
              <a:rPr lang="uk-UA" sz="3200" b="1" dirty="0" smtClean="0">
                <a:solidFill>
                  <a:srgbClr val="C00000"/>
                </a:solidFill>
              </a:rPr>
              <a:t>Екранні мистецтва.</a:t>
            </a:r>
            <a:br>
              <a:rPr lang="uk-UA" sz="3200" b="1" dirty="0" smtClean="0">
                <a:solidFill>
                  <a:srgbClr val="C00000"/>
                </a:solidFill>
              </a:rPr>
            </a:br>
            <a:r>
              <a:rPr lang="uk-UA" sz="3200" b="1" dirty="0" smtClean="0">
                <a:solidFill>
                  <a:srgbClr val="C00000"/>
                </a:solidFill>
              </a:rPr>
              <a:t> </a:t>
            </a:r>
            <a:r>
              <a:rPr lang="uk-UA" sz="2800" dirty="0" smtClean="0">
                <a:solidFill>
                  <a:srgbClr val="C00000"/>
                </a:solidFill>
              </a:rPr>
              <a:t>Поява </a:t>
            </a:r>
            <a:r>
              <a:rPr lang="uk-UA" sz="2800" dirty="0" smtClean="0">
                <a:solidFill>
                  <a:srgbClr val="C00000"/>
                </a:solidFill>
              </a:rPr>
              <a:t>кінематографа. Види кіно: ігрове, анімаційне, документальне, науково-популярне. </a:t>
            </a:r>
            <a:r>
              <a:rPr lang="uk-UA" sz="2800" b="1" i="1" dirty="0" smtClean="0">
                <a:solidFill>
                  <a:srgbClr val="C00000"/>
                </a:solidFill>
              </a:rPr>
              <a:t/>
            </a:r>
            <a:br>
              <a:rPr lang="uk-UA" sz="2800" b="1" i="1" dirty="0" smtClean="0">
                <a:solidFill>
                  <a:srgbClr val="C00000"/>
                </a:solidFill>
              </a:rPr>
            </a:br>
            <a:r>
              <a:rPr lang="uk-UA" sz="2800"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t> </a:t>
            </a:r>
            <a:endParaRPr lang="ru-RU" sz="3200" b="1" dirty="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endParaRPr>
          </a:p>
        </p:txBody>
      </p:sp>
      <p:sp>
        <p:nvSpPr>
          <p:cNvPr id="177" name="Подзаголовок 176"/>
          <p:cNvSpPr>
            <a:spLocks noGrp="1"/>
          </p:cNvSpPr>
          <p:nvPr>
            <p:ph type="subTitle" idx="1"/>
          </p:nvPr>
        </p:nvSpPr>
        <p:spPr>
          <a:xfrm>
            <a:off x="2786050" y="4143380"/>
            <a:ext cx="6043610" cy="857256"/>
          </a:xfrm>
          <a:prstGeom prst="round2SameRect">
            <a:avLst>
              <a:gd name="adj1" fmla="val 16667"/>
              <a:gd name="adj2" fmla="val 27273"/>
            </a:avLst>
          </a:prstGeom>
          <a:solidFill>
            <a:srgbClr val="FEE9E2">
              <a:alpha val="51000"/>
            </a:srgbClr>
          </a:solidFill>
        </p:spPr>
        <p:txBody>
          <a:bodyPr>
            <a:noAutofit/>
          </a:bodyPr>
          <a:lstStyle/>
          <a:p>
            <a:r>
              <a:rPr lang="ru-RU" sz="2800" b="1" dirty="0" err="1" smtClean="0">
                <a:solidFill>
                  <a:srgbClr val="6D1311"/>
                </a:solidFill>
              </a:rPr>
              <a:t>Видатні</a:t>
            </a:r>
            <a:r>
              <a:rPr lang="ru-RU" sz="2800" b="1" dirty="0" smtClean="0">
                <a:solidFill>
                  <a:srgbClr val="6D1311"/>
                </a:solidFill>
              </a:rPr>
              <a:t> </a:t>
            </a:r>
            <a:r>
              <a:rPr lang="ru-RU" sz="2800" b="1" dirty="0" err="1" smtClean="0">
                <a:solidFill>
                  <a:srgbClr val="6D1311"/>
                </a:solidFill>
              </a:rPr>
              <a:t>режисери</a:t>
            </a:r>
            <a:r>
              <a:rPr lang="ru-RU" sz="2800" b="1" dirty="0" smtClean="0">
                <a:solidFill>
                  <a:srgbClr val="6D1311"/>
                </a:solidFill>
              </a:rPr>
              <a:t> </a:t>
            </a:r>
            <a:r>
              <a:rPr lang="ru-RU" sz="2800" b="1" dirty="0" err="1" smtClean="0">
                <a:solidFill>
                  <a:srgbClr val="6D1311"/>
                </a:solidFill>
              </a:rPr>
              <a:t>світового</a:t>
            </a:r>
            <a:r>
              <a:rPr lang="ru-RU" sz="2800" b="1" dirty="0" smtClean="0">
                <a:solidFill>
                  <a:srgbClr val="6D1311"/>
                </a:solidFill>
              </a:rPr>
              <a:t> </a:t>
            </a:r>
            <a:r>
              <a:rPr lang="ru-RU" sz="2800" b="1" dirty="0" err="1" smtClean="0">
                <a:solidFill>
                  <a:srgbClr val="6D1311"/>
                </a:solidFill>
              </a:rPr>
              <a:t>кіно</a:t>
            </a:r>
            <a:r>
              <a:rPr lang="ru-RU" sz="2800" b="1" dirty="0" smtClean="0">
                <a:solidFill>
                  <a:srgbClr val="6D1311"/>
                </a:solidFill>
              </a:rPr>
              <a:t>. </a:t>
            </a:r>
            <a:endParaRPr lang="ru-RU" sz="2800" b="1" dirty="0">
              <a:solidFill>
                <a:srgbClr val="6D1311"/>
              </a:solidFill>
            </a:endParaRPr>
          </a:p>
        </p:txBody>
      </p:sp>
      <p:sp>
        <p:nvSpPr>
          <p:cNvPr id="178" name="Прямоугольник 177"/>
          <p:cNvSpPr/>
          <p:nvPr/>
        </p:nvSpPr>
        <p:spPr>
          <a:xfrm>
            <a:off x="2285984" y="2714620"/>
            <a:ext cx="4572000" cy="1015663"/>
          </a:xfrm>
          <a:prstGeom prst="rect">
            <a:avLst/>
          </a:prstGeom>
        </p:spPr>
        <p:txBody>
          <a:bodyPr>
            <a:spAutoFit/>
          </a:bodyPr>
          <a:lstStyle/>
          <a:p>
            <a:pPr algn="ctr"/>
            <a:r>
              <a:rPr lang="uk-UA" sz="2000" b="1" dirty="0" smtClean="0">
                <a:solidFill>
                  <a:schemeClr val="bg1"/>
                </a:solidFill>
                <a:latin typeface="Segoe Script" pitchFamily="34" charset="0"/>
              </a:rPr>
              <a:t>Автор: Саламаха О.М.</a:t>
            </a:r>
          </a:p>
          <a:p>
            <a:pPr algn="ctr"/>
            <a:r>
              <a:rPr lang="uk-UA" sz="2000" b="1" dirty="0" smtClean="0">
                <a:solidFill>
                  <a:schemeClr val="bg1"/>
                </a:solidFill>
                <a:latin typeface="Segoe Script" pitchFamily="34" charset="0"/>
              </a:rPr>
              <a:t>вчитель ЗОШ </a:t>
            </a:r>
            <a:r>
              <a:rPr lang="en-US" sz="2000" b="1" dirty="0" smtClean="0">
                <a:solidFill>
                  <a:schemeClr val="bg1"/>
                </a:solidFill>
                <a:latin typeface="Segoe Script" pitchFamily="34" charset="0"/>
              </a:rPr>
              <a:t>I-III</a:t>
            </a:r>
            <a:r>
              <a:rPr lang="uk-UA" sz="2000" b="1" dirty="0" smtClean="0">
                <a:solidFill>
                  <a:schemeClr val="bg1"/>
                </a:solidFill>
                <a:latin typeface="Segoe Script" pitchFamily="34" charset="0"/>
              </a:rPr>
              <a:t>ст. №2м.Борщева</a:t>
            </a:r>
            <a:endParaRPr lang="uk-UA" sz="2000" b="1" dirty="0">
              <a:solidFill>
                <a:schemeClr val="bg1"/>
              </a:solidFill>
              <a:latin typeface="Segoe Script"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down)">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7">
                                            <p:bg/>
                                          </p:spTgt>
                                        </p:tgtEl>
                                        <p:attrNameLst>
                                          <p:attrName>style.visibility</p:attrName>
                                        </p:attrNameLst>
                                      </p:cBhvr>
                                      <p:to>
                                        <p:strVal val="visible"/>
                                      </p:to>
                                    </p:set>
                                    <p:animEffect transition="in" filter="wipe(down)">
                                      <p:cBhvr>
                                        <p:cTn id="12" dur="500"/>
                                        <p:tgtEl>
                                          <p:spTgt spid="17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7">
                                            <p:txEl>
                                              <p:pRg st="0" end="0"/>
                                            </p:txEl>
                                          </p:spTgt>
                                        </p:tgtEl>
                                        <p:attrNameLst>
                                          <p:attrName>style.visibility</p:attrName>
                                        </p:attrNameLst>
                                      </p:cBhvr>
                                      <p:to>
                                        <p:strVal val="visible"/>
                                      </p:to>
                                    </p:set>
                                    <p:animEffect transition="in" filter="wipe(down)">
                                      <p:cBhvr>
                                        <p:cTn id="17" dur="500"/>
                                        <p:tgtEl>
                                          <p:spTgt spid="1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Подзаголовок 176"/>
          <p:cNvSpPr>
            <a:spLocks noGrp="1"/>
          </p:cNvSpPr>
          <p:nvPr>
            <p:ph type="body" idx="1"/>
          </p:nvPr>
        </p:nvSpPr>
        <p:spPr>
          <a:xfrm>
            <a:off x="214282" y="1214422"/>
            <a:ext cx="4572032" cy="4786346"/>
          </a:xfrm>
          <a:prstGeom prst="round2SameRect">
            <a:avLst>
              <a:gd name="adj1" fmla="val 16667"/>
              <a:gd name="adj2" fmla="val 27273"/>
            </a:avLst>
          </a:prstGeom>
          <a:solidFill>
            <a:srgbClr val="FEE9E2">
              <a:alpha val="51000"/>
            </a:srgbClr>
          </a:solidFill>
        </p:spPr>
        <p:txBody>
          <a:bodyPr>
            <a:normAutofit/>
          </a:bodyPr>
          <a:lstStyle/>
          <a:p>
            <a:endParaRPr lang="uk-UA" sz="2800" b="1" i="1" dirty="0" smtClean="0"/>
          </a:p>
          <a:p>
            <a:endParaRPr lang="uk-UA" sz="2800" b="1" i="1" dirty="0" smtClean="0"/>
          </a:p>
          <a:p>
            <a:endParaRPr lang="uk-UA" sz="2600" b="1" i="1" dirty="0" smtClean="0">
              <a:solidFill>
                <a:srgbClr val="6D1311"/>
              </a:solidFill>
            </a:endParaRPr>
          </a:p>
          <a:p>
            <a:endParaRPr lang="ru-RU" dirty="0"/>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9" name="Прямоугольник 178"/>
          <p:cNvSpPr/>
          <p:nvPr/>
        </p:nvSpPr>
        <p:spPr>
          <a:xfrm>
            <a:off x="0" y="6215082"/>
            <a:ext cx="9144000" cy="64291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0"/>
            <a:ext cx="9144000" cy="100010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err="1" smtClean="0">
                <a:solidFill>
                  <a:schemeClr val="tx1">
                    <a:lumMod val="95000"/>
                    <a:lumOff val="5000"/>
                  </a:schemeClr>
                </a:solidFill>
              </a:rPr>
              <a:t>Документальне</a:t>
            </a:r>
            <a:r>
              <a:rPr lang="ru-RU" sz="4400" b="1" dirty="0" smtClean="0">
                <a:solidFill>
                  <a:schemeClr val="tx1">
                    <a:lumMod val="95000"/>
                    <a:lumOff val="5000"/>
                  </a:schemeClr>
                </a:solidFill>
              </a:rPr>
              <a:t> </a:t>
            </a:r>
            <a:r>
              <a:rPr lang="ru-RU" sz="4400" b="1" dirty="0" err="1" smtClean="0">
                <a:solidFill>
                  <a:schemeClr val="tx1">
                    <a:lumMod val="95000"/>
                    <a:lumOff val="5000"/>
                  </a:schemeClr>
                </a:solidFill>
              </a:rPr>
              <a:t>кіно</a:t>
            </a:r>
            <a:endParaRPr lang="ru-RU" sz="4400" b="1" dirty="0">
              <a:solidFill>
                <a:schemeClr val="tx1">
                  <a:lumMod val="95000"/>
                  <a:lumOff val="5000"/>
                </a:schemeClr>
              </a:solidFill>
            </a:endParaRPr>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7" name="Фигура, имеющая форму буквы L 176">
            <a:hlinkClick r:id="" action="ppaction://hlinkshowjump?jump=nextslide"/>
          </p:cNvPr>
          <p:cNvSpPr/>
          <p:nvPr/>
        </p:nvSpPr>
        <p:spPr>
          <a:xfrm rot="13688188">
            <a:off x="8403431" y="6340885"/>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80" name="Фигура, имеющая форму буквы L 179">
            <a:hlinkClick r:id="" action="ppaction://hlinkshowjump?jump=previousslide"/>
          </p:cNvPr>
          <p:cNvSpPr/>
          <p:nvPr/>
        </p:nvSpPr>
        <p:spPr>
          <a:xfrm rot="7911812" flipH="1">
            <a:off x="8137915" y="6340886"/>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63" name="Прямоугольник 162"/>
          <p:cNvSpPr/>
          <p:nvPr/>
        </p:nvSpPr>
        <p:spPr>
          <a:xfrm>
            <a:off x="357158" y="1428736"/>
            <a:ext cx="4572000" cy="4154984"/>
          </a:xfrm>
          <a:prstGeom prst="rect">
            <a:avLst/>
          </a:prstGeom>
        </p:spPr>
        <p:txBody>
          <a:bodyPr wrap="square">
            <a:spAutoFit/>
          </a:bodyPr>
          <a:lstStyle/>
          <a:p>
            <a:pPr algn="ctr"/>
            <a:r>
              <a:rPr lang="uk-UA" sz="2400" dirty="0" smtClean="0"/>
              <a:t>Документальне кіно </a:t>
            </a:r>
            <a:r>
              <a:rPr lang="uk-UA" sz="2400" dirty="0" smtClean="0"/>
              <a:t>зародилось </a:t>
            </a:r>
            <a:r>
              <a:rPr lang="uk-UA" sz="2400" dirty="0" smtClean="0"/>
              <a:t>в 1895 р., коли винахідники кінематографа брати Огюст і Луї </a:t>
            </a:r>
            <a:r>
              <a:rPr lang="uk-UA" sz="2400" dirty="0" err="1" smtClean="0"/>
              <a:t>Люмьери</a:t>
            </a:r>
            <a:r>
              <a:rPr lang="uk-UA" sz="2400" dirty="0" smtClean="0"/>
              <a:t> </a:t>
            </a:r>
            <a:r>
              <a:rPr lang="uk-UA" sz="2400" dirty="0" smtClean="0"/>
              <a:t>показали </a:t>
            </a:r>
            <a:r>
              <a:rPr lang="uk-UA" sz="2400" dirty="0" smtClean="0"/>
              <a:t>людей, що виходять з воріт заводу, </a:t>
            </a:r>
            <a:r>
              <a:rPr lang="uk-UA" sz="2400" dirty="0" smtClean="0"/>
              <a:t>та поїзд</a:t>
            </a:r>
            <a:r>
              <a:rPr lang="uk-UA" sz="2400" dirty="0" smtClean="0"/>
              <a:t>, </a:t>
            </a:r>
            <a:r>
              <a:rPr lang="uk-UA" sz="2400" dirty="0" smtClean="0"/>
              <a:t>що прибув </a:t>
            </a:r>
            <a:r>
              <a:rPr lang="uk-UA" sz="2400" dirty="0" smtClean="0"/>
              <a:t>на вокзал</a:t>
            </a:r>
            <a:r>
              <a:rPr lang="uk-UA" sz="2400" dirty="0" smtClean="0"/>
              <a:t>.</a:t>
            </a:r>
          </a:p>
          <a:p>
            <a:pPr algn="ctr"/>
            <a:r>
              <a:rPr lang="uk-UA" sz="2400" dirty="0" smtClean="0"/>
              <a:t> </a:t>
            </a:r>
            <a:r>
              <a:rPr lang="uk-UA" sz="2400" dirty="0" smtClean="0"/>
              <a:t>А незабаром </a:t>
            </a:r>
            <a:r>
              <a:rPr lang="uk-UA" sz="2400" dirty="0" err="1" smtClean="0"/>
              <a:t>хроніка</a:t>
            </a:r>
            <a:r>
              <a:rPr lang="uk-UA" sz="2400" dirty="0" smtClean="0"/>
              <a:t> подій з легкої руки </a:t>
            </a:r>
            <a:r>
              <a:rPr lang="uk-UA" sz="2400" dirty="0" err="1" smtClean="0"/>
              <a:t>Люмьерів</a:t>
            </a:r>
            <a:r>
              <a:rPr lang="uk-UA" sz="2400" dirty="0" smtClean="0"/>
              <a:t>, здобула популярність своєю </a:t>
            </a:r>
            <a:r>
              <a:rPr lang="uk-UA" sz="2400" dirty="0" smtClean="0"/>
              <a:t>сенсаційністю і ефектними кадрами</a:t>
            </a:r>
            <a:r>
              <a:rPr lang="uk-UA" dirty="0" smtClean="0"/>
              <a:t>. </a:t>
            </a:r>
            <a:endParaRPr lang="uk-UA" dirty="0"/>
          </a:p>
        </p:txBody>
      </p:sp>
      <p:pic>
        <p:nvPicPr>
          <p:cNvPr id="4097" name="Picture 1"/>
          <p:cNvPicPr>
            <a:picLocks noChangeAspect="1" noChangeArrowheads="1"/>
          </p:cNvPicPr>
          <p:nvPr/>
        </p:nvPicPr>
        <p:blipFill>
          <a:blip r:embed="rId2"/>
          <a:srcRect/>
          <a:stretch>
            <a:fillRect/>
          </a:stretch>
        </p:blipFill>
        <p:spPr bwMode="auto">
          <a:xfrm>
            <a:off x="5078035" y="1214422"/>
            <a:ext cx="3664157" cy="4714908"/>
          </a:xfrm>
          <a:prstGeom prst="rect">
            <a:avLst/>
          </a:prstGeom>
          <a:noFill/>
          <a:ln w="9525">
            <a:noFill/>
            <a:miter lim="800000"/>
            <a:headEnd/>
            <a:tailEnd/>
          </a:ln>
          <a:effectLst/>
        </p:spPr>
      </p:pic>
      <p:sp>
        <p:nvSpPr>
          <p:cNvPr id="176" name="Прямоугольник 175"/>
          <p:cNvSpPr/>
          <p:nvPr/>
        </p:nvSpPr>
        <p:spPr>
          <a:xfrm>
            <a:off x="0" y="6286520"/>
            <a:ext cx="9144000" cy="461665"/>
          </a:xfrm>
          <a:prstGeom prst="rect">
            <a:avLst/>
          </a:prstGeom>
        </p:spPr>
        <p:txBody>
          <a:bodyPr wrap="square">
            <a:spAutoFit/>
          </a:bodyPr>
          <a:lstStyle/>
          <a:p>
            <a:r>
              <a:rPr lang="ru-RU" sz="2400" b="1" dirty="0" err="1" smtClean="0"/>
              <a:t>Дзига</a:t>
            </a:r>
            <a:r>
              <a:rPr lang="ru-RU" sz="2400" b="1" dirty="0" smtClean="0"/>
              <a:t> </a:t>
            </a:r>
            <a:r>
              <a:rPr lang="ru-RU" sz="2400" b="1" dirty="0" err="1" smtClean="0"/>
              <a:t>Вертов</a:t>
            </a:r>
            <a:r>
              <a:rPr lang="ru-RU" sz="2400" b="1" dirty="0" smtClean="0"/>
              <a:t> </a:t>
            </a:r>
            <a:r>
              <a:rPr lang="ru-RU" sz="2400" b="1" dirty="0" err="1" smtClean="0"/>
              <a:t>готується</a:t>
            </a:r>
            <a:r>
              <a:rPr lang="ru-RU" sz="2400" b="1" dirty="0" smtClean="0"/>
              <a:t>  </a:t>
            </a:r>
            <a:r>
              <a:rPr lang="ru-RU" sz="2400" b="1" dirty="0" err="1" smtClean="0"/>
              <a:t>знімати</a:t>
            </a:r>
            <a:r>
              <a:rPr lang="ru-RU" sz="2400" b="1" dirty="0" smtClean="0"/>
              <a:t> </a:t>
            </a:r>
            <a:r>
              <a:rPr lang="ru-RU" sz="2400" b="1" dirty="0" err="1" smtClean="0"/>
              <a:t>документальний</a:t>
            </a:r>
            <a:r>
              <a:rPr lang="ru-RU" sz="2400" b="1" dirty="0" smtClean="0"/>
              <a:t> </a:t>
            </a:r>
            <a:r>
              <a:rPr lang="ru-RU" sz="2400" b="1" dirty="0" err="1" smtClean="0"/>
              <a:t>фільм</a:t>
            </a:r>
            <a:r>
              <a:rPr lang="ru-RU" sz="2400" b="1" dirty="0" smtClean="0"/>
              <a:t>. 1930 р. р</a:t>
            </a:r>
            <a:r>
              <a:rPr lang="ru-RU" i="1" dirty="0" smtClean="0"/>
              <a:t>.</a:t>
            </a:r>
            <a:endParaRPr lang="uk-UA"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dow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strips(downLeft)">
                                      <p:cBhvr>
                                        <p:cTn id="12" dur="500"/>
                                        <p:tgtEl>
                                          <p:spTgt spid="40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wipe(down)">
                                      <p:cBhvr>
                                        <p:cTn id="17" dur="5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wipe(down)">
                                      <p:cBhvr>
                                        <p:cTn id="2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63" grpId="0"/>
      <p:bldP spid="1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64" y="0"/>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0"/>
            <a:ext cx="9144000" cy="85723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solidFill>
                  <a:schemeClr val="tx1">
                    <a:lumMod val="95000"/>
                    <a:lumOff val="5000"/>
                  </a:schemeClr>
                </a:solidFill>
              </a:rPr>
              <a:t>Документальний</a:t>
            </a:r>
            <a:r>
              <a:rPr lang="ru-RU" sz="3600" b="1" dirty="0" smtClean="0">
                <a:solidFill>
                  <a:schemeClr val="tx1">
                    <a:lumMod val="95000"/>
                    <a:lumOff val="5000"/>
                  </a:schemeClr>
                </a:solidFill>
              </a:rPr>
              <a:t> </a:t>
            </a:r>
            <a:r>
              <a:rPr lang="ru-RU" sz="3600" b="1" dirty="0" err="1" smtClean="0">
                <a:solidFill>
                  <a:schemeClr val="tx1">
                    <a:lumMod val="95000"/>
                    <a:lumOff val="5000"/>
                  </a:schemeClr>
                </a:solidFill>
              </a:rPr>
              <a:t>фільм</a:t>
            </a:r>
            <a:endParaRPr lang="ru-RU" sz="3600" b="1" dirty="0">
              <a:solidFill>
                <a:schemeClr val="tx1">
                  <a:lumMod val="95000"/>
                  <a:lumOff val="5000"/>
                </a:schemeClr>
              </a:solidFill>
            </a:endParaRPr>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85" name="Прямоугольник 184"/>
          <p:cNvSpPr/>
          <p:nvPr/>
        </p:nvSpPr>
        <p:spPr>
          <a:xfrm>
            <a:off x="214282" y="1000108"/>
            <a:ext cx="8643998" cy="400110"/>
          </a:xfrm>
          <a:prstGeom prst="rect">
            <a:avLst/>
          </a:prstGeom>
        </p:spPr>
        <p:txBody>
          <a:bodyPr wrap="square">
            <a:spAutoFit/>
          </a:bodyPr>
          <a:lstStyle/>
          <a:p>
            <a:pPr algn="ctr"/>
            <a:r>
              <a:rPr lang="uk-UA" sz="2000" b="1" dirty="0" smtClean="0">
                <a:solidFill>
                  <a:schemeClr val="bg1"/>
                </a:solidFill>
              </a:rPr>
              <a:t>.</a:t>
            </a:r>
            <a:endParaRPr lang="uk-UA" sz="2000" b="1" dirty="0">
              <a:solidFill>
                <a:schemeClr val="bg1"/>
              </a:solidFill>
            </a:endParaRPr>
          </a:p>
        </p:txBody>
      </p:sp>
      <p:sp>
        <p:nvSpPr>
          <p:cNvPr id="157" name="TextBox 156"/>
          <p:cNvSpPr txBox="1"/>
          <p:nvPr/>
        </p:nvSpPr>
        <p:spPr>
          <a:xfrm>
            <a:off x="928662" y="4714884"/>
            <a:ext cx="7159845" cy="523220"/>
          </a:xfrm>
          <a:prstGeom prst="rect">
            <a:avLst/>
          </a:prstGeom>
          <a:noFill/>
        </p:spPr>
        <p:txBody>
          <a:bodyPr wrap="none" rtlCol="0">
            <a:spAutoFit/>
          </a:bodyPr>
          <a:lstStyle/>
          <a:p>
            <a:r>
              <a:rPr lang="uk-UA" sz="2800" b="1" dirty="0" smtClean="0">
                <a:solidFill>
                  <a:schemeClr val="bg1"/>
                </a:solidFill>
              </a:rPr>
              <a:t>Кадр з фільму Олеся </a:t>
            </a:r>
            <a:r>
              <a:rPr lang="uk-UA" sz="2800" b="1" dirty="0" err="1" smtClean="0">
                <a:solidFill>
                  <a:schemeClr val="bg1"/>
                </a:solidFill>
              </a:rPr>
              <a:t>Янчука</a:t>
            </a:r>
            <a:r>
              <a:rPr lang="uk-UA" sz="2800" b="1" dirty="0" smtClean="0">
                <a:solidFill>
                  <a:schemeClr val="bg1"/>
                </a:solidFill>
              </a:rPr>
              <a:t> </a:t>
            </a:r>
            <a:r>
              <a:rPr lang="uk-UA" sz="2800" b="1" dirty="0" err="1" smtClean="0">
                <a:solidFill>
                  <a:schemeClr val="bg1"/>
                </a:solidFill>
              </a:rPr>
              <a:t>“Голодомор</a:t>
            </a:r>
            <a:r>
              <a:rPr lang="uk-UA" sz="2800" b="1" dirty="0" smtClean="0">
                <a:solidFill>
                  <a:schemeClr val="bg1"/>
                </a:solidFill>
              </a:rPr>
              <a:t> 33”</a:t>
            </a:r>
            <a:endParaRPr lang="uk-UA" sz="2800" b="1" dirty="0">
              <a:solidFill>
                <a:schemeClr val="bg1"/>
              </a:solidFill>
            </a:endParaRPr>
          </a:p>
        </p:txBody>
      </p:sp>
      <p:pic>
        <p:nvPicPr>
          <p:cNvPr id="5124" name="Picture 4"/>
          <p:cNvPicPr>
            <a:picLocks noChangeAspect="1" noChangeArrowheads="1"/>
          </p:cNvPicPr>
          <p:nvPr/>
        </p:nvPicPr>
        <p:blipFill>
          <a:blip r:embed="rId2"/>
          <a:srcRect/>
          <a:stretch>
            <a:fillRect/>
          </a:stretch>
        </p:blipFill>
        <p:spPr bwMode="auto">
          <a:xfrm>
            <a:off x="2000232" y="1000108"/>
            <a:ext cx="4786346" cy="3645157"/>
          </a:xfrm>
          <a:prstGeom prst="rect">
            <a:avLst/>
          </a:prstGeom>
          <a:noFill/>
          <a:ln w="9525">
            <a:solidFill>
              <a:schemeClr val="bg1"/>
            </a:solidFill>
            <a:miter lim="800000"/>
            <a:headEnd/>
            <a:tailEnd/>
          </a:ln>
          <a:effectLst/>
        </p:spPr>
      </p:pic>
      <p:sp>
        <p:nvSpPr>
          <p:cNvPr id="5125" name="Rectangle 5"/>
          <p:cNvSpPr>
            <a:spLocks noChangeArrowheads="1"/>
          </p:cNvSpPr>
          <p:nvPr/>
        </p:nvSpPr>
        <p:spPr bwMode="auto">
          <a:xfrm>
            <a:off x="214282" y="5286388"/>
            <a:ext cx="87154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smtClean="0">
                <a:ln>
                  <a:noFill/>
                </a:ln>
                <a:solidFill>
                  <a:schemeClr val="bg1"/>
                </a:solidFill>
                <a:effectLst/>
                <a:latin typeface="Arial" pitchFamily="34" charset="0"/>
                <a:ea typeface="SchoolBookC" charset="-52"/>
                <a:cs typeface="SchoolBookC-Italic" charset="-52"/>
              </a:rPr>
              <a:t>Документальне кіно </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a:t>
            </a:r>
            <a:r>
              <a:rPr kumimoji="0" lang="uk-UA" sz="1400" b="1" i="1" u="none" strike="noStrike" cap="none" normalizeH="0" baseline="0" dirty="0" smtClean="0">
                <a:ln>
                  <a:noFill/>
                </a:ln>
                <a:solidFill>
                  <a:schemeClr val="bg1"/>
                </a:solidFill>
                <a:effectLst/>
                <a:latin typeface="Arial" pitchFamily="34" charset="0"/>
                <a:ea typeface="SchoolBookC" charset="-52"/>
                <a:cs typeface="SchoolBookC-Italic" charset="-52"/>
              </a:rPr>
              <a:t>неігрове</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знімають</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на</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основі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справжніх</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подій</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a:t>
            </a:r>
            <a:endParaRPr kumimoji="0" lang="uk-UA" sz="1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Його</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темою</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найчастіше</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стають</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культурні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явища</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наукові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факти</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й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гіпотези</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а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також</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видатні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постаті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й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спільноти</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Майстри</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документалісти</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у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сво</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a:t>
            </a:r>
            <a:r>
              <a:rPr lang="uk-UA" sz="1200" b="1" dirty="0" smtClean="0">
                <a:solidFill>
                  <a:schemeClr val="bg1"/>
                </a:solidFill>
                <a:latin typeface="Arial" pitchFamily="34" charset="0"/>
                <a:cs typeface="Arial" pitchFamily="34" charset="0"/>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їх</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творах</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нерідко</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сягають</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філософських</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узагальнень</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Проте</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деякі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кінознавці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заперечують</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наявність</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відокремленого</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документального</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кіно</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зараховуючи</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його</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до</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художнього</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Справді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ж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документальними</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вважають</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лише</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фільми</a:t>
            </a:r>
            <a:r>
              <a:rPr kumimoji="0" lang="uk-UA"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відзняті</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прихованою</a:t>
            </a:r>
            <a:r>
              <a:rPr kumimoji="0" lang="en-US" sz="1400" b="1" i="0" u="none" strike="noStrike" cap="none" normalizeH="0" baseline="0" dirty="0" smtClean="0">
                <a:ln>
                  <a:noFill/>
                </a:ln>
                <a:solidFill>
                  <a:schemeClr val="bg1"/>
                </a:solidFill>
                <a:effectLst/>
                <a:latin typeface="Arial" pitchFamily="34" charset="0"/>
                <a:ea typeface="SchoolBookC" charset="-52"/>
                <a:cs typeface="SchoolBookC" charset="-52"/>
              </a:rPr>
              <a:t> </a:t>
            </a:r>
            <a:r>
              <a:rPr kumimoji="0" lang="en-US" sz="1400" b="1" i="0" u="none" strike="noStrike" cap="none" normalizeH="0" baseline="0" dirty="0" err="1" smtClean="0">
                <a:ln>
                  <a:noFill/>
                </a:ln>
                <a:solidFill>
                  <a:schemeClr val="bg1"/>
                </a:solidFill>
                <a:effectLst/>
                <a:latin typeface="Arial" pitchFamily="34" charset="0"/>
                <a:ea typeface="SchoolBookC" charset="-52"/>
                <a:cs typeface="SchoolBookC" charset="-52"/>
              </a:rPr>
              <a:t>камерою</a:t>
            </a:r>
            <a:r>
              <a:rPr kumimoji="0" lang="uk-UA" sz="1200" b="1" i="0" u="none" strike="noStrike" cap="none" normalizeH="0" baseline="0" dirty="0" smtClean="0">
                <a:ln>
                  <a:noFill/>
                </a:ln>
                <a:solidFill>
                  <a:schemeClr val="bg1"/>
                </a:solidFill>
                <a:effectLst/>
                <a:latin typeface="Arial" pitchFamily="34" charset="0"/>
                <a:cs typeface="Arial" pitchFamily="34" charset="0"/>
              </a:rPr>
              <a:t> </a:t>
            </a:r>
            <a:endParaRPr kumimoji="0" lang="uk-UA" sz="32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dow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strips(downLeft)">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7">
                                            <p:txEl>
                                              <p:pRg st="0" end="0"/>
                                            </p:txEl>
                                          </p:spTgt>
                                        </p:tgtEl>
                                        <p:attrNameLst>
                                          <p:attrName>style.visibility</p:attrName>
                                        </p:attrNameLst>
                                      </p:cBhvr>
                                      <p:to>
                                        <p:strVal val="visible"/>
                                      </p:to>
                                    </p:set>
                                    <p:animEffect transition="in" filter="wipe(down)">
                                      <p:cBhvr>
                                        <p:cTn id="17" dur="500"/>
                                        <p:tgtEl>
                                          <p:spTgt spid="1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5">
                                            <p:txEl>
                                              <p:pRg st="0" end="0"/>
                                            </p:txEl>
                                          </p:spTgt>
                                        </p:tgtEl>
                                        <p:attrNameLst>
                                          <p:attrName>style.visibility</p:attrName>
                                        </p:attrNameLst>
                                      </p:cBhvr>
                                      <p:to>
                                        <p:strVal val="visible"/>
                                      </p:to>
                                    </p:set>
                                    <p:animEffect transition="in" filter="wipe(down)">
                                      <p:cBhvr>
                                        <p:cTn id="22" dur="500"/>
                                        <p:tgtEl>
                                          <p:spTgt spid="5125">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125">
                                            <p:txEl>
                                              <p:pRg st="1" end="1"/>
                                            </p:txEl>
                                          </p:spTgt>
                                        </p:tgtEl>
                                        <p:attrNameLst>
                                          <p:attrName>style.visibility</p:attrName>
                                        </p:attrNameLst>
                                      </p:cBhvr>
                                      <p:to>
                                        <p:strVal val="visible"/>
                                      </p:to>
                                    </p:set>
                                    <p:animEffect transition="in" filter="wipe(down)">
                                      <p:cBhvr>
                                        <p:cTn id="25" dur="500"/>
                                        <p:tgtEl>
                                          <p:spTgt spid="51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64" y="0"/>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0"/>
            <a:ext cx="9144000" cy="85723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solidFill>
                  <a:schemeClr val="tx1">
                    <a:lumMod val="95000"/>
                    <a:lumOff val="5000"/>
                  </a:schemeClr>
                </a:solidFill>
              </a:rPr>
              <a:t>Анімаційне</a:t>
            </a:r>
            <a:r>
              <a:rPr lang="ru-RU" sz="3600" b="1" dirty="0" smtClean="0">
                <a:solidFill>
                  <a:schemeClr val="tx1">
                    <a:lumMod val="95000"/>
                    <a:lumOff val="5000"/>
                  </a:schemeClr>
                </a:solidFill>
              </a:rPr>
              <a:t> </a:t>
            </a:r>
            <a:r>
              <a:rPr lang="ru-RU" sz="3600" b="1" dirty="0" err="1" smtClean="0">
                <a:solidFill>
                  <a:schemeClr val="tx1">
                    <a:lumMod val="95000"/>
                    <a:lumOff val="5000"/>
                  </a:schemeClr>
                </a:solidFill>
              </a:rPr>
              <a:t>кіно</a:t>
            </a:r>
            <a:endParaRPr lang="ru-RU" sz="3600" b="1" dirty="0">
              <a:solidFill>
                <a:schemeClr val="tx1">
                  <a:lumMod val="95000"/>
                  <a:lumOff val="5000"/>
                </a:schemeClr>
              </a:solidFill>
            </a:endParaRPr>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85" name="Прямоугольник 184"/>
          <p:cNvSpPr/>
          <p:nvPr/>
        </p:nvSpPr>
        <p:spPr>
          <a:xfrm>
            <a:off x="214282" y="1000108"/>
            <a:ext cx="8643998" cy="400110"/>
          </a:xfrm>
          <a:prstGeom prst="rect">
            <a:avLst/>
          </a:prstGeom>
        </p:spPr>
        <p:txBody>
          <a:bodyPr wrap="square">
            <a:spAutoFit/>
          </a:bodyPr>
          <a:lstStyle/>
          <a:p>
            <a:pPr algn="ctr"/>
            <a:r>
              <a:rPr lang="uk-UA" sz="2000" b="1" dirty="0" smtClean="0">
                <a:solidFill>
                  <a:schemeClr val="bg1"/>
                </a:solidFill>
              </a:rPr>
              <a:t>.</a:t>
            </a:r>
            <a:endParaRPr lang="uk-UA" sz="2000" b="1" dirty="0">
              <a:solidFill>
                <a:schemeClr val="bg1"/>
              </a:solidFill>
            </a:endParaRPr>
          </a:p>
        </p:txBody>
      </p:sp>
      <p:sp>
        <p:nvSpPr>
          <p:cNvPr id="169" name="Прямоугольник 168"/>
          <p:cNvSpPr/>
          <p:nvPr/>
        </p:nvSpPr>
        <p:spPr>
          <a:xfrm>
            <a:off x="428596" y="4857760"/>
            <a:ext cx="8501122" cy="1754326"/>
          </a:xfrm>
          <a:prstGeom prst="rect">
            <a:avLst/>
          </a:prstGeom>
        </p:spPr>
        <p:txBody>
          <a:bodyPr wrap="square">
            <a:spAutoFit/>
          </a:bodyPr>
          <a:lstStyle/>
          <a:p>
            <a:pPr algn="ctr"/>
            <a:r>
              <a:rPr lang="uk-UA" b="1" dirty="0" smtClean="0">
                <a:solidFill>
                  <a:schemeClr val="bg1"/>
                </a:solidFill>
              </a:rPr>
              <a:t>Анімація(з лат. </a:t>
            </a:r>
            <a:r>
              <a:rPr lang="en-US" b="1" dirty="0" smtClean="0">
                <a:solidFill>
                  <a:schemeClr val="bg1"/>
                </a:solidFill>
              </a:rPr>
              <a:t>anima</a:t>
            </a:r>
            <a:r>
              <a:rPr lang="en-US" b="1" dirty="0" smtClean="0">
                <a:solidFill>
                  <a:schemeClr val="bg1"/>
                </a:solidFill>
              </a:rPr>
              <a:t> — </a:t>
            </a:r>
            <a:r>
              <a:rPr lang="uk-UA" b="1" dirty="0" smtClean="0">
                <a:solidFill>
                  <a:schemeClr val="bg1"/>
                </a:solidFill>
              </a:rPr>
              <a:t>душа і похідного </a:t>
            </a:r>
            <a:r>
              <a:rPr lang="uk-UA" b="1" dirty="0" err="1" smtClean="0">
                <a:solidFill>
                  <a:schemeClr val="bg1"/>
                </a:solidFill>
              </a:rPr>
              <a:t>фр</a:t>
            </a:r>
            <a:r>
              <a:rPr lang="uk-UA" b="1" dirty="0" smtClean="0">
                <a:solidFill>
                  <a:schemeClr val="bg1"/>
                </a:solidFill>
              </a:rPr>
              <a:t>. </a:t>
            </a:r>
            <a:r>
              <a:rPr lang="en-US" b="1" dirty="0" smtClean="0">
                <a:solidFill>
                  <a:schemeClr val="bg1"/>
                </a:solidFill>
              </a:rPr>
              <a:t>animation — </a:t>
            </a:r>
            <a:r>
              <a:rPr lang="uk-UA" b="1" dirty="0" smtClean="0">
                <a:solidFill>
                  <a:schemeClr val="bg1"/>
                </a:solidFill>
              </a:rPr>
              <a:t>оживлення) — вид кіномистецтва, твори якого створюються шляхом зйомки послідовних фаз руху намальованих (графічна мультиплікація) або об'ємних (об'ємна мультиплікація) об'єктів. Ці твори називають анімаційними або мультиплікаційними фільмами (мультфільмами). Перші мальовані фільми були випущені в </a:t>
            </a:r>
            <a:r>
              <a:rPr lang="uk-UA" b="1" dirty="0" smtClean="0">
                <a:solidFill>
                  <a:schemeClr val="bg1"/>
                </a:solidFill>
              </a:rPr>
              <a:t>1908 у </a:t>
            </a:r>
            <a:r>
              <a:rPr lang="uk-UA" b="1" dirty="0" smtClean="0">
                <a:solidFill>
                  <a:schemeClr val="bg1"/>
                </a:solidFill>
              </a:rPr>
              <a:t>Франції, об'ємні — в 1911 у Росії.</a:t>
            </a:r>
            <a:endParaRPr lang="uk-UA" b="1" dirty="0">
              <a:solidFill>
                <a:schemeClr val="bg1"/>
              </a:solidFill>
            </a:endParaRPr>
          </a:p>
        </p:txBody>
      </p:sp>
      <p:pic>
        <p:nvPicPr>
          <p:cNvPr id="29698" name="Picture 2"/>
          <p:cNvPicPr>
            <a:picLocks noChangeAspect="1" noChangeArrowheads="1"/>
          </p:cNvPicPr>
          <p:nvPr/>
        </p:nvPicPr>
        <p:blipFill>
          <a:blip r:embed="rId2"/>
          <a:srcRect t="6363" b="21363"/>
          <a:stretch>
            <a:fillRect/>
          </a:stretch>
        </p:blipFill>
        <p:spPr bwMode="auto">
          <a:xfrm>
            <a:off x="2357422" y="1000108"/>
            <a:ext cx="3829050" cy="3786214"/>
          </a:xfrm>
          <a:prstGeom prst="rect">
            <a:avLst/>
          </a:prstGeom>
          <a:noFill/>
          <a:ln w="9525">
            <a:solidFill>
              <a:schemeClr val="bg1"/>
            </a:solid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dow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trips(downLeft)">
                                      <p:cBhvr>
                                        <p:cTn id="12" dur="5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wipe(down)">
                                      <p:cBhvr>
                                        <p:cTn id="1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4143380"/>
            <a:ext cx="9250325" cy="3071834"/>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uk-UA" sz="2000" b="1" dirty="0" err="1" smtClean="0">
                <a:solidFill>
                  <a:schemeClr val="bg1"/>
                </a:solidFill>
              </a:rPr>
              <a:t>“Велика</a:t>
            </a:r>
            <a:r>
              <a:rPr lang="uk-UA" sz="2000" b="1" dirty="0" smtClean="0">
                <a:solidFill>
                  <a:schemeClr val="bg1"/>
                </a:solidFill>
              </a:rPr>
              <a:t> подорож к глибини </a:t>
            </a:r>
            <a:r>
              <a:rPr lang="uk-UA" sz="2000" b="1" dirty="0" err="1" smtClean="0">
                <a:solidFill>
                  <a:schemeClr val="bg1"/>
                </a:solidFill>
              </a:rPr>
              <a:t>океанів”</a:t>
            </a:r>
            <a:r>
              <a:rPr lang="uk-UA" sz="2000" b="1" dirty="0" smtClean="0">
                <a:solidFill>
                  <a:schemeClr val="bg1"/>
                </a:solidFill>
              </a:rPr>
              <a:t> Режисер</a:t>
            </a:r>
            <a:r>
              <a:rPr lang="uk-UA" sz="2000" b="1" dirty="0" smtClean="0">
                <a:solidFill>
                  <a:schemeClr val="bg1"/>
                </a:solidFill>
              </a:rPr>
              <a:t>: Жан Жак </a:t>
            </a:r>
            <a:r>
              <a:rPr lang="uk-UA" sz="2000" b="1" dirty="0" err="1" smtClean="0">
                <a:solidFill>
                  <a:schemeClr val="bg1"/>
                </a:solidFill>
              </a:rPr>
              <a:t>Мант</a:t>
            </a:r>
            <a:r>
              <a:rPr lang="uk-UA" b="1" dirty="0" err="1" smtClean="0">
                <a:solidFill>
                  <a:schemeClr val="bg1"/>
                </a:solidFill>
              </a:rPr>
              <a:t>елло</a:t>
            </a:r>
            <a:r>
              <a:rPr lang="uk-UA" dirty="0" smtClean="0">
                <a:solidFill>
                  <a:schemeClr val="bg1"/>
                </a:solidFill>
              </a:rPr>
              <a:t> 2009 р., </a:t>
            </a:r>
            <a:r>
              <a:rPr lang="uk-UA" dirty="0" smtClean="0">
                <a:solidFill>
                  <a:schemeClr val="bg1"/>
                </a:solidFill>
              </a:rPr>
              <a:t>Великобританія</a:t>
            </a:r>
            <a:r>
              <a:rPr lang="uk-UA" dirty="0" smtClean="0">
                <a:solidFill>
                  <a:schemeClr val="bg1"/>
                </a:solidFill>
              </a:rPr>
              <a:t>. Багатий підводний світ, його закони, скарби і життя мешканців до цих пір залишаються загадкою для людства. Фільм занурює глядачів у морські глибини і відкриває таємниці та неймовірну красу океану. І під товщею води, куди не проникають промені світла, і на сонячних коралових рифах біля самого берега - скрізь вирує дивовижне життя, приховане від очей людини. Живописні підводні ландшафти перевершують найсміливіші фантазії людини.</a:t>
            </a:r>
            <a:endParaRPr lang="ru-RU" dirty="0">
              <a:solidFill>
                <a:schemeClr val="bg1"/>
              </a:solidFill>
            </a:endParaRPr>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64" y="0"/>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0"/>
            <a:ext cx="9144000" cy="85723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solidFill>
                  <a:schemeClr val="tx1">
                    <a:lumMod val="95000"/>
                    <a:lumOff val="5000"/>
                  </a:schemeClr>
                </a:solidFill>
              </a:rPr>
              <a:t>Науково</a:t>
            </a:r>
            <a:r>
              <a:rPr lang="ru-RU" sz="3600" b="1" dirty="0" smtClean="0">
                <a:solidFill>
                  <a:schemeClr val="tx1">
                    <a:lumMod val="95000"/>
                    <a:lumOff val="5000"/>
                  </a:schemeClr>
                </a:solidFill>
              </a:rPr>
              <a:t> - </a:t>
            </a:r>
            <a:r>
              <a:rPr lang="ru-RU" sz="3600" b="1" dirty="0" err="1" smtClean="0">
                <a:solidFill>
                  <a:schemeClr val="tx1">
                    <a:lumMod val="95000"/>
                    <a:lumOff val="5000"/>
                  </a:schemeClr>
                </a:solidFill>
              </a:rPr>
              <a:t>популярне</a:t>
            </a:r>
            <a:r>
              <a:rPr lang="ru-RU" sz="3600" b="1" dirty="0" smtClean="0">
                <a:solidFill>
                  <a:schemeClr val="tx1">
                    <a:lumMod val="95000"/>
                    <a:lumOff val="5000"/>
                  </a:schemeClr>
                </a:solidFill>
              </a:rPr>
              <a:t> </a:t>
            </a:r>
            <a:r>
              <a:rPr lang="ru-RU" sz="3600" b="1" dirty="0" err="1" smtClean="0">
                <a:solidFill>
                  <a:schemeClr val="tx1">
                    <a:lumMod val="95000"/>
                    <a:lumOff val="5000"/>
                  </a:schemeClr>
                </a:solidFill>
              </a:rPr>
              <a:t>кіно</a:t>
            </a:r>
            <a:endParaRPr lang="ru-RU" sz="3600" b="1" dirty="0">
              <a:solidFill>
                <a:schemeClr val="tx1">
                  <a:lumMod val="95000"/>
                  <a:lumOff val="5000"/>
                </a:schemeClr>
              </a:solidFill>
            </a:endParaRPr>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8675" name="Picture 3"/>
          <p:cNvPicPr>
            <a:picLocks noChangeAspect="1" noChangeArrowheads="1"/>
          </p:cNvPicPr>
          <p:nvPr/>
        </p:nvPicPr>
        <p:blipFill>
          <a:blip r:embed="rId2"/>
          <a:srcRect t="8509" b="23421"/>
          <a:stretch>
            <a:fillRect/>
          </a:stretch>
        </p:blipFill>
        <p:spPr bwMode="auto">
          <a:xfrm>
            <a:off x="2571736" y="1000108"/>
            <a:ext cx="3786214" cy="3593695"/>
          </a:xfrm>
          <a:prstGeom prst="rect">
            <a:avLst/>
          </a:prstGeom>
          <a:noFill/>
          <a:ln w="9525">
            <a:solidFill>
              <a:schemeClr val="bg1"/>
            </a:solid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dow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strips(downLeft)">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down)">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down)">
                                      <p:cBhvr>
                                        <p:cTn id="2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3" name="Прямоугольник 182"/>
          <p:cNvSpPr/>
          <p:nvPr/>
        </p:nvSpPr>
        <p:spPr>
          <a:xfrm rot="5400000">
            <a:off x="6322215" y="3607611"/>
            <a:ext cx="5429288" cy="21428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0" name="Прямоугольник 179"/>
          <p:cNvSpPr/>
          <p:nvPr/>
        </p:nvSpPr>
        <p:spPr>
          <a:xfrm rot="16200000">
            <a:off x="-2607503" y="3536173"/>
            <a:ext cx="5429288" cy="21428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Прямоугольник 189"/>
          <p:cNvSpPr/>
          <p:nvPr/>
        </p:nvSpPr>
        <p:spPr>
          <a:xfrm>
            <a:off x="0" y="0"/>
            <a:ext cx="9144000" cy="135729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35"/>
          <p:cNvGrpSpPr/>
          <p:nvPr/>
        </p:nvGrpSpPr>
        <p:grpSpPr>
          <a:xfrm>
            <a:off x="142844" y="35716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357158" y="35716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71472" y="35716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785786" y="35716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1000100" y="35716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214414" y="35716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428728" y="35716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643042" y="35716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857356" y="35716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71670" y="35716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85984" y="35716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500298" y="35716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714612" y="35716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928926" y="35716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143240" y="35716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357554" y="35716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3571868" y="35716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86182" y="35716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4000496" y="35716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214810" y="35716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429124" y="35716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643438" y="35716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6" name="Заголовок 175"/>
          <p:cNvSpPr>
            <a:spLocks noGrp="1"/>
          </p:cNvSpPr>
          <p:nvPr>
            <p:ph type="title"/>
          </p:nvPr>
        </p:nvSpPr>
        <p:spPr>
          <a:xfrm>
            <a:off x="428596" y="142852"/>
            <a:ext cx="8229600" cy="796908"/>
          </a:xfrm>
          <a:ln>
            <a:noFill/>
          </a:ln>
        </p:spPr>
        <p:txBody>
          <a:bodyPr>
            <a:noAutofit/>
          </a:bodyPr>
          <a:lstStyle/>
          <a:p>
            <a:r>
              <a:rPr lang="ru-RU" sz="3200" b="1" spc="200" dirty="0" err="1" smtClean="0">
                <a:ln w="29210">
                  <a:solidFill>
                    <a:srgbClr val="6D1311"/>
                  </a:solidFill>
                </a:ln>
                <a:solidFill>
                  <a:schemeClr val="tx1">
                    <a:lumMod val="95000"/>
                    <a:lumOff val="5000"/>
                  </a:schemeClr>
                </a:solidFill>
                <a:effectLst>
                  <a:innerShdw blurRad="50800" dist="50800" dir="8100000">
                    <a:srgbClr val="7D7D7D">
                      <a:alpha val="73000"/>
                    </a:srgbClr>
                  </a:innerShdw>
                </a:effectLst>
              </a:rPr>
              <a:t>Інтеракція</a:t>
            </a:r>
            <a:r>
              <a:rPr lang="ru-RU" sz="3200" b="1" spc="200" dirty="0" smtClean="0">
                <a:ln w="29210">
                  <a:solidFill>
                    <a:srgbClr val="6D1311"/>
                  </a:solidFill>
                </a:ln>
                <a:solidFill>
                  <a:schemeClr val="tx1">
                    <a:lumMod val="95000"/>
                    <a:lumOff val="5000"/>
                  </a:schemeClr>
                </a:solidFill>
                <a:effectLst>
                  <a:innerShdw blurRad="50800" dist="50800" dir="8100000">
                    <a:srgbClr val="7D7D7D">
                      <a:alpha val="73000"/>
                    </a:srgbClr>
                  </a:innerShdw>
                </a:effectLst>
              </a:rPr>
              <a:t/>
            </a:r>
            <a:br>
              <a:rPr lang="ru-RU" sz="3200" b="1" spc="200" dirty="0" smtClean="0">
                <a:ln w="29210">
                  <a:solidFill>
                    <a:srgbClr val="6D1311"/>
                  </a:solidFill>
                </a:ln>
                <a:solidFill>
                  <a:schemeClr val="tx1">
                    <a:lumMod val="95000"/>
                    <a:lumOff val="5000"/>
                  </a:schemeClr>
                </a:solidFill>
                <a:effectLst>
                  <a:innerShdw blurRad="50800" dist="50800" dir="8100000">
                    <a:srgbClr val="7D7D7D">
                      <a:alpha val="73000"/>
                    </a:srgbClr>
                  </a:innerShdw>
                </a:effectLst>
              </a:rPr>
            </a:br>
            <a:endParaRPr lang="ru-RU" sz="3200" b="1" spc="200" dirty="0">
              <a:ln w="29210">
                <a:solidFill>
                  <a:srgbClr val="6D1311"/>
                </a:solidFill>
              </a:ln>
              <a:solidFill>
                <a:schemeClr val="tx1">
                  <a:lumMod val="95000"/>
                  <a:lumOff val="5000"/>
                </a:schemeClr>
              </a:solidFill>
              <a:effectLst>
                <a:innerShdw blurRad="50800" dist="50800" dir="8100000">
                  <a:srgbClr val="7D7D7D">
                    <a:alpha val="73000"/>
                  </a:srgbClr>
                </a:innerShdw>
              </a:effectLst>
            </a:endParaRPr>
          </a:p>
        </p:txBody>
      </p:sp>
      <p:sp>
        <p:nvSpPr>
          <p:cNvPr id="179" name="Прямоугольник 178"/>
          <p:cNvSpPr/>
          <p:nvPr/>
        </p:nvSpPr>
        <p:spPr>
          <a:xfrm>
            <a:off x="0" y="5929330"/>
            <a:ext cx="9144000" cy="928670"/>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solidFill>
                <a:schemeClr val="tx1">
                  <a:lumMod val="95000"/>
                  <a:lumOff val="5000"/>
                </a:schemeClr>
              </a:solidFill>
            </a:endParaRPr>
          </a:p>
        </p:txBody>
      </p:sp>
      <p:sp>
        <p:nvSpPr>
          <p:cNvPr id="185" name="Фигура, имеющая форму буквы L 184">
            <a:hlinkClick r:id="" action="ppaction://hlinkshowjump?jump=nextslide"/>
          </p:cNvPr>
          <p:cNvSpPr/>
          <p:nvPr/>
        </p:nvSpPr>
        <p:spPr>
          <a:xfrm rot="13688188">
            <a:off x="8403431" y="6340885"/>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86" name="Фигура, имеющая форму буквы L 185">
            <a:hlinkClick r:id="" action="ppaction://hlinkshowjump?jump=previousslide"/>
          </p:cNvPr>
          <p:cNvSpPr/>
          <p:nvPr/>
        </p:nvSpPr>
        <p:spPr>
          <a:xfrm rot="7911812" flipH="1">
            <a:off x="8137915" y="6340886"/>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63" name="Содержимое 162"/>
          <p:cNvSpPr>
            <a:spLocks noGrp="1"/>
          </p:cNvSpPr>
          <p:nvPr>
            <p:ph idx="1"/>
          </p:nvPr>
        </p:nvSpPr>
        <p:spPr/>
        <p:txBody>
          <a:bodyPr>
            <a:normAutofit fontScale="77500" lnSpcReduction="20000"/>
          </a:bodyPr>
          <a:lstStyle/>
          <a:p>
            <a:pPr algn="ctr">
              <a:buNone/>
            </a:pPr>
            <a:r>
              <a:rPr lang="uk-UA" sz="2800" dirty="0" smtClean="0">
                <a:solidFill>
                  <a:schemeClr val="bg1"/>
                </a:solidFill>
              </a:rPr>
              <a:t>( </a:t>
            </a:r>
            <a:r>
              <a:rPr lang="uk-UA" sz="2800" dirty="0" smtClean="0">
                <a:solidFill>
                  <a:schemeClr val="bg1"/>
                </a:solidFill>
              </a:rPr>
              <a:t>Інтерактивна вправа проводиться за умови, якщо урок проводиться в комп’ютерному класі, де є підключення до мережі  Інтернет)</a:t>
            </a:r>
          </a:p>
          <a:p>
            <a:r>
              <a:rPr lang="uk-UA" b="1" dirty="0" smtClean="0">
                <a:solidFill>
                  <a:schemeClr val="bg1"/>
                </a:solidFill>
              </a:rPr>
              <a:t>Об’єднайтесь у 4-5 груп</a:t>
            </a:r>
            <a:r>
              <a:rPr lang="uk-UA" b="1" dirty="0" smtClean="0">
                <a:solidFill>
                  <a:schemeClr val="bg1"/>
                </a:solidFill>
              </a:rPr>
              <a:t>.</a:t>
            </a:r>
          </a:p>
          <a:p>
            <a:r>
              <a:rPr lang="uk-UA" b="1" dirty="0" smtClean="0">
                <a:solidFill>
                  <a:schemeClr val="bg1"/>
                </a:solidFill>
              </a:rPr>
              <a:t> </a:t>
            </a:r>
            <a:r>
              <a:rPr lang="uk-UA" b="1" dirty="0" smtClean="0">
                <a:solidFill>
                  <a:schemeClr val="bg1"/>
                </a:solidFill>
              </a:rPr>
              <a:t>Проведіть історичне розслідування </a:t>
            </a:r>
            <a:r>
              <a:rPr lang="uk-UA" b="1" dirty="0" smtClean="0">
                <a:solidFill>
                  <a:schemeClr val="bg1"/>
                </a:solidFill>
              </a:rPr>
              <a:t>користуючись мережею Інтернет </a:t>
            </a:r>
            <a:r>
              <a:rPr lang="uk-UA" b="1" dirty="0" smtClean="0">
                <a:solidFill>
                  <a:schemeClr val="bg1"/>
                </a:solidFill>
              </a:rPr>
              <a:t>долі  </a:t>
            </a:r>
            <a:r>
              <a:rPr lang="uk-UA" b="1" dirty="0" err="1" smtClean="0">
                <a:solidFill>
                  <a:schemeClr val="bg1"/>
                </a:solidFill>
              </a:rPr>
              <a:t>“не</a:t>
            </a:r>
            <a:r>
              <a:rPr lang="uk-UA" b="1" dirty="0" smtClean="0">
                <a:solidFill>
                  <a:schemeClr val="bg1"/>
                </a:solidFill>
              </a:rPr>
              <a:t> головних героїв» - акторів України.</a:t>
            </a:r>
          </a:p>
          <a:p>
            <a:r>
              <a:rPr lang="uk-UA" b="1" dirty="0" smtClean="0">
                <a:solidFill>
                  <a:schemeClr val="bg1"/>
                </a:solidFill>
              </a:rPr>
              <a:t>Завдання «</a:t>
            </a:r>
            <a:r>
              <a:rPr lang="uk-UA" b="1" dirty="0" err="1" smtClean="0">
                <a:solidFill>
                  <a:schemeClr val="bg1"/>
                </a:solidFill>
              </a:rPr>
              <a:t>КультурноЇ</a:t>
            </a:r>
            <a:r>
              <a:rPr lang="uk-UA" b="1" dirty="0" smtClean="0">
                <a:solidFill>
                  <a:schemeClr val="bg1"/>
                </a:solidFill>
              </a:rPr>
              <a:t> кулі» </a:t>
            </a:r>
            <a:r>
              <a:rPr lang="uk-UA" b="1" dirty="0" err="1" smtClean="0">
                <a:solidFill>
                  <a:schemeClr val="bg1"/>
                </a:solidFill>
              </a:rPr>
              <a:t>-дізнатись</a:t>
            </a:r>
            <a:r>
              <a:rPr lang="uk-UA" b="1" dirty="0" smtClean="0">
                <a:solidFill>
                  <a:schemeClr val="bg1"/>
                </a:solidFill>
              </a:rPr>
              <a:t> про «героїв без зірки», тобто маловідомих </a:t>
            </a:r>
            <a:r>
              <a:rPr lang="uk-UA" b="1" dirty="0" err="1" smtClean="0">
                <a:solidFill>
                  <a:schemeClr val="bg1"/>
                </a:solidFill>
              </a:rPr>
              <a:t>кіномитців</a:t>
            </a:r>
            <a:r>
              <a:rPr lang="uk-UA" b="1" dirty="0" smtClean="0">
                <a:solidFill>
                  <a:schemeClr val="bg1"/>
                </a:solidFill>
              </a:rPr>
              <a:t>, але роботи яких, на вашу думку варті уваги. Мотивуйте свій вибір і презентуйте класу. </a:t>
            </a:r>
            <a:endParaRPr lang="uk-UA" b="1" dirty="0" smtClean="0">
              <a:solidFill>
                <a:schemeClr val="bg1"/>
              </a:solidFill>
            </a:endParaRPr>
          </a:p>
          <a:p>
            <a:pPr algn="ctr">
              <a:buNone/>
            </a:pPr>
            <a:r>
              <a:rPr lang="uk-UA" sz="3100" dirty="0" smtClean="0">
                <a:solidFill>
                  <a:schemeClr val="bg1"/>
                </a:solidFill>
              </a:rPr>
              <a:t>(</a:t>
            </a:r>
            <a:r>
              <a:rPr lang="uk-UA" sz="3100" dirty="0" smtClean="0">
                <a:solidFill>
                  <a:schemeClr val="bg1"/>
                </a:solidFill>
              </a:rPr>
              <a:t>Порядок </a:t>
            </a:r>
            <a:r>
              <a:rPr lang="uk-UA" sz="3100" dirty="0" smtClean="0">
                <a:solidFill>
                  <a:schemeClr val="bg1"/>
                </a:solidFill>
              </a:rPr>
              <a:t>представлення може бути визначений жеребкуванням</a:t>
            </a:r>
            <a:r>
              <a:rPr lang="uk-UA" sz="3100" dirty="0" smtClean="0">
                <a:solidFill>
                  <a:schemeClr val="bg1"/>
                </a:solidFill>
              </a:rPr>
              <a:t>.)</a:t>
            </a:r>
            <a:endParaRPr lang="uk-UA" sz="3100" dirty="0" smtClean="0">
              <a:solidFill>
                <a:schemeClr val="bg1"/>
              </a:solidFill>
            </a:endParaRPr>
          </a:p>
          <a:p>
            <a:endParaRPr lang="uk-UA" dirty="0">
              <a:solidFill>
                <a:schemeClr val="bg1"/>
              </a:solidFill>
            </a:endParaRPr>
          </a:p>
        </p:txBody>
      </p:sp>
      <p:sp>
        <p:nvSpPr>
          <p:cNvPr id="169" name="Прямоугольник 168"/>
          <p:cNvSpPr/>
          <p:nvPr/>
        </p:nvSpPr>
        <p:spPr>
          <a:xfrm>
            <a:off x="1785918" y="571480"/>
            <a:ext cx="6041141" cy="523220"/>
          </a:xfrm>
          <a:prstGeom prst="rect">
            <a:avLst/>
          </a:prstGeom>
        </p:spPr>
        <p:txBody>
          <a:bodyPr wrap="none">
            <a:spAutoFit/>
          </a:bodyPr>
          <a:lstStyle/>
          <a:p>
            <a:r>
              <a:rPr lang="uk-UA" sz="2800" b="1" dirty="0" err="1" smtClean="0">
                <a:solidFill>
                  <a:schemeClr val="bg1"/>
                </a:solidFill>
              </a:rPr>
              <a:t>“Культурна</a:t>
            </a:r>
            <a:r>
              <a:rPr lang="uk-UA" sz="2800" b="1" dirty="0" smtClean="0">
                <a:solidFill>
                  <a:schemeClr val="bg1"/>
                </a:solidFill>
              </a:rPr>
              <a:t> куля</a:t>
            </a:r>
            <a:r>
              <a:rPr lang="uk-UA" sz="2800" b="1" dirty="0" smtClean="0">
                <a:solidFill>
                  <a:schemeClr val="bg1"/>
                </a:solidFill>
              </a:rPr>
              <a:t>» - </a:t>
            </a:r>
            <a:r>
              <a:rPr lang="uk-UA" sz="2800" b="1" dirty="0" smtClean="0">
                <a:solidFill>
                  <a:schemeClr val="bg1"/>
                </a:solidFill>
              </a:rPr>
              <a:t>історія без глянцю</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down)">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
                                            <p:txEl>
                                              <p:pRg st="0" end="0"/>
                                            </p:txEl>
                                          </p:spTgt>
                                        </p:tgtEl>
                                        <p:attrNameLst>
                                          <p:attrName>style.visibility</p:attrName>
                                        </p:attrNameLst>
                                      </p:cBhvr>
                                      <p:to>
                                        <p:strVal val="visible"/>
                                      </p:to>
                                    </p:set>
                                    <p:animEffect transition="in" filter="wipe(down)">
                                      <p:cBhvr>
                                        <p:cTn id="12" dur="500"/>
                                        <p:tgtEl>
                                          <p:spTgt spid="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
                                            <p:txEl>
                                              <p:pRg st="1" end="1"/>
                                            </p:txEl>
                                          </p:spTgt>
                                        </p:tgtEl>
                                        <p:attrNameLst>
                                          <p:attrName>style.visibility</p:attrName>
                                        </p:attrNameLst>
                                      </p:cBhvr>
                                      <p:to>
                                        <p:strVal val="visible"/>
                                      </p:to>
                                    </p:set>
                                    <p:animEffect transition="in" filter="wipe(down)">
                                      <p:cBhvr>
                                        <p:cTn id="17" dur="500"/>
                                        <p:tgtEl>
                                          <p:spTgt spid="1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3">
                                            <p:txEl>
                                              <p:pRg st="2" end="2"/>
                                            </p:txEl>
                                          </p:spTgt>
                                        </p:tgtEl>
                                        <p:attrNameLst>
                                          <p:attrName>style.visibility</p:attrName>
                                        </p:attrNameLst>
                                      </p:cBhvr>
                                      <p:to>
                                        <p:strVal val="visible"/>
                                      </p:to>
                                    </p:set>
                                    <p:animEffect transition="in" filter="wipe(down)">
                                      <p:cBhvr>
                                        <p:cTn id="22" dur="500"/>
                                        <p:tgtEl>
                                          <p:spTgt spid="1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3">
                                            <p:txEl>
                                              <p:pRg st="3" end="3"/>
                                            </p:txEl>
                                          </p:spTgt>
                                        </p:tgtEl>
                                        <p:attrNameLst>
                                          <p:attrName>style.visibility</p:attrName>
                                        </p:attrNameLst>
                                      </p:cBhvr>
                                      <p:to>
                                        <p:strVal val="visible"/>
                                      </p:to>
                                    </p:set>
                                    <p:animEffect transition="in" filter="wipe(down)">
                                      <p:cBhvr>
                                        <p:cTn id="27" dur="500"/>
                                        <p:tgtEl>
                                          <p:spTgt spid="1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3">
                                            <p:txEl>
                                              <p:pRg st="4" end="4"/>
                                            </p:txEl>
                                          </p:spTgt>
                                        </p:tgtEl>
                                        <p:attrNameLst>
                                          <p:attrName>style.visibility</p:attrName>
                                        </p:attrNameLst>
                                      </p:cBhvr>
                                      <p:to>
                                        <p:strVal val="visible"/>
                                      </p:to>
                                    </p:set>
                                    <p:animEffect transition="in" filter="wipe(down)">
                                      <p:cBhvr>
                                        <p:cTn id="32" dur="500"/>
                                        <p:tgtEl>
                                          <p:spTgt spid="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Вертикальный свиток 156"/>
          <p:cNvSpPr/>
          <p:nvPr/>
        </p:nvSpPr>
        <p:spPr>
          <a:xfrm>
            <a:off x="1428728" y="1142984"/>
            <a:ext cx="6000792" cy="4357718"/>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9" name="Прямоугольник 178"/>
          <p:cNvSpPr/>
          <p:nvPr/>
        </p:nvSpPr>
        <p:spPr>
          <a:xfrm>
            <a:off x="0" y="0"/>
            <a:ext cx="9144000" cy="85723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err="1" smtClean="0">
                <a:solidFill>
                  <a:schemeClr val="tx1">
                    <a:lumMod val="95000"/>
                    <a:lumOff val="5000"/>
                  </a:schemeClr>
                </a:solidFill>
              </a:rPr>
              <a:t>Творче</a:t>
            </a:r>
            <a:r>
              <a:rPr lang="ru-RU" sz="4400" b="1" dirty="0" smtClean="0">
                <a:solidFill>
                  <a:schemeClr val="tx1">
                    <a:lumMod val="95000"/>
                    <a:lumOff val="5000"/>
                  </a:schemeClr>
                </a:solidFill>
              </a:rPr>
              <a:t> </a:t>
            </a:r>
            <a:r>
              <a:rPr lang="ru-RU" sz="4400" b="1" dirty="0" smtClean="0">
                <a:solidFill>
                  <a:schemeClr val="tx1">
                    <a:lumMod val="95000"/>
                    <a:lumOff val="5000"/>
                  </a:schemeClr>
                </a:solidFill>
              </a:rPr>
              <a:t> </a:t>
            </a:r>
            <a:r>
              <a:rPr lang="ru-RU" sz="4400" b="1" dirty="0" err="1" smtClean="0">
                <a:solidFill>
                  <a:schemeClr val="tx1">
                    <a:lumMod val="95000"/>
                    <a:lumOff val="5000"/>
                  </a:schemeClr>
                </a:solidFill>
              </a:rPr>
              <a:t>завдання</a:t>
            </a:r>
            <a:endParaRPr lang="ru-RU" sz="4400" b="1" dirty="0">
              <a:solidFill>
                <a:schemeClr val="tx1">
                  <a:lumMod val="95000"/>
                  <a:lumOff val="5000"/>
                </a:schemeClr>
              </a:solidFill>
            </a:endParaRPr>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699164" y="-428652"/>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2214546" y="857232"/>
            <a:ext cx="4429156"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r>
              <a:rPr lang="uk-UA" sz="3200" b="1" dirty="0" smtClean="0"/>
              <a:t>     «</a:t>
            </a:r>
            <a:r>
              <a:rPr lang="uk-UA" sz="3200" b="1" dirty="0" err="1" smtClean="0"/>
              <a:t>Кіноекспрес</a:t>
            </a:r>
            <a:r>
              <a:rPr lang="uk-UA" sz="3200" b="1" dirty="0" smtClean="0"/>
              <a:t>»</a:t>
            </a:r>
          </a:p>
          <a:p>
            <a:endParaRPr lang="uk-UA" sz="2400" b="1" dirty="0" smtClean="0"/>
          </a:p>
          <a:p>
            <a:r>
              <a:rPr lang="uk-UA" sz="2400" b="1" dirty="0" smtClean="0"/>
              <a:t>Віртуально мандруючи різними країнами ви ознайомились із кіногероями</a:t>
            </a:r>
          </a:p>
          <a:p>
            <a:r>
              <a:rPr lang="uk-UA" sz="2400" b="1" dirty="0" smtClean="0"/>
              <a:t> </a:t>
            </a:r>
            <a:r>
              <a:rPr lang="uk-UA" sz="2400" b="1" dirty="0" err="1" smtClean="0"/>
              <a:t>“без</a:t>
            </a:r>
            <a:r>
              <a:rPr lang="uk-UA" sz="2400" b="1" dirty="0" smtClean="0"/>
              <a:t> </a:t>
            </a:r>
            <a:r>
              <a:rPr lang="uk-UA" sz="2400" b="1" dirty="0" err="1" smtClean="0"/>
              <a:t>зірки”</a:t>
            </a:r>
            <a:r>
              <a:rPr lang="uk-UA" sz="2400" b="1" dirty="0" smtClean="0"/>
              <a:t>.</a:t>
            </a:r>
          </a:p>
          <a:p>
            <a:r>
              <a:rPr lang="uk-UA" sz="2400" b="1" dirty="0" smtClean="0"/>
              <a:t>Доведіть, чому </a:t>
            </a:r>
            <a:r>
              <a:rPr lang="uk-UA" sz="2400" b="1" dirty="0" err="1" smtClean="0"/>
              <a:t>“ваш”герой</a:t>
            </a:r>
            <a:r>
              <a:rPr lang="uk-UA" sz="2400" b="1" dirty="0" smtClean="0"/>
              <a:t> заслуговує визнання народу.</a:t>
            </a:r>
            <a:endParaRPr lang="uk-UA" sz="3200" b="1" dirty="0" smtClean="0"/>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5714992"/>
            <a:ext cx="9144000" cy="114300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6" name="Заголовок 175"/>
          <p:cNvSpPr>
            <a:spLocks noGrp="1"/>
          </p:cNvSpPr>
          <p:nvPr>
            <p:ph type="title"/>
          </p:nvPr>
        </p:nvSpPr>
        <p:spPr>
          <a:xfrm>
            <a:off x="0" y="5857892"/>
            <a:ext cx="9144000" cy="771540"/>
          </a:xfrm>
        </p:spPr>
        <p:txBody>
          <a:bodyPr>
            <a:noAutofit/>
          </a:bodyPr>
          <a:lstStyle/>
          <a:p>
            <a:pPr algn="ctr"/>
            <a:endParaRPr lang="ru-RU" sz="2800" b="1" spc="200" dirty="0">
              <a:ln w="12700">
                <a:solidFill>
                  <a:srgbClr val="6D1311"/>
                </a:solidFill>
              </a:ln>
              <a:effectLst>
                <a:innerShdw blurRad="50800" dist="50800" dir="8100000">
                  <a:srgbClr val="7D7D7D">
                    <a:alpha val="73000"/>
                  </a:srgbClr>
                </a:inn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wipe(down)">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6"/>
                                        </p:tgtEl>
                                        <p:attrNameLst>
                                          <p:attrName>style.visibility</p:attrName>
                                        </p:attrNameLst>
                                      </p:cBhvr>
                                      <p:to>
                                        <p:strVal val="visible"/>
                                      </p:to>
                                    </p:set>
                                    <p:animEffect transition="in" filter="wipe(down)">
                                      <p:cBhvr>
                                        <p:cTn id="12" dur="5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9">
                                            <p:txEl>
                                              <p:pRg st="0" end="0"/>
                                            </p:txEl>
                                          </p:spTgt>
                                        </p:tgtEl>
                                        <p:attrNameLst>
                                          <p:attrName>style.visibility</p:attrName>
                                        </p:attrNameLst>
                                      </p:cBhvr>
                                      <p:to>
                                        <p:strVal val="visible"/>
                                      </p:to>
                                    </p:set>
                                    <p:animEffect transition="in" filter="wipe(down)">
                                      <p:cBhvr>
                                        <p:cTn id="17" dur="500"/>
                                        <p:tgtEl>
                                          <p:spTgt spid="1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9">
                                            <p:txEl>
                                              <p:pRg st="2" end="2"/>
                                            </p:txEl>
                                          </p:spTgt>
                                        </p:tgtEl>
                                        <p:attrNameLst>
                                          <p:attrName>style.visibility</p:attrName>
                                        </p:attrNameLst>
                                      </p:cBhvr>
                                      <p:to>
                                        <p:strVal val="visible"/>
                                      </p:to>
                                    </p:set>
                                    <p:animEffect transition="in" filter="wipe(down)">
                                      <p:cBhvr>
                                        <p:cTn id="22" dur="500"/>
                                        <p:tgtEl>
                                          <p:spTgt spid="189">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89">
                                            <p:txEl>
                                              <p:pRg st="3" end="3"/>
                                            </p:txEl>
                                          </p:spTgt>
                                        </p:tgtEl>
                                        <p:attrNameLst>
                                          <p:attrName>style.visibility</p:attrName>
                                        </p:attrNameLst>
                                      </p:cBhvr>
                                      <p:to>
                                        <p:strVal val="visible"/>
                                      </p:to>
                                    </p:set>
                                    <p:animEffect transition="in" filter="wipe(down)">
                                      <p:cBhvr>
                                        <p:cTn id="25" dur="500"/>
                                        <p:tgtEl>
                                          <p:spTgt spid="18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89">
                                            <p:txEl>
                                              <p:pRg st="4" end="4"/>
                                            </p:txEl>
                                          </p:spTgt>
                                        </p:tgtEl>
                                        <p:attrNameLst>
                                          <p:attrName>style.visibility</p:attrName>
                                        </p:attrNameLst>
                                      </p:cBhvr>
                                      <p:to>
                                        <p:strVal val="visible"/>
                                      </p:to>
                                    </p:set>
                                    <p:animEffect transition="in" filter="wipe(down)">
                                      <p:cBhvr>
                                        <p:cTn id="30" dur="500"/>
                                        <p:tgtEl>
                                          <p:spTgt spid="1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9" name="Прямоугольник 178"/>
          <p:cNvSpPr/>
          <p:nvPr/>
        </p:nvSpPr>
        <p:spPr>
          <a:xfrm>
            <a:off x="0" y="6215082"/>
            <a:ext cx="9144000" cy="64291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0"/>
            <a:ext cx="9144000" cy="85723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err="1" smtClean="0">
                <a:solidFill>
                  <a:schemeClr val="tx1">
                    <a:lumMod val="95000"/>
                    <a:lumOff val="5000"/>
                  </a:schemeClr>
                </a:solidFill>
              </a:rPr>
              <a:t>Самопізнання</a:t>
            </a:r>
            <a:endParaRPr lang="ru-RU" sz="4400" b="1" dirty="0">
              <a:solidFill>
                <a:schemeClr val="tx1">
                  <a:lumMod val="95000"/>
                  <a:lumOff val="5000"/>
                </a:schemeClr>
              </a:solidFill>
            </a:endParaRPr>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7" name="Фигура, имеющая форму буквы L 176">
            <a:hlinkClick r:id="" action="ppaction://hlinkshowjump?jump=nextslide"/>
          </p:cNvPr>
          <p:cNvSpPr/>
          <p:nvPr/>
        </p:nvSpPr>
        <p:spPr>
          <a:xfrm rot="13688188">
            <a:off x="8403431" y="6340885"/>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80" name="Фигура, имеющая форму буквы L 179">
            <a:hlinkClick r:id="" action="ppaction://hlinkshowjump?jump=previousslide"/>
          </p:cNvPr>
          <p:cNvSpPr/>
          <p:nvPr/>
        </p:nvSpPr>
        <p:spPr>
          <a:xfrm rot="7911812" flipH="1">
            <a:off x="8137915" y="6340886"/>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grpSp>
        <p:nvGrpSpPr>
          <p:cNvPr id="41" name="Группа 182"/>
          <p:cNvGrpSpPr/>
          <p:nvPr/>
        </p:nvGrpSpPr>
        <p:grpSpPr>
          <a:xfrm>
            <a:off x="409704" y="6279754"/>
            <a:ext cx="143349" cy="428998"/>
            <a:chOff x="409704" y="6279754"/>
            <a:chExt cx="143349" cy="428998"/>
          </a:xfrm>
        </p:grpSpPr>
        <p:sp>
          <p:nvSpPr>
            <p:cNvPr id="191" name="Прямоугольник 190">
              <a:hlinkClick r:id="" action="ppaction://hlinkshowjump?jump=endshow"/>
            </p:cNvPr>
            <p:cNvSpPr/>
            <p:nvPr/>
          </p:nvSpPr>
          <p:spPr>
            <a:xfrm rot="7887245">
              <a:off x="266828" y="6423000"/>
              <a:ext cx="428628" cy="1428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92" name="Прямоугольник 191">
              <a:hlinkClick r:id="" action="ppaction://hlinkshowjump?jump=endshow"/>
            </p:cNvPr>
            <p:cNvSpPr/>
            <p:nvPr/>
          </p:nvSpPr>
          <p:spPr>
            <a:xfrm rot="2898367">
              <a:off x="267301" y="6422630"/>
              <a:ext cx="428628" cy="1428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sp>
        <p:nvSpPr>
          <p:cNvPr id="169" name="TextBox 168"/>
          <p:cNvSpPr txBox="1"/>
          <p:nvPr/>
        </p:nvSpPr>
        <p:spPr>
          <a:xfrm>
            <a:off x="857224" y="1000108"/>
            <a:ext cx="2150012" cy="4216539"/>
          </a:xfrm>
          <a:prstGeom prst="rect">
            <a:avLst/>
          </a:prstGeom>
          <a:noFill/>
        </p:spPr>
        <p:txBody>
          <a:bodyPr wrap="none" rtlCol="0">
            <a:spAutoFit/>
          </a:bodyPr>
          <a:lstStyle/>
          <a:p>
            <a:pPr algn="ctr"/>
            <a:endParaRPr lang="uk-UA" sz="28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a:p>
            <a:endParaRPr lang="uk-UA" sz="2400" b="1" dirty="0" smtClean="0">
              <a:solidFill>
                <a:schemeClr val="bg1"/>
              </a:solidFill>
            </a:endParaRPr>
          </a:p>
        </p:txBody>
      </p:sp>
      <p:pic>
        <p:nvPicPr>
          <p:cNvPr id="5122" name="Picture 2" descr="C:\Users\777\Desktop\img_1272606805.gif.jpg"/>
          <p:cNvPicPr>
            <a:picLocks noChangeAspect="1" noChangeArrowheads="1"/>
          </p:cNvPicPr>
          <p:nvPr/>
        </p:nvPicPr>
        <p:blipFill>
          <a:blip r:embed="rId2"/>
          <a:srcRect/>
          <a:stretch>
            <a:fillRect/>
          </a:stretch>
        </p:blipFill>
        <p:spPr bwMode="auto">
          <a:xfrm>
            <a:off x="2643174" y="1643050"/>
            <a:ext cx="3324225" cy="3248025"/>
          </a:xfrm>
          <a:prstGeom prst="rect">
            <a:avLst/>
          </a:prstGeom>
          <a:noFill/>
        </p:spPr>
      </p:pic>
      <p:sp>
        <p:nvSpPr>
          <p:cNvPr id="163" name="TextBox 162"/>
          <p:cNvSpPr txBox="1"/>
          <p:nvPr/>
        </p:nvSpPr>
        <p:spPr>
          <a:xfrm>
            <a:off x="714348" y="5286388"/>
            <a:ext cx="7976992" cy="707886"/>
          </a:xfrm>
          <a:prstGeom prst="rect">
            <a:avLst/>
          </a:prstGeom>
          <a:noFill/>
        </p:spPr>
        <p:txBody>
          <a:bodyPr wrap="none" rtlCol="0">
            <a:spAutoFit/>
          </a:bodyPr>
          <a:lstStyle/>
          <a:p>
            <a:pPr algn="ctr"/>
            <a:r>
              <a:rPr lang="uk-UA" sz="2000" b="1" dirty="0" smtClean="0"/>
              <a:t>Як ви себе почували, коли  доводили свою точку зору стосовно героя </a:t>
            </a:r>
          </a:p>
          <a:p>
            <a:pPr algn="ctr"/>
            <a:r>
              <a:rPr lang="uk-UA" sz="2000" b="1" dirty="0" smtClean="0"/>
              <a:t>кінофільму, коли вручали йому  </a:t>
            </a:r>
            <a:r>
              <a:rPr lang="uk-UA" sz="2000" b="1" dirty="0" err="1" smtClean="0"/>
              <a:t>“зірку”</a:t>
            </a:r>
            <a:r>
              <a:rPr lang="uk-UA" sz="2000" b="1" dirty="0" smtClean="0"/>
              <a:t>?</a:t>
            </a:r>
            <a:endParaRPr lang="uk-UA" sz="2000"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dow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trips(downLeft)">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
                                            <p:txEl>
                                              <p:pRg st="0" end="0"/>
                                            </p:txEl>
                                          </p:spTgt>
                                        </p:tgtEl>
                                        <p:attrNameLst>
                                          <p:attrName>style.visibility</p:attrName>
                                        </p:attrNameLst>
                                      </p:cBhvr>
                                      <p:to>
                                        <p:strVal val="visible"/>
                                      </p:to>
                                    </p:set>
                                    <p:animEffect transition="in" filter="wipe(down)">
                                      <p:cBhvr>
                                        <p:cTn id="17" dur="500"/>
                                        <p:tgtEl>
                                          <p:spTgt spid="16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63">
                                            <p:txEl>
                                              <p:pRg st="1" end="1"/>
                                            </p:txEl>
                                          </p:spTgt>
                                        </p:tgtEl>
                                        <p:attrNameLst>
                                          <p:attrName>style.visibility</p:attrName>
                                        </p:attrNameLst>
                                      </p:cBhvr>
                                      <p:to>
                                        <p:strVal val="visible"/>
                                      </p:to>
                                    </p:set>
                                    <p:animEffect transition="in" filter="wipe(down)">
                                      <p:cBhvr>
                                        <p:cTn id="20" dur="5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6215058"/>
            <a:ext cx="9144000" cy="64294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solidFill>
                  <a:srgbClr val="6D1311"/>
                </a:solidFill>
              </a:rPr>
              <a:t>                                                </a:t>
            </a:r>
            <a:r>
              <a:rPr lang="uk-UA" sz="2800" b="1" dirty="0" smtClean="0">
                <a:solidFill>
                  <a:srgbClr val="6D1311"/>
                </a:solidFill>
              </a:rPr>
              <a:t>Кіно </a:t>
            </a:r>
            <a:r>
              <a:rPr lang="uk-UA" sz="2800" b="1" dirty="0" smtClean="0">
                <a:solidFill>
                  <a:srgbClr val="6D1311"/>
                </a:solidFill>
              </a:rPr>
              <a:t>- «</a:t>
            </a:r>
            <a:r>
              <a:rPr lang="en-US" sz="2800" b="1" dirty="0" err="1" smtClean="0">
                <a:solidFill>
                  <a:srgbClr val="6D1311"/>
                </a:solidFill>
              </a:rPr>
              <a:t>наймолодша</a:t>
            </a:r>
            <a:r>
              <a:rPr lang="en-US" sz="2800" b="1" dirty="0" smtClean="0">
                <a:solidFill>
                  <a:srgbClr val="6D1311"/>
                </a:solidFill>
              </a:rPr>
              <a:t> </a:t>
            </a:r>
            <a:r>
              <a:rPr lang="en-US" sz="2800" b="1" dirty="0" err="1" smtClean="0">
                <a:solidFill>
                  <a:srgbClr val="6D1311"/>
                </a:solidFill>
              </a:rPr>
              <a:t>муза</a:t>
            </a:r>
            <a:r>
              <a:rPr lang="uk-UA" sz="2800" b="1" dirty="0" smtClean="0">
                <a:solidFill>
                  <a:srgbClr val="6D1311"/>
                </a:solidFill>
              </a:rPr>
              <a:t>» </a:t>
            </a:r>
            <a:endParaRPr lang="ru-RU" sz="2800" b="1" dirty="0">
              <a:solidFill>
                <a:srgbClr val="6D1311"/>
              </a:solidFill>
            </a:endParaRPr>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714348" y="571501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928662" y="571501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857488" y="571501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3500430" y="571501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3929058" y="571501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75"/>
          <p:cNvSpPr>
            <a:spLocks noGrp="1"/>
          </p:cNvSpPr>
          <p:nvPr>
            <p:ph type="ctrTitle"/>
          </p:nvPr>
        </p:nvSpPr>
        <p:spPr>
          <a:xfrm>
            <a:off x="571472" y="214290"/>
            <a:ext cx="8143932" cy="1428760"/>
          </a:xfrm>
          <a:prstGeom prst="round2SameRect">
            <a:avLst>
              <a:gd name="adj1" fmla="val 20908"/>
              <a:gd name="adj2" fmla="val 50000"/>
            </a:avLst>
          </a:prstGeom>
          <a:solidFill>
            <a:srgbClr val="FEE9E2"/>
          </a:solidFill>
          <a:ln w="19050">
            <a:solidFill>
              <a:schemeClr val="tx1">
                <a:alpha val="53000"/>
              </a:schemeClr>
            </a:solidFill>
          </a:ln>
          <a:effectLst/>
        </p:spPr>
        <p:txBody>
          <a:bodyPr>
            <a:noAutofit/>
          </a:bodyPr>
          <a:lstStyle/>
          <a:p>
            <a:r>
              <a:rPr lang="uk-UA" sz="2400" b="1" dirty="0" smtClean="0"/>
              <a:t> </a:t>
            </a:r>
            <a:r>
              <a:rPr lang="uk-UA" sz="1800" dirty="0" smtClean="0"/>
              <a:t/>
            </a:r>
            <a:br>
              <a:rPr lang="uk-UA" sz="1800" dirty="0" smtClean="0"/>
            </a:br>
            <a:r>
              <a:rPr lang="uk-UA" sz="1800" dirty="0" smtClean="0"/>
              <a:t/>
            </a:r>
            <a:br>
              <a:rPr lang="uk-UA" sz="1800" dirty="0" smtClean="0"/>
            </a:br>
            <a:r>
              <a:rPr lang="uk-UA" sz="2400" b="1" dirty="0" smtClean="0">
                <a:solidFill>
                  <a:srgbClr val="6D1311"/>
                </a:solidFill>
              </a:rPr>
              <a:t>МЕТА: </a:t>
            </a:r>
            <a:r>
              <a:rPr lang="uk-UA" sz="2000" b="1" dirty="0" smtClean="0">
                <a:solidFill>
                  <a:srgbClr val="6D1311"/>
                </a:solidFill>
              </a:rPr>
              <a:t>ознайомити </a:t>
            </a:r>
            <a:r>
              <a:rPr lang="uk-UA" sz="2000" b="1" dirty="0" smtClean="0">
                <a:solidFill>
                  <a:srgbClr val="6D1311"/>
                </a:solidFill>
              </a:rPr>
              <a:t>учнів з історією виникнення і розвитку кінематографу; сприяти формуванню естетичного смаку вчити аналізувати художній зміст фільмів та формулювати власні </a:t>
            </a:r>
            <a:r>
              <a:rPr lang="uk-UA" sz="2000" b="1" dirty="0" smtClean="0">
                <a:solidFill>
                  <a:srgbClr val="6D1311"/>
                </a:solidFill>
              </a:rPr>
              <a:t>враження </a:t>
            </a:r>
            <a:r>
              <a:rPr lang="uk-UA" sz="2000" b="1" dirty="0" smtClean="0">
                <a:solidFill>
                  <a:srgbClr val="6D1311"/>
                </a:solidFill>
              </a:rPr>
              <a:t>отримані після перегляду творів кінематографу.</a:t>
            </a:r>
            <a:br>
              <a:rPr lang="uk-UA" sz="2000" b="1" dirty="0" smtClean="0">
                <a:solidFill>
                  <a:srgbClr val="6D1311"/>
                </a:solidFill>
              </a:rPr>
            </a:br>
            <a:r>
              <a:rPr lang="uk-UA" sz="2000" b="1" dirty="0" smtClean="0">
                <a:solidFill>
                  <a:srgbClr val="6D1311"/>
                </a:solidFill>
              </a:rPr>
              <a:t>  </a:t>
            </a:r>
            <a:r>
              <a:rPr lang="uk-UA" sz="1800" b="1" dirty="0" smtClean="0"/>
              <a:t/>
            </a:r>
            <a:br>
              <a:rPr lang="uk-UA" sz="1800" b="1" dirty="0" smtClean="0"/>
            </a:br>
            <a:endParaRPr lang="ru-RU" sz="1800" b="1" dirty="0">
              <a:ln w="19050">
                <a:solidFill>
                  <a:schemeClr val="tx2">
                    <a:tint val="1000"/>
                  </a:schemeClr>
                </a:solidFill>
                <a:prstDash val="solid"/>
              </a:ln>
              <a:solidFill>
                <a:srgbClr val="6D1311"/>
              </a:solidFill>
              <a:effectLst>
                <a:innerShdw blurRad="63500" dist="50800" dir="13500000">
                  <a:prstClr val="black">
                    <a:alpha val="50000"/>
                  </a:prstClr>
                </a:innerShdw>
                <a:reflection blurRad="6350" stA="50000" endA="300" endPos="50000" dist="60007" dir="5400000" sy="-100000" algn="bl" rotWithShape="0"/>
              </a:effectLst>
            </a:endParaRPr>
          </a:p>
        </p:txBody>
      </p:sp>
      <p:pic>
        <p:nvPicPr>
          <p:cNvPr id="14337" name="Picture 1"/>
          <p:cNvPicPr>
            <a:picLocks noChangeAspect="1" noChangeArrowheads="1"/>
          </p:cNvPicPr>
          <p:nvPr/>
        </p:nvPicPr>
        <p:blipFill>
          <a:blip r:embed="rId2"/>
          <a:srcRect/>
          <a:stretch>
            <a:fillRect/>
          </a:stretch>
        </p:blipFill>
        <p:spPr bwMode="auto">
          <a:xfrm>
            <a:off x="2143108" y="1857364"/>
            <a:ext cx="4262467" cy="3196851"/>
          </a:xfrm>
          <a:prstGeom prst="rect">
            <a:avLst/>
          </a:prstGeom>
          <a:noFill/>
          <a:ln w="9525">
            <a:solidFill>
              <a:schemeClr val="bg1"/>
            </a:solidFill>
            <a:miter lim="800000"/>
            <a:headEnd/>
            <a:tailEnd/>
          </a:ln>
          <a:effectLst/>
        </p:spPr>
      </p:pic>
      <p:sp>
        <p:nvSpPr>
          <p:cNvPr id="151" name="TextBox 150"/>
          <p:cNvSpPr txBox="1"/>
          <p:nvPr/>
        </p:nvSpPr>
        <p:spPr>
          <a:xfrm>
            <a:off x="2428860" y="5143512"/>
            <a:ext cx="3785716" cy="707886"/>
          </a:xfrm>
          <a:prstGeom prst="rect">
            <a:avLst/>
          </a:prstGeom>
          <a:noFill/>
        </p:spPr>
        <p:txBody>
          <a:bodyPr wrap="none" rtlCol="0">
            <a:spAutoFit/>
          </a:bodyPr>
          <a:lstStyle/>
          <a:p>
            <a:r>
              <a:rPr lang="uk-UA" sz="2000" b="1" dirty="0" smtClean="0">
                <a:solidFill>
                  <a:schemeClr val="bg1"/>
                </a:solidFill>
              </a:rPr>
              <a:t>Кадр з кінофільму </a:t>
            </a:r>
            <a:r>
              <a:rPr lang="uk-UA" sz="2000" b="1" dirty="0" err="1" smtClean="0">
                <a:solidFill>
                  <a:schemeClr val="bg1"/>
                </a:solidFill>
              </a:rPr>
              <a:t>“Беккі</a:t>
            </a:r>
            <a:r>
              <a:rPr lang="uk-UA" sz="2000" b="1" dirty="0" smtClean="0">
                <a:solidFill>
                  <a:schemeClr val="bg1"/>
                </a:solidFill>
              </a:rPr>
              <a:t> </a:t>
            </a:r>
            <a:r>
              <a:rPr lang="uk-UA" sz="2000" b="1" dirty="0" err="1" smtClean="0">
                <a:solidFill>
                  <a:schemeClr val="bg1"/>
                </a:solidFill>
              </a:rPr>
              <a:t>Шарп”</a:t>
            </a:r>
            <a:endParaRPr lang="uk-UA" sz="2000" b="1" dirty="0" smtClean="0">
              <a:solidFill>
                <a:schemeClr val="bg1"/>
              </a:solidFill>
            </a:endParaRPr>
          </a:p>
          <a:p>
            <a:r>
              <a:rPr lang="uk-UA" sz="2000" b="1" dirty="0" smtClean="0">
                <a:solidFill>
                  <a:schemeClr val="bg1"/>
                </a:solidFill>
              </a:rPr>
              <a:t>США, 1935 р. Режисер </a:t>
            </a:r>
            <a:r>
              <a:rPr lang="uk-UA" sz="2000" b="1" dirty="0" err="1" smtClean="0">
                <a:solidFill>
                  <a:schemeClr val="bg1"/>
                </a:solidFill>
              </a:rPr>
              <a:t>Мамулян</a:t>
            </a:r>
            <a:endParaRPr lang="uk-UA" sz="2000" b="1"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down)">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strips(downLeft)">
                                      <p:cBhvr>
                                        <p:cTn id="12" dur="500"/>
                                        <p:tgtEl>
                                          <p:spTgt spid="143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wipe(down)">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wipe(down)">
                                      <p:cBhvr>
                                        <p:cTn id="22"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76" grpId="0" animBg="1"/>
      <p:bldP spid="1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357298"/>
            <a:ext cx="9250325" cy="1571636"/>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3200" b="1" dirty="0">
              <a:solidFill>
                <a:srgbClr val="FFFF99"/>
              </a:solidFill>
            </a:endParaRPr>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9" name="Прямоугольник 178"/>
          <p:cNvSpPr/>
          <p:nvPr/>
        </p:nvSpPr>
        <p:spPr>
          <a:xfrm>
            <a:off x="0" y="5857892"/>
            <a:ext cx="9144000" cy="100010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428596" y="78579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1000108"/>
            <a:ext cx="9144000" cy="264318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В ХІХ ст. існував кінетоскоп Едісона (апарат для спостереження швидко змінюваних фотографій, що створював ефект руху об’єктів). Роботу кінетоскопу досконало вивчили брати Луї та Огюст </a:t>
            </a:r>
            <a:r>
              <a:rPr lang="uk-UA" sz="2000" b="1" dirty="0" err="1" smtClean="0"/>
              <a:t>Люм’єри</a:t>
            </a:r>
            <a:r>
              <a:rPr lang="uk-UA" sz="2000" b="1" dirty="0" smtClean="0"/>
              <a:t> і в 1895 р. запатентували кінематограф. Перший кіносеанс відбувся 28 грудня 1895 р. в Парижі в підвалі «Гран кафе» на бульварі капуцинів – це були сцени, відзняті з натури « Вихід робітників із заводу </a:t>
            </a:r>
            <a:r>
              <a:rPr lang="uk-UA" sz="2000" b="1" dirty="0" err="1" smtClean="0"/>
              <a:t>Люм’єра</a:t>
            </a:r>
            <a:r>
              <a:rPr lang="uk-UA" sz="2000" b="1" dirty="0" smtClean="0"/>
              <a:t>», «Прибуття поїзда на вокзал </a:t>
            </a:r>
            <a:r>
              <a:rPr lang="uk-UA" sz="2000" b="1" dirty="0" err="1" smtClean="0"/>
              <a:t>Ла</a:t>
            </a:r>
            <a:r>
              <a:rPr lang="uk-UA" sz="2000" b="1" dirty="0" smtClean="0"/>
              <a:t> </a:t>
            </a:r>
            <a:r>
              <a:rPr lang="uk-UA" sz="2000" b="1" dirty="0" err="1" smtClean="0"/>
              <a:t>Сьота</a:t>
            </a:r>
            <a:r>
              <a:rPr lang="uk-UA" sz="2000" b="1" dirty="0" smtClean="0"/>
              <a:t>». </a:t>
            </a:r>
            <a:endParaRPr lang="ru-RU" sz="2000" b="1" dirty="0"/>
          </a:p>
        </p:txBody>
      </p:sp>
      <p:grpSp>
        <p:nvGrpSpPr>
          <p:cNvPr id="2" name="Группа 35"/>
          <p:cNvGrpSpPr/>
          <p:nvPr/>
        </p:nvGrpSpPr>
        <p:grpSpPr>
          <a:xfrm>
            <a:off x="2071670" y="6357958"/>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285984" y="6357958"/>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2500298" y="6357958"/>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2714612" y="6357958"/>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2928926" y="6357958"/>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3143240" y="6357958"/>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3357554" y="6357958"/>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14348" y="5633859"/>
              <a:ext cx="107438" cy="4571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3571868" y="6357958"/>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3786182" y="6357958"/>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4000496" y="6357958"/>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4214810" y="6357958"/>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4429124" y="6357958"/>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4643438" y="6357958"/>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4857752" y="6357958"/>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5072066" y="6357958"/>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5286380" y="6357958"/>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5500694" y="6357958"/>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5715008" y="6357958"/>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5929322" y="6357958"/>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6143636" y="6357958"/>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6357950" y="6357958"/>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6572264" y="6357958"/>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7" name="Фигура, имеющая форму буквы L 176">
            <a:hlinkClick r:id="" action="ppaction://hlinkshowjump?jump=nextslide"/>
          </p:cNvPr>
          <p:cNvSpPr/>
          <p:nvPr/>
        </p:nvSpPr>
        <p:spPr>
          <a:xfrm rot="13688188">
            <a:off x="8403431" y="6340885"/>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80" name="Фигура, имеющая форму буквы L 179">
            <a:hlinkClick r:id="" action="ppaction://hlinkshowjump?jump=previousslide"/>
          </p:cNvPr>
          <p:cNvSpPr/>
          <p:nvPr/>
        </p:nvSpPr>
        <p:spPr>
          <a:xfrm rot="7911812" flipH="1">
            <a:off x="8137915" y="6340886"/>
            <a:ext cx="290815" cy="324217"/>
          </a:xfrm>
          <a:prstGeom prst="corner">
            <a:avLst>
              <a:gd name="adj1" fmla="val 51886"/>
              <a:gd name="adj2" fmla="val 36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grpSp>
        <p:nvGrpSpPr>
          <p:cNvPr id="41" name="Группа 182"/>
          <p:cNvGrpSpPr/>
          <p:nvPr/>
        </p:nvGrpSpPr>
        <p:grpSpPr>
          <a:xfrm>
            <a:off x="409704" y="6279754"/>
            <a:ext cx="143349" cy="428998"/>
            <a:chOff x="409704" y="6279754"/>
            <a:chExt cx="143349" cy="428998"/>
          </a:xfrm>
        </p:grpSpPr>
        <p:sp>
          <p:nvSpPr>
            <p:cNvPr id="191" name="Прямоугольник 190">
              <a:hlinkClick r:id="" action="ppaction://hlinkshowjump?jump=endshow"/>
            </p:cNvPr>
            <p:cNvSpPr/>
            <p:nvPr/>
          </p:nvSpPr>
          <p:spPr>
            <a:xfrm rot="7887245">
              <a:off x="266828" y="6423000"/>
              <a:ext cx="428628" cy="1428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92" name="Прямоугольник 191">
              <a:hlinkClick r:id="" action="ppaction://hlinkshowjump?jump=endshow"/>
            </p:cNvPr>
            <p:cNvSpPr/>
            <p:nvPr/>
          </p:nvSpPr>
          <p:spPr>
            <a:xfrm rot="2898367">
              <a:off x="267301" y="6422630"/>
              <a:ext cx="428628" cy="1428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sp>
        <p:nvSpPr>
          <p:cNvPr id="13313" name="Rectangle 1"/>
          <p:cNvSpPr>
            <a:spLocks noChangeArrowheads="1"/>
          </p:cNvSpPr>
          <p:nvPr/>
        </p:nvSpPr>
        <p:spPr bwMode="auto">
          <a:xfrm>
            <a:off x="0" y="592933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161616"/>
                </a:solidFill>
                <a:effectLst/>
                <a:latin typeface="Arial" pitchFamily="34" charset="0"/>
                <a:ea typeface="SchoolBookC"/>
                <a:cs typeface="SchoolBookC"/>
              </a:rPr>
              <a:t>Поняття</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uk-UA" b="1" i="0" u="none" strike="noStrike" cap="none" normalizeH="0" baseline="0" dirty="0" smtClean="0">
                <a:ln>
                  <a:noFill/>
                </a:ln>
                <a:solidFill>
                  <a:srgbClr val="161616"/>
                </a:solidFill>
                <a:effectLst/>
                <a:latin typeface="PragmaticaC"/>
                <a:ea typeface="SchoolBookC"/>
                <a:cs typeface="SchoolBookC"/>
              </a:rPr>
              <a:t>«</a:t>
            </a:r>
            <a:r>
              <a:rPr kumimoji="0" lang="en-US" b="1" i="0" u="none" strike="noStrike" cap="none" normalizeH="0" baseline="0" dirty="0" err="1" smtClean="0">
                <a:ln>
                  <a:noFill/>
                </a:ln>
                <a:solidFill>
                  <a:srgbClr val="161616"/>
                </a:solidFill>
                <a:effectLst/>
                <a:latin typeface="Arial" pitchFamily="34" charset="0"/>
                <a:ea typeface="SchoolBookC"/>
                <a:cs typeface="SchoolBookC"/>
              </a:rPr>
              <a:t>кінематограф</a:t>
            </a:r>
            <a:r>
              <a:rPr kumimoji="0" lang="uk-UA" b="1" i="0" u="none" strike="noStrike" cap="none" normalizeH="0" baseline="0" dirty="0" smtClean="0">
                <a:ln>
                  <a:noFill/>
                </a:ln>
                <a:solidFill>
                  <a:srgbClr val="161616"/>
                </a:solidFill>
                <a:effectLst/>
                <a:latin typeface="PragmaticaC"/>
                <a:ea typeface="SchoolBookC"/>
                <a:cs typeface="SchoolBookC"/>
              </a:rPr>
              <a:t>»</a:t>
            </a:r>
            <a:r>
              <a:rPr kumimoji="0" lang="uk-UA"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з</a:t>
            </a:r>
            <a:r>
              <a:rPr kumimoji="0" lang="en-US" b="1" i="0" u="none" strike="noStrike" cap="none" normalizeH="0" baseline="0" dirty="0" err="1" smtClean="0">
                <a:ln>
                  <a:noFill/>
                </a:ln>
                <a:solidFill>
                  <a:srgbClr val="161616"/>
                </a:solidFill>
                <a:effectLst/>
                <a:latin typeface="PragmaticaC"/>
                <a:ea typeface="SchoolBookC"/>
                <a:cs typeface="SchoolBookC"/>
              </a:rPr>
              <a:t>’</a:t>
            </a:r>
            <a:r>
              <a:rPr kumimoji="0" lang="en-US" b="1" i="0" u="none" strike="noStrike" cap="none" normalizeH="0" baseline="0" dirty="0" err="1" smtClean="0">
                <a:ln>
                  <a:noFill/>
                </a:ln>
                <a:solidFill>
                  <a:srgbClr val="161616"/>
                </a:solidFill>
                <a:effectLst/>
                <a:latin typeface="Arial" pitchFamily="34" charset="0"/>
                <a:ea typeface="SchoolBookC"/>
                <a:cs typeface="SchoolBookC"/>
              </a:rPr>
              <a:t>явилося</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вперше</a:t>
            </a:r>
            <a:r>
              <a:rPr kumimoji="0" lang="en-US" b="1" i="0" u="none" strike="noStrike" cap="none" normalizeH="0" baseline="0" dirty="0" smtClean="0">
                <a:ln>
                  <a:noFill/>
                </a:ln>
                <a:solidFill>
                  <a:srgbClr val="161616"/>
                </a:solidFill>
                <a:effectLst/>
                <a:latin typeface="Arial" pitchFamily="34" charset="0"/>
                <a:ea typeface="SchoolBookC"/>
                <a:cs typeface="SchoolBookC"/>
              </a:rPr>
              <a:t> в</a:t>
            </a:r>
            <a:r>
              <a:rPr kumimoji="0" lang="uk-UA"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його</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французькому</a:t>
            </a:r>
            <a:endParaRPr kumimoji="0" lang="uk-UA" b="1" i="0" u="none" strike="noStrike" cap="none" normalizeH="0" baseline="0" dirty="0" smtClean="0">
              <a:ln>
                <a:noFill/>
              </a:ln>
              <a:solidFill>
                <a:srgbClr val="161616"/>
              </a:solidFill>
              <a:effectLst/>
              <a:latin typeface="Arial" pitchFamily="34" charset="0"/>
              <a:ea typeface="SchoolBookC"/>
              <a:cs typeface="SchoolBookC"/>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варіанті</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smtClean="0">
                <a:ln>
                  <a:noFill/>
                </a:ln>
                <a:solidFill>
                  <a:srgbClr val="161616"/>
                </a:solidFill>
                <a:effectLst/>
                <a:latin typeface="PragmaticaC"/>
                <a:ea typeface="SchoolBookC"/>
                <a:cs typeface="SchoolBookC"/>
              </a:rPr>
              <a:t>—</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uk-UA" b="1" i="0" u="none" strike="noStrike" cap="none" normalizeH="0" baseline="0" dirty="0" smtClean="0">
                <a:ln>
                  <a:noFill/>
                </a:ln>
                <a:solidFill>
                  <a:srgbClr val="161616"/>
                </a:solidFill>
                <a:effectLst/>
                <a:latin typeface="PragmaticaC"/>
                <a:ea typeface="SchoolBookC"/>
                <a:cs typeface="SchoolBookC"/>
              </a:rPr>
              <a:t>«</a:t>
            </a:r>
            <a:r>
              <a:rPr kumimoji="0" lang="en-US" b="1" i="0" u="none" strike="noStrike" cap="none" normalizeH="0" baseline="0" dirty="0" err="1" smtClean="0">
                <a:ln>
                  <a:noFill/>
                </a:ln>
                <a:solidFill>
                  <a:srgbClr val="161616"/>
                </a:solidFill>
                <a:effectLst/>
                <a:latin typeface="Arial" pitchFamily="34" charset="0"/>
                <a:ea typeface="SchoolBookC"/>
                <a:cs typeface="SchoolBookC"/>
              </a:rPr>
              <a:t>сінематограф</a:t>
            </a:r>
            <a:r>
              <a:rPr kumimoji="0" lang="uk-UA" b="1" i="0" u="none" strike="noStrike" cap="none" normalizeH="0" baseline="0" dirty="0" smtClean="0">
                <a:ln>
                  <a:noFill/>
                </a:ln>
                <a:solidFill>
                  <a:srgbClr val="161616"/>
                </a:solidFill>
                <a:effectLst/>
                <a:latin typeface="PragmaticaC"/>
                <a:ea typeface="SchoolBookC"/>
                <a:cs typeface="SchoolBookC"/>
              </a:rPr>
              <a:t>»</a:t>
            </a:r>
            <a:r>
              <a:rPr kumimoji="0" lang="uk-UA"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що</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означав</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створення</a:t>
            </a:r>
            <a:r>
              <a:rPr kumimoji="0" lang="en-US" b="1" i="0" u="none" strike="noStrike" cap="none" normalizeH="0" baseline="0" dirty="0" smtClean="0">
                <a:ln>
                  <a:noFill/>
                </a:ln>
                <a:solidFill>
                  <a:srgbClr val="161616"/>
                </a:solidFill>
                <a:effectLst/>
                <a:latin typeface="Arial" pitchFamily="34" charset="0"/>
                <a:ea typeface="SchoolBookC"/>
                <a:cs typeface="SchoolBookC"/>
              </a:rPr>
              <a:t> і</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161616"/>
                </a:solidFill>
                <a:effectLst/>
                <a:latin typeface="Arial" pitchFamily="34" charset="0"/>
                <a:ea typeface="SchoolBookC"/>
                <a:cs typeface="SchoolBookC"/>
              </a:rPr>
              <a:t>показ</a:t>
            </a:r>
            <a:r>
              <a:rPr kumimoji="0" lang="en-US" b="1" i="0" u="none" strike="noStrike" cap="none" normalizeH="0" baseline="0" dirty="0" smtClean="0">
                <a:ln>
                  <a:noFill/>
                </a:ln>
                <a:solidFill>
                  <a:srgbClr val="161616"/>
                </a:solidFill>
                <a:effectLst/>
                <a:latin typeface="Arial" pitchFamily="34" charset="0"/>
                <a:ea typeface="SchoolBookC"/>
                <a:cs typeface="SchoolBookC"/>
              </a:rPr>
              <a:t> </a:t>
            </a:r>
            <a:r>
              <a:rPr kumimoji="0" lang="en-US" b="1" i="0" u="none" strike="noStrike" cap="none" normalizeH="0" baseline="0" dirty="0" err="1" smtClean="0">
                <a:ln>
                  <a:noFill/>
                </a:ln>
                <a:solidFill>
                  <a:srgbClr val="161616"/>
                </a:solidFill>
                <a:effectLst/>
                <a:latin typeface="Arial" pitchFamily="34" charset="0"/>
                <a:ea typeface="SchoolBookC"/>
                <a:cs typeface="SchoolBookC"/>
              </a:rPr>
              <a:t>фільму</a:t>
            </a:r>
            <a:r>
              <a:rPr kumimoji="0" lang="uk-UA" b="1" i="0" u="none" strike="noStrike" cap="none" normalizeH="0" baseline="0" dirty="0" smtClean="0">
                <a:ln>
                  <a:noFill/>
                </a:ln>
                <a:solidFill>
                  <a:srgbClr val="161616"/>
                </a:solidFill>
                <a:effectLst/>
                <a:latin typeface="Arial" pitchFamily="34" charset="0"/>
                <a:ea typeface="SchoolBookC"/>
                <a:cs typeface="SchoolBookC"/>
              </a:rPr>
              <a:t>. </a:t>
            </a:r>
            <a:endParaRPr kumimoji="0" lang="uk-UA"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Прямоугольник 162"/>
          <p:cNvSpPr/>
          <p:nvPr/>
        </p:nvSpPr>
        <p:spPr>
          <a:xfrm>
            <a:off x="0" y="0"/>
            <a:ext cx="9144000" cy="64294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err="1" smtClean="0"/>
              <a:t>Перші</a:t>
            </a:r>
            <a:r>
              <a:rPr lang="ru-RU" sz="3600" dirty="0" smtClean="0"/>
              <a:t> </a:t>
            </a:r>
            <a:r>
              <a:rPr lang="ru-RU" sz="3600" dirty="0" err="1" smtClean="0"/>
              <a:t>художні</a:t>
            </a:r>
            <a:r>
              <a:rPr lang="ru-RU" sz="3600" dirty="0" smtClean="0"/>
              <a:t> </a:t>
            </a:r>
            <a:r>
              <a:rPr lang="ru-RU" sz="3600" dirty="0" err="1" smtClean="0"/>
              <a:t>засоби</a:t>
            </a:r>
            <a:r>
              <a:rPr lang="ru-RU" sz="3600" dirty="0" smtClean="0"/>
              <a:t> </a:t>
            </a:r>
            <a:r>
              <a:rPr lang="ru-RU" sz="3600" dirty="0" err="1" smtClean="0"/>
              <a:t>кінематогафу</a:t>
            </a:r>
            <a:endParaRPr lang="ru-RU" sz="3600" dirty="0"/>
          </a:p>
        </p:txBody>
      </p:sp>
      <p:pic>
        <p:nvPicPr>
          <p:cNvPr id="169" name="Picture 1"/>
          <p:cNvPicPr>
            <a:picLocks noChangeAspect="1" noChangeArrowheads="1"/>
          </p:cNvPicPr>
          <p:nvPr/>
        </p:nvPicPr>
        <p:blipFill>
          <a:blip r:embed="rId2"/>
          <a:srcRect/>
          <a:stretch>
            <a:fillRect/>
          </a:stretch>
        </p:blipFill>
        <p:spPr bwMode="auto">
          <a:xfrm>
            <a:off x="2714612" y="3643314"/>
            <a:ext cx="3236691" cy="221457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down)">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wipe(down)">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strips(downLeft)">
                                      <p:cBhvr>
                                        <p:cTn id="17" dur="5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13"/>
                                        </p:tgtEl>
                                        <p:attrNameLst>
                                          <p:attrName>style.visibility</p:attrName>
                                        </p:attrNameLst>
                                      </p:cBhvr>
                                      <p:to>
                                        <p:strVal val="visible"/>
                                      </p:to>
                                    </p:set>
                                    <p:animEffect transition="in" filter="wipe(down)">
                                      <p:cBhvr>
                                        <p:cTn id="22"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3313" grpId="0"/>
      <p:bldP spid="1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5143512"/>
            <a:ext cx="9144000" cy="171448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714348" y="571501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928662" y="571501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857488" y="571501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3500430" y="571501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3929058" y="571501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699164" y="-142900"/>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75"/>
          <p:cNvSpPr>
            <a:spLocks noGrp="1"/>
          </p:cNvSpPr>
          <p:nvPr>
            <p:ph type="ctrTitle"/>
          </p:nvPr>
        </p:nvSpPr>
        <p:spPr>
          <a:xfrm>
            <a:off x="285720" y="285728"/>
            <a:ext cx="8715436" cy="1500198"/>
          </a:xfrm>
          <a:prstGeom prst="round2SameRect">
            <a:avLst>
              <a:gd name="adj1" fmla="val 20908"/>
              <a:gd name="adj2" fmla="val 50000"/>
            </a:avLst>
          </a:prstGeom>
          <a:solidFill>
            <a:srgbClr val="FEE9E2"/>
          </a:solidFill>
          <a:ln w="19050">
            <a:solidFill>
              <a:schemeClr val="tx1">
                <a:alpha val="53000"/>
              </a:schemeClr>
            </a:solidFill>
          </a:ln>
          <a:effectLst/>
        </p:spPr>
        <p:txBody>
          <a:bodyPr>
            <a:normAutofit fontScale="90000"/>
          </a:bodyPr>
          <a:lstStyle/>
          <a:p>
            <a:r>
              <a:rPr lang="uk-UA"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t/>
            </a:r>
            <a:br>
              <a:rPr lang="uk-UA"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br>
            <a:r>
              <a:rPr lang="uk-UA" b="1" dirty="0" smtClean="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rPr>
              <a:t> </a:t>
            </a:r>
            <a:endParaRPr lang="ru-RU" b="1" dirty="0">
              <a:ln w="19050">
                <a:solidFill>
                  <a:schemeClr val="tx2">
                    <a:tint val="1000"/>
                  </a:schemeClr>
                </a:solidFill>
                <a:prstDash val="solid"/>
              </a:ln>
              <a:solidFill>
                <a:srgbClr val="C00000"/>
              </a:solidFill>
              <a:effectLst>
                <a:innerShdw blurRad="63500" dist="50800" dir="13500000">
                  <a:prstClr val="black">
                    <a:alpha val="50000"/>
                  </a:prstClr>
                </a:innerShdw>
                <a:reflection blurRad="6350" stA="50000" endA="300" endPos="50000" dist="60007" dir="5400000" sy="-100000" algn="bl" rotWithShape="0"/>
              </a:effectLst>
            </a:endParaRPr>
          </a:p>
        </p:txBody>
      </p:sp>
      <p:sp>
        <p:nvSpPr>
          <p:cNvPr id="157" name="Подзаголовок 156"/>
          <p:cNvSpPr>
            <a:spLocks noGrp="1"/>
          </p:cNvSpPr>
          <p:nvPr>
            <p:ph type="subTitle" idx="1"/>
          </p:nvPr>
        </p:nvSpPr>
        <p:spPr>
          <a:xfrm>
            <a:off x="0" y="5105400"/>
            <a:ext cx="8786842" cy="1752600"/>
          </a:xfrm>
        </p:spPr>
        <p:txBody>
          <a:bodyPr>
            <a:normAutofit/>
          </a:bodyPr>
          <a:lstStyle/>
          <a:p>
            <a:r>
              <a:rPr lang="uk-UA" sz="2800" b="1" dirty="0" err="1" smtClean="0">
                <a:solidFill>
                  <a:srgbClr val="6D1311"/>
                </a:solidFill>
              </a:rPr>
              <a:t>“Кіно</a:t>
            </a:r>
            <a:r>
              <a:rPr lang="uk-UA" sz="2800" b="1" dirty="0" smtClean="0">
                <a:solidFill>
                  <a:srgbClr val="6D1311"/>
                </a:solidFill>
              </a:rPr>
              <a:t> </a:t>
            </a:r>
            <a:r>
              <a:rPr lang="uk-UA" sz="2800" b="1" dirty="0" smtClean="0">
                <a:solidFill>
                  <a:srgbClr val="6D1311"/>
                </a:solidFill>
              </a:rPr>
              <a:t>має так діяти на вас, щоб ви забували,</a:t>
            </a:r>
          </a:p>
          <a:p>
            <a:r>
              <a:rPr lang="uk-UA" sz="2800" b="1" dirty="0" smtClean="0">
                <a:solidFill>
                  <a:srgbClr val="6D1311"/>
                </a:solidFill>
              </a:rPr>
              <a:t>що сидите в </a:t>
            </a:r>
            <a:r>
              <a:rPr lang="uk-UA" sz="2800" b="1" dirty="0" err="1" smtClean="0">
                <a:solidFill>
                  <a:srgbClr val="6D1311"/>
                </a:solidFill>
              </a:rPr>
              <a:t>кінотеатрі”</a:t>
            </a:r>
            <a:endParaRPr lang="uk-UA" sz="2800" b="1" dirty="0" smtClean="0">
              <a:solidFill>
                <a:srgbClr val="6D1311"/>
              </a:solidFill>
            </a:endParaRPr>
          </a:p>
          <a:p>
            <a:r>
              <a:rPr lang="uk-UA" sz="2800" i="1" dirty="0" smtClean="0">
                <a:solidFill>
                  <a:srgbClr val="6D1311"/>
                </a:solidFill>
              </a:rPr>
              <a:t>Роман </a:t>
            </a:r>
            <a:r>
              <a:rPr lang="uk-UA" sz="2800" i="1" dirty="0" err="1" smtClean="0">
                <a:solidFill>
                  <a:srgbClr val="6D1311"/>
                </a:solidFill>
              </a:rPr>
              <a:t>Поланські</a:t>
            </a:r>
            <a:endParaRPr lang="uk-UA" sz="2800" dirty="0" smtClean="0">
              <a:solidFill>
                <a:srgbClr val="6D1311"/>
              </a:solidFill>
            </a:endParaRPr>
          </a:p>
          <a:p>
            <a:endParaRPr lang="uk-UA" sz="2800" dirty="0">
              <a:solidFill>
                <a:schemeClr val="tx1"/>
              </a:solidFill>
            </a:endParaRPr>
          </a:p>
        </p:txBody>
      </p:sp>
      <p:sp>
        <p:nvSpPr>
          <p:cNvPr id="163" name="Прямоугольник 162"/>
          <p:cNvSpPr/>
          <p:nvPr/>
        </p:nvSpPr>
        <p:spPr>
          <a:xfrm>
            <a:off x="3000364" y="5214950"/>
            <a:ext cx="2742835" cy="461665"/>
          </a:xfrm>
          <a:prstGeom prst="rect">
            <a:avLst/>
          </a:prstGeom>
        </p:spPr>
        <p:txBody>
          <a:bodyPr wrap="square">
            <a:spAutoFit/>
          </a:bodyPr>
          <a:lstStyle/>
          <a:p>
            <a:r>
              <a:rPr lang="uk-UA" sz="2400" dirty="0" smtClean="0"/>
              <a:t> </a:t>
            </a:r>
            <a:endParaRPr lang="uk-UA" sz="2400" dirty="0"/>
          </a:p>
        </p:txBody>
      </p:sp>
      <p:sp>
        <p:nvSpPr>
          <p:cNvPr id="169" name="TextBox 168"/>
          <p:cNvSpPr txBox="1"/>
          <p:nvPr/>
        </p:nvSpPr>
        <p:spPr>
          <a:xfrm>
            <a:off x="4643438" y="1071546"/>
            <a:ext cx="45719" cy="369332"/>
          </a:xfrm>
          <a:prstGeom prst="rect">
            <a:avLst/>
          </a:prstGeom>
          <a:noFill/>
        </p:spPr>
        <p:txBody>
          <a:bodyPr wrap="square" rtlCol="0">
            <a:spAutoFit/>
          </a:bodyPr>
          <a:lstStyle/>
          <a:p>
            <a:endParaRPr lang="uk-UA"/>
          </a:p>
        </p:txBody>
      </p:sp>
      <p:sp>
        <p:nvSpPr>
          <p:cNvPr id="12290" name="Rectangle 2"/>
          <p:cNvSpPr>
            <a:spLocks noChangeArrowheads="1"/>
          </p:cNvSpPr>
          <p:nvPr/>
        </p:nvSpPr>
        <p:spPr bwMode="auto">
          <a:xfrm>
            <a:off x="785786" y="428604"/>
            <a:ext cx="75724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Секрет</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популярності</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кінематографа</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міститься</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у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властивому</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тільки</a:t>
            </a:r>
            <a:r>
              <a:rPr lang="uk-UA" sz="1600" b="1" dirty="0" smtClean="0">
                <a:latin typeface="Arial" pitchFamily="34" charset="0"/>
                <a:cs typeface="Arial" pitchFamily="34" charset="0"/>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йому</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розмаїтті</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виражальних</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засобів</a:t>
            </a:r>
            <a:r>
              <a:rPr kumimoji="0" lang="uk-UA"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Проте</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самобутньою</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uk-UA" b="1" i="0" u="none" strike="noStrike" cap="none" normalizeH="0" baseline="0" dirty="0" smtClean="0">
                <a:ln>
                  <a:noFill/>
                </a:ln>
                <a:solidFill>
                  <a:srgbClr val="161616"/>
                </a:solidFill>
                <a:effectLst/>
                <a:latin typeface="PragmaticaC" charset="-52"/>
                <a:ea typeface="SchoolBookC" charset="-52"/>
                <a:cs typeface="SchoolBookC" charset="-52"/>
              </a:rPr>
              <a:t>«</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цеглинкою</a:t>
            </a:r>
            <a:r>
              <a:rPr kumimoji="0" lang="uk-UA" b="1" i="0" u="none" strike="noStrike" cap="none" normalizeH="0" baseline="0" dirty="0" smtClean="0">
                <a:ln>
                  <a:noFill/>
                </a:ln>
                <a:solidFill>
                  <a:srgbClr val="161616"/>
                </a:solidFill>
                <a:effectLst/>
                <a:latin typeface="PragmaticaC" charset="-52"/>
                <a:ea typeface="SchoolBookC" charset="-52"/>
                <a:cs typeface="SchoolBookC" charset="-52"/>
              </a:rPr>
              <a:t>»</a:t>
            </a:r>
            <a:r>
              <a:rPr lang="uk-UA" b="1" dirty="0" smtClean="0">
                <a:solidFill>
                  <a:srgbClr val="161616"/>
                </a:solidFill>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фільму</a:t>
            </a:r>
            <a:r>
              <a:rPr kumimoji="0" lang="uk-UA"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вихідним</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структурним</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елементом</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a:t>
            </a:r>
            <a:r>
              <a:rPr kumimoji="0" lang="en-US" b="1" i="0" u="none" strike="noStrike" cap="none" normalizeH="0" baseline="0" dirty="0" err="1" smtClean="0">
                <a:ln>
                  <a:noFill/>
                </a:ln>
                <a:solidFill>
                  <a:srgbClr val="161616"/>
                </a:solidFill>
                <a:effectLst/>
                <a:latin typeface="Arial" pitchFamily="34" charset="0"/>
                <a:ea typeface="SchoolBookC" charset="-52"/>
                <a:cs typeface="SchoolBookC" charset="-52"/>
              </a:rPr>
              <a:t>кіно</a:t>
            </a:r>
            <a:r>
              <a:rPr kumimoji="0" lang="en-US" b="1" i="0" u="none" strike="noStrike" cap="none" normalizeH="0" baseline="0" dirty="0" smtClean="0">
                <a:ln>
                  <a:noFill/>
                </a:ln>
                <a:solidFill>
                  <a:srgbClr val="161616"/>
                </a:solidFill>
                <a:effectLst/>
                <a:latin typeface="Arial" pitchFamily="34" charset="0"/>
                <a:ea typeface="SchoolBookC" charset="-52"/>
                <a:cs typeface="SchoolBookC" charset="-52"/>
              </a:rPr>
              <a:t> є </a:t>
            </a:r>
            <a:r>
              <a:rPr kumimoji="0" lang="uk-UA" b="1" i="1" u="none" strike="noStrike" cap="none" normalizeH="0" baseline="0" dirty="0" smtClean="0">
                <a:ln>
                  <a:noFill/>
                </a:ln>
                <a:solidFill>
                  <a:srgbClr val="161616"/>
                </a:solidFill>
                <a:effectLst/>
                <a:latin typeface="Arial" pitchFamily="34" charset="0"/>
                <a:ea typeface="SchoolBookC" charset="-52"/>
                <a:cs typeface="SchoolBookC-Italic" charset="-52"/>
              </a:rPr>
              <a:t>кадр</a:t>
            </a:r>
            <a:r>
              <a:rPr kumimoji="0" lang="uk-UA" b="1" i="0" u="none" strike="noStrike" cap="none" normalizeH="0" baseline="0" dirty="0" smtClean="0">
                <a:ln>
                  <a:noFill/>
                </a:ln>
                <a:solidFill>
                  <a:srgbClr val="161616"/>
                </a:solidFill>
                <a:effectLst/>
                <a:latin typeface="Arial" pitchFamily="34" charset="0"/>
                <a:ea typeface="SchoolBookC" charset="-52"/>
                <a:cs typeface="SchoolBookC" charset="-52"/>
              </a:rPr>
              <a:t>. </a:t>
            </a:r>
            <a:endParaRPr kumimoji="0" lang="uk-UA" sz="4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2291" name="Picture 3"/>
          <p:cNvPicPr>
            <a:picLocks noChangeAspect="1" noChangeArrowheads="1"/>
          </p:cNvPicPr>
          <p:nvPr/>
        </p:nvPicPr>
        <p:blipFill>
          <a:blip r:embed="rId2"/>
          <a:srcRect l="19107" t="11415" r="13959" b="18649"/>
          <a:stretch>
            <a:fillRect/>
          </a:stretch>
        </p:blipFill>
        <p:spPr bwMode="auto">
          <a:xfrm>
            <a:off x="2616077" y="2000240"/>
            <a:ext cx="3938943" cy="292895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down)">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strips(downLeft)">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7">
                                            <p:txEl>
                                              <p:pRg st="0" end="0"/>
                                            </p:txEl>
                                          </p:spTgt>
                                        </p:tgtEl>
                                        <p:attrNameLst>
                                          <p:attrName>style.visibility</p:attrName>
                                        </p:attrNameLst>
                                      </p:cBhvr>
                                      <p:to>
                                        <p:strVal val="visible"/>
                                      </p:to>
                                    </p:set>
                                    <p:animEffect transition="in" filter="wipe(down)">
                                      <p:cBhvr>
                                        <p:cTn id="17" dur="500"/>
                                        <p:tgtEl>
                                          <p:spTgt spid="1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7">
                                            <p:txEl>
                                              <p:pRg st="1" end="1"/>
                                            </p:txEl>
                                          </p:spTgt>
                                        </p:tgtEl>
                                        <p:attrNameLst>
                                          <p:attrName>style.visibility</p:attrName>
                                        </p:attrNameLst>
                                      </p:cBhvr>
                                      <p:to>
                                        <p:strVal val="visible"/>
                                      </p:to>
                                    </p:set>
                                    <p:animEffect transition="in" filter="wipe(down)">
                                      <p:cBhvr>
                                        <p:cTn id="22" dur="500"/>
                                        <p:tgtEl>
                                          <p:spTgt spid="15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7">
                                            <p:txEl>
                                              <p:pRg st="2" end="2"/>
                                            </p:txEl>
                                          </p:spTgt>
                                        </p:tgtEl>
                                        <p:attrNameLst>
                                          <p:attrName>style.visibility</p:attrName>
                                        </p:attrNameLst>
                                      </p:cBhvr>
                                      <p:to>
                                        <p:strVal val="visible"/>
                                      </p:to>
                                    </p:set>
                                    <p:animEffect transition="in" filter="wipe(down)">
                                      <p:cBhvr>
                                        <p:cTn id="27" dur="500"/>
                                        <p:tgtEl>
                                          <p:spTgt spid="1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9288" b="3703"/>
          <a:stretch>
            <a:fillRect/>
          </a:stretch>
        </p:blipFill>
        <p:spPr bwMode="auto">
          <a:xfrm>
            <a:off x="285720" y="4500570"/>
            <a:ext cx="2571768" cy="2203041"/>
          </a:xfrm>
          <a:prstGeom prst="rect">
            <a:avLst/>
          </a:prstGeom>
          <a:noFill/>
          <a:ln w="9525">
            <a:noFill/>
            <a:miter lim="800000"/>
            <a:headEnd/>
            <a:tailEnd/>
          </a:ln>
          <a:effectLst/>
        </p:spPr>
      </p:pic>
      <p:graphicFrame>
        <p:nvGraphicFramePr>
          <p:cNvPr id="151" name="Схема 150"/>
          <p:cNvGraphicFramePr/>
          <p:nvPr/>
        </p:nvGraphicFramePr>
        <p:xfrm>
          <a:off x="214282" y="928670"/>
          <a:ext cx="8643998"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699164" y="-642966"/>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714348" y="571501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928662" y="571501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857488" y="571501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3500430" y="571501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7" name="Подзаголовок 176"/>
          <p:cNvSpPr>
            <a:spLocks noGrp="1"/>
          </p:cNvSpPr>
          <p:nvPr>
            <p:ph type="body" idx="1"/>
          </p:nvPr>
        </p:nvSpPr>
        <p:spPr>
          <a:xfrm>
            <a:off x="357158" y="214290"/>
            <a:ext cx="8572560" cy="571504"/>
          </a:xfrm>
          <a:prstGeom prst="round2SameRect">
            <a:avLst>
              <a:gd name="adj1" fmla="val 16667"/>
              <a:gd name="adj2" fmla="val 27273"/>
            </a:avLst>
          </a:prstGeom>
          <a:solidFill>
            <a:srgbClr val="FEE9E2">
              <a:alpha val="51000"/>
            </a:srgbClr>
          </a:solidFill>
        </p:spPr>
        <p:txBody>
          <a:bodyPr>
            <a:normAutofit fontScale="25000" lnSpcReduction="20000"/>
          </a:bodyPr>
          <a:lstStyle/>
          <a:p>
            <a:pPr algn="ctr"/>
            <a:endParaRPr lang="uk-UA" sz="2600" b="1" i="1" dirty="0" smtClean="0">
              <a:solidFill>
                <a:schemeClr val="accent2">
                  <a:lumMod val="75000"/>
                </a:schemeClr>
              </a:solidFill>
            </a:endParaRPr>
          </a:p>
          <a:p>
            <a:pPr algn="ctr"/>
            <a:r>
              <a:rPr lang="ru-RU" sz="6400" b="1" dirty="0" smtClean="0">
                <a:solidFill>
                  <a:srgbClr val="6D1311"/>
                </a:solidFill>
              </a:rPr>
              <a:t>               </a:t>
            </a:r>
            <a:r>
              <a:rPr lang="ru-RU" sz="12800" b="1" dirty="0" err="1" smtClean="0">
                <a:solidFill>
                  <a:srgbClr val="6D1311"/>
                </a:solidFill>
              </a:rPr>
              <a:t>Основні</a:t>
            </a:r>
            <a:r>
              <a:rPr lang="ru-RU" sz="12800" b="1" dirty="0" smtClean="0">
                <a:solidFill>
                  <a:srgbClr val="6D1311"/>
                </a:solidFill>
              </a:rPr>
              <a:t> </a:t>
            </a:r>
            <a:r>
              <a:rPr lang="ru-RU" sz="12800" b="1" dirty="0" err="1" smtClean="0">
                <a:solidFill>
                  <a:srgbClr val="6D1311"/>
                </a:solidFill>
              </a:rPr>
              <a:t>види</a:t>
            </a:r>
            <a:r>
              <a:rPr lang="ru-RU" sz="12800" b="1" dirty="0" smtClean="0">
                <a:solidFill>
                  <a:srgbClr val="6D1311"/>
                </a:solidFill>
              </a:rPr>
              <a:t> </a:t>
            </a:r>
            <a:r>
              <a:rPr lang="ru-RU" sz="12800" b="1" dirty="0" err="1" smtClean="0">
                <a:solidFill>
                  <a:srgbClr val="6D1311"/>
                </a:solidFill>
              </a:rPr>
              <a:t>кіно</a:t>
            </a:r>
            <a:endParaRPr lang="ru-RU" sz="12800" b="1" dirty="0">
              <a:solidFill>
                <a:srgbClr val="6D1311"/>
              </a:solidFill>
            </a:endParaRPr>
          </a:p>
        </p:txBody>
      </p:sp>
      <p:sp>
        <p:nvSpPr>
          <p:cNvPr id="154" name="TextBox 153"/>
          <p:cNvSpPr txBox="1"/>
          <p:nvPr/>
        </p:nvSpPr>
        <p:spPr>
          <a:xfrm>
            <a:off x="5929787" y="3143248"/>
            <a:ext cx="3214213" cy="738664"/>
          </a:xfrm>
          <a:prstGeom prst="rect">
            <a:avLst/>
          </a:prstGeom>
          <a:noFill/>
        </p:spPr>
        <p:txBody>
          <a:bodyPr wrap="none" rtlCol="0">
            <a:spAutoFit/>
          </a:bodyPr>
          <a:lstStyle/>
          <a:p>
            <a:r>
              <a:rPr lang="ru-RU" sz="1400" b="1" dirty="0" smtClean="0"/>
              <a:t>Кларк </a:t>
            </a:r>
            <a:r>
              <a:rPr lang="ru-RU" sz="1400" b="1" dirty="0" err="1" smtClean="0"/>
              <a:t>Гейбл</a:t>
            </a:r>
            <a:r>
              <a:rPr lang="ru-RU" sz="1400" b="1" dirty="0" smtClean="0"/>
              <a:t> </a:t>
            </a:r>
            <a:r>
              <a:rPr lang="ru-RU" sz="1400" dirty="0" smtClean="0"/>
              <a:t>, </a:t>
            </a:r>
            <a:r>
              <a:rPr lang="ru-RU" sz="1400" b="1" dirty="0" err="1" smtClean="0"/>
              <a:t>Вівьен</a:t>
            </a:r>
            <a:r>
              <a:rPr lang="ru-RU" sz="1400" b="1" dirty="0" smtClean="0"/>
              <a:t> </a:t>
            </a:r>
            <a:r>
              <a:rPr lang="ru-RU" sz="1400" b="1" dirty="0" err="1" smtClean="0"/>
              <a:t>Лі</a:t>
            </a:r>
            <a:r>
              <a:rPr lang="ru-RU" sz="1400" dirty="0" smtClean="0"/>
              <a:t>, </a:t>
            </a:r>
            <a:r>
              <a:rPr lang="ru-RU" sz="1400" b="1" dirty="0" err="1" smtClean="0"/>
              <a:t>Леслі</a:t>
            </a:r>
            <a:r>
              <a:rPr lang="ru-RU" sz="1400" b="1" dirty="0" smtClean="0"/>
              <a:t> </a:t>
            </a:r>
            <a:r>
              <a:rPr lang="ru-RU" sz="1400" b="1" dirty="0" err="1" smtClean="0"/>
              <a:t>Ховард</a:t>
            </a:r>
            <a:endParaRPr lang="ru-RU" sz="1400" b="1" dirty="0" smtClean="0"/>
          </a:p>
          <a:p>
            <a:r>
              <a:rPr lang="ru-RU" sz="1400" b="1" dirty="0" smtClean="0"/>
              <a:t> </a:t>
            </a:r>
            <a:r>
              <a:rPr lang="ru-RU" sz="1400" dirty="0" smtClean="0"/>
              <a:t>у </a:t>
            </a:r>
            <a:r>
              <a:rPr lang="ru-RU" sz="1400" dirty="0" err="1" smtClean="0"/>
              <a:t>фільмі</a:t>
            </a:r>
            <a:r>
              <a:rPr lang="ru-RU" sz="1400" b="1" dirty="0" smtClean="0"/>
              <a:t> </a:t>
            </a:r>
            <a:r>
              <a:rPr lang="ru-RU" sz="1400" b="1" dirty="0" err="1" smtClean="0"/>
              <a:t>Віктора</a:t>
            </a:r>
            <a:r>
              <a:rPr lang="ru-RU" sz="1400" b="1" dirty="0" smtClean="0"/>
              <a:t> </a:t>
            </a:r>
            <a:r>
              <a:rPr lang="ru-RU" sz="1400" b="1" dirty="0" err="1" smtClean="0"/>
              <a:t>Флемінга</a:t>
            </a:r>
            <a:r>
              <a:rPr lang="ru-RU" sz="1400" b="1" dirty="0" smtClean="0"/>
              <a:t>, </a:t>
            </a:r>
            <a:r>
              <a:rPr lang="ru-RU" sz="1400" b="1" dirty="0" smtClean="0"/>
              <a:t>Сема </a:t>
            </a:r>
            <a:r>
              <a:rPr lang="ru-RU" sz="1400" b="1" dirty="0" smtClean="0"/>
              <a:t>Вуда</a:t>
            </a:r>
            <a:r>
              <a:rPr lang="ru-RU" sz="1400" dirty="0" smtClean="0"/>
              <a:t> </a:t>
            </a:r>
            <a:r>
              <a:rPr lang="ru-RU" sz="1400" dirty="0" err="1" smtClean="0"/>
              <a:t>і</a:t>
            </a:r>
            <a:endParaRPr lang="ru-RU" sz="1400" dirty="0" smtClean="0"/>
          </a:p>
          <a:p>
            <a:r>
              <a:rPr lang="ru-RU" sz="1400" dirty="0" smtClean="0"/>
              <a:t> </a:t>
            </a:r>
            <a:r>
              <a:rPr lang="ru-RU" sz="1400" b="1" dirty="0" smtClean="0"/>
              <a:t>Джорджа </a:t>
            </a:r>
            <a:r>
              <a:rPr lang="ru-RU" sz="1400" b="1" dirty="0" err="1" smtClean="0"/>
              <a:t>Кьюкора</a:t>
            </a:r>
            <a:r>
              <a:rPr lang="ru-RU" sz="1400" b="1" dirty="0" smtClean="0"/>
              <a:t> </a:t>
            </a:r>
            <a:r>
              <a:rPr lang="ru-RU" sz="1400" b="1" dirty="0" smtClean="0"/>
              <a:t>«</a:t>
            </a:r>
            <a:r>
              <a:rPr lang="ru-RU" sz="1400" b="1" dirty="0" err="1" smtClean="0"/>
              <a:t>Занесені</a:t>
            </a:r>
            <a:r>
              <a:rPr lang="ru-RU" sz="1400" b="1" dirty="0" smtClean="0"/>
              <a:t> </a:t>
            </a:r>
            <a:r>
              <a:rPr lang="ru-RU" sz="1400" b="1" dirty="0" err="1" smtClean="0"/>
              <a:t>вітром</a:t>
            </a:r>
            <a:r>
              <a:rPr lang="ru-RU" sz="1400" b="1" dirty="0" smtClean="0"/>
              <a:t>".</a:t>
            </a:r>
            <a:endParaRPr lang="uk-UA" sz="1400" dirty="0"/>
          </a:p>
        </p:txBody>
      </p:sp>
      <p:sp>
        <p:nvSpPr>
          <p:cNvPr id="155" name="TextBox 154"/>
          <p:cNvSpPr txBox="1"/>
          <p:nvPr/>
        </p:nvSpPr>
        <p:spPr>
          <a:xfrm>
            <a:off x="214282" y="3143248"/>
            <a:ext cx="2818272" cy="652999"/>
          </a:xfrm>
          <a:prstGeom prst="rect">
            <a:avLst/>
          </a:prstGeom>
          <a:noFill/>
        </p:spPr>
        <p:txBody>
          <a:bodyPr wrap="none" rtlCol="0">
            <a:spAutoFit/>
          </a:bodyPr>
          <a:lstStyle/>
          <a:p>
            <a:pPr>
              <a:lnSpc>
                <a:spcPts val="1000"/>
              </a:lnSpc>
              <a:spcAft>
                <a:spcPts val="600"/>
              </a:spcAft>
            </a:pPr>
            <a:r>
              <a:rPr lang="ru-RU" sz="1600" dirty="0" smtClean="0"/>
              <a:t>Кадр </a:t>
            </a:r>
            <a:r>
              <a:rPr lang="ru-RU" sz="1600" dirty="0" err="1" smtClean="0"/>
              <a:t>з</a:t>
            </a:r>
            <a:r>
              <a:rPr lang="ru-RU" sz="1600" dirty="0" smtClean="0"/>
              <a:t> документального</a:t>
            </a:r>
          </a:p>
          <a:p>
            <a:pPr>
              <a:lnSpc>
                <a:spcPts val="1000"/>
              </a:lnSpc>
              <a:spcAft>
                <a:spcPts val="600"/>
              </a:spcAft>
            </a:pPr>
            <a:r>
              <a:rPr lang="ru-RU" sz="1600" dirty="0" smtClean="0"/>
              <a:t> </a:t>
            </a:r>
            <a:r>
              <a:rPr lang="ru-RU" sz="1600" dirty="0" err="1" smtClean="0"/>
              <a:t>фільму</a:t>
            </a:r>
            <a:r>
              <a:rPr lang="ru-RU" sz="1600" dirty="0" smtClean="0"/>
              <a:t> </a:t>
            </a:r>
            <a:r>
              <a:rPr lang="ru-RU" sz="1600" b="1" dirty="0" smtClean="0"/>
              <a:t>«</a:t>
            </a:r>
            <a:r>
              <a:rPr lang="ru-RU" sz="1600" b="1" dirty="0" err="1" smtClean="0"/>
              <a:t>Важкі</a:t>
            </a:r>
            <a:r>
              <a:rPr lang="ru-RU" sz="1600" b="1" dirty="0" smtClean="0"/>
              <a:t> дороги </a:t>
            </a:r>
            <a:r>
              <a:rPr lang="ru-RU" sz="1600" b="1" dirty="0" err="1" smtClean="0"/>
              <a:t>світу</a:t>
            </a:r>
            <a:r>
              <a:rPr lang="ru-RU" sz="1600" b="1" dirty="0" smtClean="0"/>
              <a:t>» </a:t>
            </a:r>
          </a:p>
          <a:p>
            <a:pPr>
              <a:lnSpc>
                <a:spcPts val="1000"/>
              </a:lnSpc>
              <a:spcAft>
                <a:spcPts val="600"/>
              </a:spcAft>
            </a:pPr>
            <a:r>
              <a:rPr lang="ru-RU" sz="1600" b="1" dirty="0" smtClean="0"/>
              <a:t> </a:t>
            </a:r>
            <a:r>
              <a:rPr lang="ru-RU" sz="1600" dirty="0" err="1" smtClean="0"/>
              <a:t>Режисер</a:t>
            </a:r>
            <a:r>
              <a:rPr lang="ru-RU" sz="1600" dirty="0" smtClean="0"/>
              <a:t> </a:t>
            </a:r>
            <a:r>
              <a:rPr lang="ru-RU" sz="1600" dirty="0" smtClean="0">
                <a:solidFill>
                  <a:srgbClr val="6D1311"/>
                </a:solidFill>
              </a:rPr>
              <a:t>А. В. Колошин. </a:t>
            </a:r>
            <a:r>
              <a:rPr lang="ru-RU" sz="1600" dirty="0" smtClean="0"/>
              <a:t>1975.</a:t>
            </a:r>
            <a:endParaRPr lang="uk-UA" sz="1600" dirty="0"/>
          </a:p>
        </p:txBody>
      </p:sp>
      <p:sp>
        <p:nvSpPr>
          <p:cNvPr id="157" name="TextBox 156"/>
          <p:cNvSpPr txBox="1"/>
          <p:nvPr/>
        </p:nvSpPr>
        <p:spPr>
          <a:xfrm>
            <a:off x="7286644" y="4214818"/>
            <a:ext cx="237566" cy="369332"/>
          </a:xfrm>
          <a:prstGeom prst="rect">
            <a:avLst/>
          </a:prstGeom>
          <a:noFill/>
        </p:spPr>
        <p:txBody>
          <a:bodyPr wrap="none" rtlCol="0">
            <a:spAutoFit/>
          </a:bodyPr>
          <a:lstStyle/>
          <a:p>
            <a:r>
              <a:rPr lang="uk-UA" dirty="0" smtClean="0"/>
              <a:t> </a:t>
            </a:r>
            <a:endParaRPr lang="uk-UA"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7">
                                            <p:bg/>
                                          </p:spTgt>
                                        </p:tgtEl>
                                        <p:attrNameLst>
                                          <p:attrName>style.visibility</p:attrName>
                                        </p:attrNameLst>
                                      </p:cBhvr>
                                      <p:to>
                                        <p:strVal val="visible"/>
                                      </p:to>
                                    </p:set>
                                    <p:animEffect transition="in" filter="wipe(down)">
                                      <p:cBhvr>
                                        <p:cTn id="7" dur="500"/>
                                        <p:tgtEl>
                                          <p:spTgt spid="17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3" name="Прямоугольник 182"/>
          <p:cNvSpPr/>
          <p:nvPr/>
        </p:nvSpPr>
        <p:spPr>
          <a:xfrm rot="5400000">
            <a:off x="6322215" y="3607611"/>
            <a:ext cx="5429288" cy="21428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0" name="Прямоугольник 179"/>
          <p:cNvSpPr/>
          <p:nvPr/>
        </p:nvSpPr>
        <p:spPr>
          <a:xfrm rot="16200000">
            <a:off x="-2607503" y="3536173"/>
            <a:ext cx="5429288" cy="21428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Прямоугольник 189"/>
          <p:cNvSpPr/>
          <p:nvPr/>
        </p:nvSpPr>
        <p:spPr>
          <a:xfrm>
            <a:off x="0" y="0"/>
            <a:ext cx="9144000" cy="2214554"/>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35"/>
          <p:cNvGrpSpPr/>
          <p:nvPr/>
        </p:nvGrpSpPr>
        <p:grpSpPr>
          <a:xfrm>
            <a:off x="142844" y="35716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357158" y="35716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71472" y="35716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785786" y="35716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1000100" y="35716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214414" y="35716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428728" y="35716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643042" y="35716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857356" y="35716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71670" y="35716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85984" y="35716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500298" y="35716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714612" y="35716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928926" y="35716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143240" y="35716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357554" y="35716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3571868" y="35716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86182" y="35716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4000496" y="35716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214810" y="35716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429124" y="35716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643438" y="35716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6" name="Заголовок 175"/>
          <p:cNvSpPr>
            <a:spLocks noGrp="1"/>
          </p:cNvSpPr>
          <p:nvPr>
            <p:ph type="title"/>
          </p:nvPr>
        </p:nvSpPr>
        <p:spPr>
          <a:xfrm>
            <a:off x="0" y="428604"/>
            <a:ext cx="9144000" cy="1214446"/>
          </a:xfrm>
          <a:ln>
            <a:noFill/>
          </a:ln>
        </p:spPr>
        <p:txBody>
          <a:bodyPr>
            <a:noAutofit/>
          </a:bodyPr>
          <a:lstStyle/>
          <a:p>
            <a:r>
              <a:rPr lang="uk-UA" sz="1600" b="1" dirty="0" smtClean="0"/>
              <a:t/>
            </a:r>
            <a:br>
              <a:rPr lang="uk-UA" sz="1600" b="1" dirty="0" smtClean="0"/>
            </a:br>
            <a:r>
              <a:rPr lang="uk-UA" sz="1600" b="1" dirty="0" smtClean="0"/>
              <a:t/>
            </a:r>
            <a:br>
              <a:rPr lang="uk-UA" sz="1600" b="1" dirty="0" smtClean="0"/>
            </a:br>
            <a:r>
              <a:rPr lang="uk-UA" sz="1800" b="1" dirty="0" smtClean="0"/>
              <a:t>Українську</a:t>
            </a:r>
            <a:r>
              <a:rPr lang="uk-UA" sz="1800" b="1" dirty="0" smtClean="0"/>
              <a:t> кіноіндустрію наразі складають більше 150-ти кіностудій та </a:t>
            </a:r>
            <a:r>
              <a:rPr lang="uk-UA" sz="1800" b="1" dirty="0" err="1" smtClean="0"/>
              <a:t>продакшн</a:t>
            </a:r>
            <a:r>
              <a:rPr lang="uk-UA" sz="1800" b="1" dirty="0" smtClean="0"/>
              <a:t> -</a:t>
            </a:r>
            <a:r>
              <a:rPr lang="uk-UA" sz="1800" b="1" dirty="0" smtClean="0"/>
              <a:t>компаній.</a:t>
            </a:r>
            <a:r>
              <a:rPr lang="uk-UA" sz="1600" b="1" dirty="0" smtClean="0">
                <a:solidFill>
                  <a:schemeClr val="bg1"/>
                </a:solidFill>
              </a:rPr>
              <a:t/>
            </a:r>
            <a:br>
              <a:rPr lang="uk-UA" sz="1600" b="1" dirty="0" smtClean="0">
                <a:solidFill>
                  <a:schemeClr val="bg1"/>
                </a:solidFill>
              </a:rPr>
            </a:br>
            <a:r>
              <a:rPr lang="uk-UA" sz="1600" b="1" dirty="0" smtClean="0">
                <a:solidFill>
                  <a:schemeClr val="bg1"/>
                </a:solidFill>
              </a:rPr>
              <a:t>Багато режисерів з інших країн вже зняли в Україні свої кінострічки. Так російський режисер Федір Бондарчук знайшов у Криму гірські пейзажі Афганістану для фільму "9 рота". Володимир </a:t>
            </a:r>
            <a:r>
              <a:rPr lang="uk-UA" sz="1600" b="1" dirty="0" err="1" smtClean="0">
                <a:solidFill>
                  <a:schemeClr val="bg1"/>
                </a:solidFill>
              </a:rPr>
              <a:t>Бортко</a:t>
            </a:r>
            <a:r>
              <a:rPr lang="uk-UA" sz="1600" b="1" dirty="0" smtClean="0">
                <a:solidFill>
                  <a:schemeClr val="bg1"/>
                </a:solidFill>
              </a:rPr>
              <a:t> - середньовічну архітектуру Речі Посполитої для екранізації "Тараса Бульби". Китайський режисер </a:t>
            </a:r>
            <a:r>
              <a:rPr lang="uk-UA" sz="1600" b="1" dirty="0" err="1" smtClean="0">
                <a:solidFill>
                  <a:schemeClr val="bg1"/>
                </a:solidFill>
              </a:rPr>
              <a:t>Чжан</a:t>
            </a:r>
            <a:r>
              <a:rPr lang="uk-UA" sz="1600" b="1" dirty="0" smtClean="0">
                <a:solidFill>
                  <a:schemeClr val="bg1"/>
                </a:solidFill>
              </a:rPr>
              <a:t> </a:t>
            </a:r>
            <a:r>
              <a:rPr lang="uk-UA" sz="1600" b="1" dirty="0" err="1" smtClean="0">
                <a:solidFill>
                  <a:schemeClr val="bg1"/>
                </a:solidFill>
              </a:rPr>
              <a:t>Імоу</a:t>
            </a:r>
            <a:r>
              <a:rPr lang="uk-UA" sz="1600" b="1" dirty="0" smtClean="0">
                <a:solidFill>
                  <a:schemeClr val="bg1"/>
                </a:solidFill>
              </a:rPr>
              <a:t> знімав у Карпатах китайський ліс, показаний глядачеві у фільмі "Будинок літаючих кинджалів", голландський режисер </a:t>
            </a:r>
            <a:r>
              <a:rPr lang="uk-UA" sz="1600" b="1" dirty="0" err="1" smtClean="0">
                <a:solidFill>
                  <a:schemeClr val="bg1"/>
                </a:solidFill>
              </a:rPr>
              <a:t>Йос</a:t>
            </a:r>
            <a:r>
              <a:rPr lang="uk-UA" sz="1600" b="1" dirty="0" smtClean="0">
                <a:solidFill>
                  <a:schemeClr val="bg1"/>
                </a:solidFill>
              </a:rPr>
              <a:t> </a:t>
            </a:r>
            <a:r>
              <a:rPr lang="uk-UA" sz="1600" b="1" dirty="0" err="1" smtClean="0">
                <a:solidFill>
                  <a:schemeClr val="bg1"/>
                </a:solidFill>
              </a:rPr>
              <a:t>Стеллінг</a:t>
            </a:r>
            <a:r>
              <a:rPr lang="uk-UA" sz="1600" b="1" dirty="0" smtClean="0">
                <a:solidFill>
                  <a:schemeClr val="bg1"/>
                </a:solidFill>
              </a:rPr>
              <a:t> обрав для зйомок окремих сцен фільму "Душка" Київ.</a:t>
            </a:r>
            <a:br>
              <a:rPr lang="uk-UA" sz="1600" b="1" dirty="0" smtClean="0">
                <a:solidFill>
                  <a:schemeClr val="bg1"/>
                </a:solidFill>
              </a:rPr>
            </a:br>
            <a:endParaRPr lang="ru-RU" sz="1600" b="1" spc="200" dirty="0">
              <a:ln w="29210">
                <a:solidFill>
                  <a:srgbClr val="6D1311"/>
                </a:solidFill>
              </a:ln>
              <a:solidFill>
                <a:schemeClr val="bg1"/>
              </a:solidFill>
              <a:effectLst>
                <a:innerShdw blurRad="50800" dist="50800" dir="8100000">
                  <a:srgbClr val="7D7D7D">
                    <a:alpha val="73000"/>
                  </a:srgbClr>
                </a:innerShdw>
              </a:effectLst>
            </a:endParaRPr>
          </a:p>
        </p:txBody>
      </p:sp>
      <p:sp>
        <p:nvSpPr>
          <p:cNvPr id="179" name="Прямоугольник 178"/>
          <p:cNvSpPr/>
          <p:nvPr/>
        </p:nvSpPr>
        <p:spPr>
          <a:xfrm>
            <a:off x="0" y="4786322"/>
            <a:ext cx="9144000" cy="2071678"/>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smtClean="0"/>
          </a:p>
          <a:p>
            <a:pPr algn="ctr"/>
            <a:r>
              <a:rPr lang="uk-UA" b="1" dirty="0" smtClean="0">
                <a:solidFill>
                  <a:schemeClr val="tx1"/>
                </a:solidFill>
              </a:rPr>
              <a:t>Світове </a:t>
            </a:r>
            <a:r>
              <a:rPr lang="uk-UA" b="1" dirty="0" smtClean="0">
                <a:solidFill>
                  <a:schemeClr val="tx1"/>
                </a:solidFill>
              </a:rPr>
              <a:t>визнання дістали фільми, зняті чудовими радянськими </a:t>
            </a:r>
            <a:r>
              <a:rPr lang="uk-UA" sz="1600" b="1" dirty="0" smtClean="0">
                <a:solidFill>
                  <a:schemeClr val="tx1"/>
                </a:solidFill>
              </a:rPr>
              <a:t>кінорежисерами</a:t>
            </a:r>
          </a:p>
          <a:p>
            <a:pPr algn="ctr"/>
            <a:r>
              <a:rPr lang="uk-UA" sz="1600" b="1" dirty="0" smtClean="0">
                <a:solidFill>
                  <a:schemeClr val="tx1"/>
                </a:solidFill>
              </a:rPr>
              <a:t> </a:t>
            </a:r>
            <a:r>
              <a:rPr lang="uk-UA" sz="1600" b="1" dirty="0" smtClean="0">
                <a:solidFill>
                  <a:schemeClr val="tx1"/>
                </a:solidFill>
              </a:rPr>
              <a:t>С. </a:t>
            </a:r>
            <a:r>
              <a:rPr lang="uk-UA" sz="1600" b="1" dirty="0" err="1" smtClean="0">
                <a:solidFill>
                  <a:schemeClr val="tx1"/>
                </a:solidFill>
              </a:rPr>
              <a:t>Ейзенштейном</a:t>
            </a:r>
            <a:r>
              <a:rPr lang="uk-UA" sz="1600" b="1" dirty="0" smtClean="0">
                <a:solidFill>
                  <a:schemeClr val="tx1"/>
                </a:solidFill>
              </a:rPr>
              <a:t> і В. Пудовкіним. </a:t>
            </a:r>
            <a:endParaRPr lang="uk-UA" sz="1600" b="1" dirty="0" smtClean="0">
              <a:solidFill>
                <a:schemeClr val="tx1"/>
              </a:solidFill>
            </a:endParaRPr>
          </a:p>
          <a:p>
            <a:pPr algn="ctr"/>
            <a:r>
              <a:rPr lang="uk-UA" sz="1600" b="1" dirty="0" smtClean="0">
                <a:solidFill>
                  <a:schemeClr val="bg1"/>
                </a:solidFill>
              </a:rPr>
              <a:t>Після </a:t>
            </a:r>
            <a:r>
              <a:rPr lang="uk-UA" sz="1600" b="1" dirty="0" smtClean="0">
                <a:solidFill>
                  <a:schemeClr val="bg1"/>
                </a:solidFill>
              </a:rPr>
              <a:t>першої світової війни в США недалеко від м. </a:t>
            </a:r>
            <a:r>
              <a:rPr lang="uk-UA" sz="1600" b="1" dirty="0" err="1" smtClean="0">
                <a:solidFill>
                  <a:schemeClr val="bg1"/>
                </a:solidFill>
              </a:rPr>
              <a:t>Лос-Анжелоса</a:t>
            </a:r>
            <a:r>
              <a:rPr lang="uk-UA" sz="1600" b="1" dirty="0" smtClean="0">
                <a:solidFill>
                  <a:schemeClr val="bg1"/>
                </a:solidFill>
              </a:rPr>
              <a:t>, в </a:t>
            </a:r>
            <a:r>
              <a:rPr lang="uk-UA" sz="1600" b="1" dirty="0" err="1" smtClean="0">
                <a:solidFill>
                  <a:schemeClr val="bg1"/>
                </a:solidFill>
              </a:rPr>
              <a:t>Голлівуді</a:t>
            </a:r>
            <a:r>
              <a:rPr lang="uk-UA" sz="1600" b="1" dirty="0" smtClean="0">
                <a:solidFill>
                  <a:schemeClr val="bg1"/>
                </a:solidFill>
              </a:rPr>
              <a:t>, виросло ціле </a:t>
            </a:r>
            <a:r>
              <a:rPr lang="uk-UA" sz="1600" b="1" dirty="0" err="1" smtClean="0">
                <a:solidFill>
                  <a:schemeClr val="bg1"/>
                </a:solidFill>
              </a:rPr>
              <a:t>кіномістечко</a:t>
            </a:r>
            <a:r>
              <a:rPr lang="uk-UA" sz="1600" b="1" dirty="0" smtClean="0">
                <a:solidFill>
                  <a:schemeClr val="bg1"/>
                </a:solidFill>
              </a:rPr>
              <a:t>, де розмістились численні студії. Центр американської кінематографії - </a:t>
            </a:r>
            <a:r>
              <a:rPr lang="uk-UA" sz="1600" b="1" dirty="0" err="1" smtClean="0">
                <a:solidFill>
                  <a:schemeClr val="bg1"/>
                </a:solidFill>
              </a:rPr>
              <a:t>Голлівуд</a:t>
            </a:r>
            <a:r>
              <a:rPr lang="uk-UA" sz="1600" b="1" dirty="0" smtClean="0">
                <a:solidFill>
                  <a:schemeClr val="bg1"/>
                </a:solidFill>
              </a:rPr>
              <a:t> - почав випускати величезну кількість фільмів за участю відомих кіноартистів: Мері </a:t>
            </a:r>
            <a:r>
              <a:rPr lang="uk-UA" sz="1600" b="1" dirty="0" err="1" smtClean="0">
                <a:solidFill>
                  <a:schemeClr val="bg1"/>
                </a:solidFill>
              </a:rPr>
              <a:t>Пікфорд</a:t>
            </a:r>
            <a:r>
              <a:rPr lang="uk-UA" sz="1600" b="1" dirty="0" smtClean="0">
                <a:solidFill>
                  <a:schemeClr val="bg1"/>
                </a:solidFill>
              </a:rPr>
              <a:t>, Дугласа </a:t>
            </a:r>
            <a:r>
              <a:rPr lang="uk-UA" sz="1600" b="1" dirty="0" err="1" smtClean="0">
                <a:solidFill>
                  <a:schemeClr val="bg1"/>
                </a:solidFill>
              </a:rPr>
              <a:t>Фербенкса</a:t>
            </a:r>
            <a:r>
              <a:rPr lang="uk-UA" sz="1600" b="1" dirty="0" smtClean="0">
                <a:solidFill>
                  <a:schemeClr val="bg1"/>
                </a:solidFill>
              </a:rPr>
              <a:t>, </a:t>
            </a:r>
            <a:r>
              <a:rPr lang="uk-UA" sz="1600" b="1" dirty="0" err="1" smtClean="0">
                <a:solidFill>
                  <a:schemeClr val="bg1"/>
                </a:solidFill>
              </a:rPr>
              <a:t>Ліліан</a:t>
            </a:r>
            <a:r>
              <a:rPr lang="uk-UA" sz="1600" b="1" dirty="0" smtClean="0">
                <a:solidFill>
                  <a:schemeClr val="bg1"/>
                </a:solidFill>
              </a:rPr>
              <a:t> </a:t>
            </a:r>
            <a:r>
              <a:rPr lang="uk-UA" sz="1600" b="1" dirty="0" err="1" smtClean="0">
                <a:solidFill>
                  <a:schemeClr val="bg1"/>
                </a:solidFill>
              </a:rPr>
              <a:t>Гіш</a:t>
            </a:r>
            <a:r>
              <a:rPr lang="uk-UA" sz="1600" b="1" dirty="0" smtClean="0">
                <a:solidFill>
                  <a:schemeClr val="bg1"/>
                </a:solidFill>
              </a:rPr>
              <a:t> і артистів, які переїхали в Америку: Грети Гарбо, Конрада </a:t>
            </a:r>
            <a:r>
              <a:rPr lang="uk-UA" sz="1600" b="1" dirty="0" err="1" smtClean="0">
                <a:solidFill>
                  <a:schemeClr val="bg1"/>
                </a:solidFill>
              </a:rPr>
              <a:t>Фейда</a:t>
            </a:r>
            <a:r>
              <a:rPr lang="uk-UA" sz="1600" b="1" dirty="0" smtClean="0">
                <a:solidFill>
                  <a:schemeClr val="bg1"/>
                </a:solidFill>
              </a:rPr>
              <a:t>, Глорії </a:t>
            </a:r>
            <a:r>
              <a:rPr lang="uk-UA" sz="1600" b="1" dirty="0" err="1" smtClean="0">
                <a:solidFill>
                  <a:schemeClr val="bg1"/>
                </a:solidFill>
              </a:rPr>
              <a:t>Свенсон</a:t>
            </a:r>
            <a:r>
              <a:rPr lang="uk-UA" sz="1600" b="1" dirty="0" smtClean="0">
                <a:solidFill>
                  <a:schemeClr val="bg1"/>
                </a:solidFill>
              </a:rPr>
              <a:t> та інших</a:t>
            </a:r>
            <a:r>
              <a:rPr lang="uk-UA" sz="2400" dirty="0" smtClean="0">
                <a:solidFill>
                  <a:schemeClr val="bg1"/>
                </a:solidFill>
              </a:rPr>
              <a:t>.</a:t>
            </a:r>
            <a:endParaRPr lang="ru-RU" sz="2400" b="1" dirty="0">
              <a:solidFill>
                <a:schemeClr val="bg1"/>
              </a:solidFill>
            </a:endParaRPr>
          </a:p>
        </p:txBody>
      </p:sp>
      <p:pic>
        <p:nvPicPr>
          <p:cNvPr id="10241" name="Picture 1"/>
          <p:cNvPicPr>
            <a:picLocks noGrp="1" noChangeAspect="1" noChangeArrowheads="1"/>
          </p:cNvPicPr>
          <p:nvPr>
            <p:ph idx="1"/>
          </p:nvPr>
        </p:nvPicPr>
        <p:blipFill>
          <a:blip r:embed="rId2"/>
          <a:srcRect/>
          <a:stretch>
            <a:fillRect/>
          </a:stretch>
        </p:blipFill>
        <p:spPr bwMode="auto">
          <a:xfrm>
            <a:off x="1643042" y="2214554"/>
            <a:ext cx="5715040" cy="2530249"/>
          </a:xfrm>
          <a:prstGeom prst="rect">
            <a:avLst/>
          </a:prstGeom>
          <a:noFill/>
          <a:ln w="9525">
            <a:solidFill>
              <a:schemeClr val="bg1"/>
            </a:solid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down)">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strips(downLeft)">
                                      <p:cBhvr>
                                        <p:cTn id="12" dur="500"/>
                                        <p:tgtEl>
                                          <p:spTgt spid="102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wipe(down)">
                                      <p:cBhvr>
                                        <p:cTn id="1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6215058"/>
            <a:ext cx="9144000" cy="642942"/>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Кадр </a:t>
            </a:r>
            <a:r>
              <a:rPr lang="ru-RU" b="1" dirty="0" err="1" smtClean="0"/>
              <a:t>із</a:t>
            </a:r>
            <a:r>
              <a:rPr lang="ru-RU" b="1" dirty="0" smtClean="0"/>
              <a:t> </a:t>
            </a:r>
            <a:r>
              <a:rPr lang="ru-RU" b="1" dirty="0" err="1" smtClean="0"/>
              <a:t>кінофільму</a:t>
            </a:r>
            <a:r>
              <a:rPr lang="ru-RU" b="1" dirty="0" smtClean="0"/>
              <a:t> «</a:t>
            </a:r>
            <a:r>
              <a:rPr lang="ru-RU" b="1" dirty="0" err="1" smtClean="0"/>
              <a:t>Ентузіазм</a:t>
            </a:r>
            <a:r>
              <a:rPr lang="ru-RU" b="1" dirty="0" smtClean="0"/>
              <a:t>(</a:t>
            </a:r>
            <a:r>
              <a:rPr lang="ru-RU" b="1" dirty="0" err="1" smtClean="0"/>
              <a:t>Симфонія</a:t>
            </a:r>
            <a:r>
              <a:rPr lang="ru-RU" b="1" dirty="0" smtClean="0"/>
              <a:t> </a:t>
            </a:r>
            <a:r>
              <a:rPr lang="ru-RU" b="1" dirty="0" err="1" smtClean="0"/>
              <a:t>Донбасу</a:t>
            </a:r>
            <a:r>
              <a:rPr lang="ru-RU" b="1" dirty="0" smtClean="0"/>
              <a:t>)« </a:t>
            </a:r>
            <a:r>
              <a:rPr lang="ru-RU" b="1" dirty="0" err="1" smtClean="0"/>
              <a:t>Україна</a:t>
            </a:r>
            <a:r>
              <a:rPr lang="ru-RU" b="1" dirty="0" smtClean="0"/>
              <a:t> 1930 р. Реж. Д. </a:t>
            </a:r>
            <a:r>
              <a:rPr lang="ru-RU" b="1" dirty="0" err="1" smtClean="0"/>
              <a:t>Вертов</a:t>
            </a:r>
            <a:endParaRPr lang="ru-RU" b="1" dirty="0"/>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928662" y="571501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857488" y="571501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3929058" y="571501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75"/>
          <p:cNvSpPr>
            <a:spLocks noGrp="1"/>
          </p:cNvSpPr>
          <p:nvPr>
            <p:ph type="title"/>
          </p:nvPr>
        </p:nvSpPr>
        <p:spPr>
          <a:xfrm>
            <a:off x="0" y="5357826"/>
            <a:ext cx="9144000" cy="642942"/>
          </a:xfrm>
          <a:prstGeom prst="rect">
            <a:avLst/>
          </a:prstGeom>
          <a:noFill/>
          <a:ln w="19050">
            <a:noFill/>
          </a:ln>
          <a:effectLst/>
        </p:spPr>
        <p:txBody>
          <a:bodyPr>
            <a:noAutofit/>
          </a:bodyPr>
          <a:lstStyle/>
          <a:p>
            <a:pPr algn="ctr"/>
            <a:r>
              <a:rPr lang="ru-RU" sz="5400" dirty="0" smtClean="0"/>
              <a:t/>
            </a:r>
            <a:br>
              <a:rPr lang="ru-RU" sz="5400" dirty="0" smtClean="0"/>
            </a:br>
            <a:endParaRPr lang="ru-RU" sz="54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7" name="Подзаголовок 176"/>
          <p:cNvSpPr>
            <a:spLocks noGrp="1"/>
          </p:cNvSpPr>
          <p:nvPr>
            <p:ph type="body" idx="1"/>
          </p:nvPr>
        </p:nvSpPr>
        <p:spPr>
          <a:xfrm>
            <a:off x="642910" y="285728"/>
            <a:ext cx="7915276" cy="1357322"/>
          </a:xfrm>
          <a:prstGeom prst="round2SameRect">
            <a:avLst>
              <a:gd name="adj1" fmla="val 16667"/>
              <a:gd name="adj2" fmla="val 27273"/>
            </a:avLst>
          </a:prstGeom>
          <a:solidFill>
            <a:srgbClr val="FEE9E2">
              <a:alpha val="51000"/>
            </a:srgbClr>
          </a:solidFill>
        </p:spPr>
        <p:txBody>
          <a:bodyPr>
            <a:noAutofit/>
          </a:bodyPr>
          <a:lstStyle/>
          <a:p>
            <a:pPr algn="ctr"/>
            <a:r>
              <a:rPr lang="ru-RU" sz="1800" b="1" dirty="0" smtClean="0">
                <a:solidFill>
                  <a:srgbClr val="6D1311"/>
                </a:solidFill>
              </a:rPr>
              <a:t>Перший </a:t>
            </a:r>
            <a:r>
              <a:rPr lang="ru-RU" sz="1800" b="1" dirty="0" err="1" smtClean="0">
                <a:solidFill>
                  <a:srgbClr val="6D1311"/>
                </a:solidFill>
              </a:rPr>
              <a:t>звуковий</a:t>
            </a:r>
            <a:r>
              <a:rPr lang="ru-RU" sz="1800" b="1" dirty="0" smtClean="0">
                <a:solidFill>
                  <a:srgbClr val="6D1311"/>
                </a:solidFill>
              </a:rPr>
              <a:t> </a:t>
            </a:r>
            <a:r>
              <a:rPr lang="ru-RU" sz="1800" b="1" dirty="0" err="1" smtClean="0">
                <a:solidFill>
                  <a:srgbClr val="6D1311"/>
                </a:solidFill>
              </a:rPr>
              <a:t>фільм</a:t>
            </a:r>
            <a:r>
              <a:rPr lang="ru-RU" sz="1800" b="1" dirty="0" smtClean="0">
                <a:solidFill>
                  <a:srgbClr val="6D1311"/>
                </a:solidFill>
              </a:rPr>
              <a:t> в </a:t>
            </a:r>
            <a:r>
              <a:rPr lang="ru-RU" sz="1800" b="1" dirty="0" err="1" smtClean="0">
                <a:solidFill>
                  <a:srgbClr val="6D1311"/>
                </a:solidFill>
              </a:rPr>
              <a:t>Україні</a:t>
            </a:r>
            <a:r>
              <a:rPr lang="ru-RU" sz="1800" b="1" dirty="0" smtClean="0">
                <a:solidFill>
                  <a:srgbClr val="6D1311"/>
                </a:solidFill>
              </a:rPr>
              <a:t> </a:t>
            </a:r>
            <a:r>
              <a:rPr lang="ru-RU" sz="1800" b="1" dirty="0" err="1" smtClean="0">
                <a:solidFill>
                  <a:srgbClr val="6D1311"/>
                </a:solidFill>
              </a:rPr>
              <a:t>з</a:t>
            </a:r>
            <a:r>
              <a:rPr lang="en-US" sz="1800" b="1" dirty="0" smtClean="0">
                <a:solidFill>
                  <a:srgbClr val="6D1311"/>
                </a:solidFill>
              </a:rPr>
              <a:t>’</a:t>
            </a:r>
            <a:r>
              <a:rPr lang="uk-UA" sz="1800" b="1" dirty="0" smtClean="0">
                <a:solidFill>
                  <a:srgbClr val="6D1311"/>
                </a:solidFill>
              </a:rPr>
              <a:t>явився у 1930 р. – документальна стрічка Д.</a:t>
            </a:r>
            <a:r>
              <a:rPr lang="uk-UA" sz="1800" b="1" dirty="0" err="1" smtClean="0">
                <a:solidFill>
                  <a:srgbClr val="6D1311"/>
                </a:solidFill>
              </a:rPr>
              <a:t>Ветрова</a:t>
            </a:r>
            <a:r>
              <a:rPr lang="uk-UA" sz="1800" b="1" dirty="0" smtClean="0">
                <a:solidFill>
                  <a:srgbClr val="6D1311"/>
                </a:solidFill>
              </a:rPr>
              <a:t> </a:t>
            </a:r>
            <a:r>
              <a:rPr lang="uk-UA" sz="1800" b="1" dirty="0" err="1" smtClean="0">
                <a:solidFill>
                  <a:srgbClr val="6D1311"/>
                </a:solidFill>
              </a:rPr>
              <a:t>“Ентузіазм</a:t>
            </a:r>
            <a:r>
              <a:rPr lang="uk-UA" sz="1800" b="1" dirty="0" smtClean="0">
                <a:solidFill>
                  <a:srgbClr val="6D1311"/>
                </a:solidFill>
              </a:rPr>
              <a:t> (Симфонія Донбасу)”, вже в 1931 р. країна не лише побачила, а й почула українських акторів у художньому фільмі</a:t>
            </a:r>
          </a:p>
          <a:p>
            <a:pPr algn="ctr"/>
            <a:r>
              <a:rPr lang="uk-UA" sz="1800" b="1" dirty="0" smtClean="0">
                <a:solidFill>
                  <a:srgbClr val="6D1311"/>
                </a:solidFill>
              </a:rPr>
              <a:t> О Соловйова </a:t>
            </a:r>
            <a:r>
              <a:rPr lang="uk-UA" sz="1800" b="1" dirty="0" err="1" smtClean="0">
                <a:solidFill>
                  <a:srgbClr val="6D1311"/>
                </a:solidFill>
              </a:rPr>
              <a:t>“Фронт”</a:t>
            </a:r>
            <a:endParaRPr lang="ru-RU" sz="1800" b="1" dirty="0">
              <a:solidFill>
                <a:srgbClr val="6D1311"/>
              </a:solidFill>
            </a:endParaRPr>
          </a:p>
        </p:txBody>
      </p:sp>
      <p:pic>
        <p:nvPicPr>
          <p:cNvPr id="9217" name="Picture 1"/>
          <p:cNvPicPr>
            <a:picLocks noChangeAspect="1" noChangeArrowheads="1"/>
          </p:cNvPicPr>
          <p:nvPr/>
        </p:nvPicPr>
        <p:blipFill>
          <a:blip r:embed="rId2"/>
          <a:srcRect/>
          <a:stretch>
            <a:fillRect/>
          </a:stretch>
        </p:blipFill>
        <p:spPr bwMode="auto">
          <a:xfrm>
            <a:off x="1714480" y="1785926"/>
            <a:ext cx="5770757" cy="4143404"/>
          </a:xfrm>
          <a:prstGeom prst="rect">
            <a:avLst/>
          </a:prstGeom>
          <a:noFill/>
          <a:ln w="9525">
            <a:solidFill>
              <a:schemeClr val="bg1"/>
            </a:solid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7">
                                            <p:bg/>
                                          </p:spTgt>
                                        </p:tgtEl>
                                        <p:attrNameLst>
                                          <p:attrName>style.visibility</p:attrName>
                                        </p:attrNameLst>
                                      </p:cBhvr>
                                      <p:to>
                                        <p:strVal val="visible"/>
                                      </p:to>
                                    </p:set>
                                    <p:animEffect transition="in" filter="wipe(down)">
                                      <p:cBhvr>
                                        <p:cTn id="7" dur="500"/>
                                        <p:tgtEl>
                                          <p:spTgt spid="17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wipe(down)">
                                      <p:cBhvr>
                                        <p:cTn id="12" dur="500"/>
                                        <p:tgtEl>
                                          <p:spTgt spid="92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wipe(down)">
                                      <p:cBhvr>
                                        <p:cTn id="1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7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5929330"/>
            <a:ext cx="9144000" cy="928670"/>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20"/>
          <p:cNvGrpSpPr/>
          <p:nvPr/>
        </p:nvGrpSpPr>
        <p:grpSpPr>
          <a:xfrm>
            <a:off x="2857488" y="571501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50"/>
          <p:cNvGrpSpPr/>
          <p:nvPr/>
        </p:nvGrpSpPr>
        <p:grpSpPr>
          <a:xfrm>
            <a:off x="3929058" y="571501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75"/>
          <p:cNvSpPr>
            <a:spLocks noGrp="1"/>
          </p:cNvSpPr>
          <p:nvPr>
            <p:ph type="title"/>
          </p:nvPr>
        </p:nvSpPr>
        <p:spPr>
          <a:xfrm>
            <a:off x="0" y="5929330"/>
            <a:ext cx="9144000" cy="642918"/>
          </a:xfrm>
          <a:prstGeom prst="rect">
            <a:avLst/>
          </a:prstGeom>
          <a:noFill/>
          <a:ln w="19050">
            <a:noFill/>
          </a:ln>
          <a:effectLst/>
        </p:spPr>
        <p:txBody>
          <a:bodyPr>
            <a:noAutofit/>
          </a:bodyPr>
          <a:lstStyle/>
          <a:p>
            <a:pPr algn="ct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Б.Ступка у </a:t>
            </a:r>
            <a:r>
              <a:rPr lang="ru-RU" sz="2400" b="0" cap="none" dirty="0" err="1" smtClean="0">
                <a:ln w="17780" cmpd="sng">
                  <a:solidFill>
                    <a:srgbClr val="FFFFFF"/>
                  </a:solidFill>
                  <a:prstDash val="solid"/>
                  <a:miter lim="800000"/>
                </a:ln>
                <a:solidFill>
                  <a:schemeClr val="bg1"/>
                </a:solidFill>
                <a:effectLst>
                  <a:outerShdw blurRad="50800" algn="tl" rotWithShape="0">
                    <a:srgbClr val="000000"/>
                  </a:outerShdw>
                </a:effectLst>
              </a:rPr>
              <a:t>кінофільмі</a:t>
            </a: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 «Тарас </a:t>
            </a:r>
            <a:r>
              <a:rPr lang="ru-RU" sz="2400" b="0" cap="none" dirty="0" err="1" smtClean="0">
                <a:ln w="17780" cmpd="sng">
                  <a:solidFill>
                    <a:srgbClr val="FFFFFF"/>
                  </a:solidFill>
                  <a:prstDash val="solid"/>
                  <a:miter lim="800000"/>
                </a:ln>
                <a:solidFill>
                  <a:schemeClr val="bg1"/>
                </a:solidFill>
                <a:effectLst>
                  <a:outerShdw blurRad="50800" algn="tl" rotWithShape="0">
                    <a:srgbClr val="000000"/>
                  </a:outerShdw>
                </a:effectLst>
              </a:rPr>
              <a:t>Бульба</a:t>
            </a: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a:t>
            </a:r>
            <a:b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br>
            <a:r>
              <a:rPr lang="ru-RU" sz="2400" b="0" cap="none" dirty="0" err="1" smtClean="0">
                <a:ln w="17780" cmpd="sng">
                  <a:solidFill>
                    <a:srgbClr val="FFFFFF"/>
                  </a:solidFill>
                  <a:prstDash val="solid"/>
                  <a:miter lim="800000"/>
                </a:ln>
                <a:solidFill>
                  <a:schemeClr val="bg1"/>
                </a:solidFill>
                <a:effectLst>
                  <a:outerShdw blurRad="50800" algn="tl" rotWithShape="0">
                    <a:srgbClr val="000000"/>
                  </a:outerShdw>
                </a:effectLst>
              </a:rPr>
              <a:t>Росія</a:t>
            </a: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 </a:t>
            </a:r>
            <a:r>
              <a:rPr lang="ru-RU" sz="2400" b="0" cap="none" dirty="0" err="1" smtClean="0">
                <a:ln w="17780" cmpd="sng">
                  <a:solidFill>
                    <a:srgbClr val="FFFFFF"/>
                  </a:solidFill>
                  <a:prstDash val="solid"/>
                  <a:miter lim="800000"/>
                </a:ln>
                <a:solidFill>
                  <a:schemeClr val="bg1"/>
                </a:solidFill>
                <a:effectLst>
                  <a:outerShdw blurRad="50800" algn="tl" rotWithShape="0">
                    <a:srgbClr val="000000"/>
                  </a:outerShdw>
                </a:effectLst>
              </a:rPr>
              <a:t>Україна</a:t>
            </a: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 </a:t>
            </a:r>
            <a:r>
              <a:rPr lang="ru-RU" sz="2400" b="0" cap="none" dirty="0" err="1" smtClean="0">
                <a:ln w="17780" cmpd="sng">
                  <a:solidFill>
                    <a:srgbClr val="FFFFFF"/>
                  </a:solidFill>
                  <a:prstDash val="solid"/>
                  <a:miter lim="800000"/>
                </a:ln>
                <a:solidFill>
                  <a:schemeClr val="bg1"/>
                </a:solidFill>
                <a:effectLst>
                  <a:outerShdw blurRad="50800" algn="tl" rotWithShape="0">
                    <a:srgbClr val="000000"/>
                  </a:outerShdw>
                </a:effectLst>
              </a:rPr>
              <a:t>Польща</a:t>
            </a: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 2009 р. Реж. </a:t>
            </a:r>
            <a:r>
              <a:rPr lang="ru-RU" sz="2400" b="0" cap="none" dirty="0" err="1" smtClean="0">
                <a:ln w="17780" cmpd="sng">
                  <a:solidFill>
                    <a:srgbClr val="FFFFFF"/>
                  </a:solidFill>
                  <a:prstDash val="solid"/>
                  <a:miter lim="800000"/>
                </a:ln>
                <a:solidFill>
                  <a:schemeClr val="bg1"/>
                </a:solidFill>
                <a:effectLst>
                  <a:outerShdw blurRad="50800" algn="tl" rotWithShape="0">
                    <a:srgbClr val="000000"/>
                  </a:outerShdw>
                </a:effectLst>
              </a:rPr>
              <a:t>В.Бортко</a:t>
            </a:r>
            <a: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t/>
            </a:r>
            <a:br>
              <a:rPr lang="ru-RU" sz="2400" b="0" cap="none" dirty="0" smtClean="0">
                <a:ln w="17780" cmpd="sng">
                  <a:solidFill>
                    <a:srgbClr val="FFFFFF"/>
                  </a:solidFill>
                  <a:prstDash val="solid"/>
                  <a:miter lim="800000"/>
                </a:ln>
                <a:solidFill>
                  <a:schemeClr val="bg1"/>
                </a:solidFill>
                <a:effectLst>
                  <a:outerShdw blurRad="50800" algn="tl" rotWithShape="0">
                    <a:srgbClr val="000000"/>
                  </a:outerShdw>
                </a:effectLst>
              </a:rPr>
            </a:br>
            <a:endParaRPr lang="ru-RU" sz="2400" b="0" cap="none"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8193" name="Picture 1"/>
          <p:cNvPicPr>
            <a:picLocks noChangeAspect="1" noChangeArrowheads="1"/>
          </p:cNvPicPr>
          <p:nvPr/>
        </p:nvPicPr>
        <p:blipFill>
          <a:blip r:embed="rId2"/>
          <a:srcRect/>
          <a:stretch>
            <a:fillRect/>
          </a:stretch>
        </p:blipFill>
        <p:spPr bwMode="auto">
          <a:xfrm>
            <a:off x="2214546" y="1142984"/>
            <a:ext cx="4643470" cy="4643470"/>
          </a:xfrm>
          <a:prstGeom prst="rect">
            <a:avLst/>
          </a:prstGeom>
          <a:noFill/>
          <a:ln w="9525">
            <a:solidFill>
              <a:schemeClr val="bg1"/>
            </a:solidFill>
            <a:miter lim="800000"/>
            <a:headEnd/>
            <a:tailEnd/>
          </a:ln>
          <a:effectLst/>
        </p:spPr>
      </p:pic>
      <p:sp>
        <p:nvSpPr>
          <p:cNvPr id="140" name="Прямоугольник 139"/>
          <p:cNvSpPr/>
          <p:nvPr/>
        </p:nvSpPr>
        <p:spPr>
          <a:xfrm>
            <a:off x="0" y="0"/>
            <a:ext cx="9144000" cy="1071546"/>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solidFill>
                  <a:schemeClr val="tx1">
                    <a:lumMod val="95000"/>
                    <a:lumOff val="5000"/>
                  </a:schemeClr>
                </a:solidFill>
              </a:rPr>
              <a:t>Український</a:t>
            </a:r>
            <a:r>
              <a:rPr lang="ru-RU" sz="2400" b="1" dirty="0" smtClean="0">
                <a:solidFill>
                  <a:schemeClr val="tx1">
                    <a:lumMod val="95000"/>
                    <a:lumOff val="5000"/>
                  </a:schemeClr>
                </a:solidFill>
              </a:rPr>
              <a:t> </a:t>
            </a:r>
            <a:r>
              <a:rPr lang="ru-RU" sz="2400" b="1" dirty="0" err="1" smtClean="0">
                <a:solidFill>
                  <a:schemeClr val="tx1">
                    <a:lumMod val="95000"/>
                    <a:lumOff val="5000"/>
                  </a:schemeClr>
                </a:solidFill>
              </a:rPr>
              <a:t>кінематограф</a:t>
            </a:r>
            <a:r>
              <a:rPr lang="ru-RU" sz="2400" b="1" dirty="0" smtClean="0">
                <a:solidFill>
                  <a:schemeClr val="tx1">
                    <a:lumMod val="95000"/>
                    <a:lumOff val="5000"/>
                  </a:schemeClr>
                </a:solidFill>
              </a:rPr>
              <a:t> </a:t>
            </a:r>
            <a:r>
              <a:rPr lang="ru-RU" sz="2400" b="1" dirty="0" err="1" smtClean="0">
                <a:solidFill>
                  <a:schemeClr val="tx1">
                    <a:lumMod val="95000"/>
                    <a:lumOff val="5000"/>
                  </a:schemeClr>
                </a:solidFill>
              </a:rPr>
              <a:t>має</a:t>
            </a:r>
            <a:r>
              <a:rPr lang="ru-RU" sz="2400" b="1" dirty="0" smtClean="0">
                <a:solidFill>
                  <a:schemeClr val="tx1">
                    <a:lumMod val="95000"/>
                    <a:lumOff val="5000"/>
                  </a:schemeClr>
                </a:solidFill>
              </a:rPr>
              <a:t> </a:t>
            </a:r>
            <a:r>
              <a:rPr lang="ru-RU" sz="2400" b="1" dirty="0" err="1" smtClean="0">
                <a:solidFill>
                  <a:schemeClr val="tx1">
                    <a:lumMod val="95000"/>
                    <a:lumOff val="5000"/>
                  </a:schemeClr>
                </a:solidFill>
              </a:rPr>
              <a:t>цілу</a:t>
            </a:r>
            <a:r>
              <a:rPr lang="ru-RU" sz="2400" b="1" dirty="0" smtClean="0">
                <a:solidFill>
                  <a:schemeClr val="tx1">
                    <a:lumMod val="95000"/>
                    <a:lumOff val="5000"/>
                  </a:schemeClr>
                </a:solidFill>
              </a:rPr>
              <a:t> плеяду </a:t>
            </a:r>
            <a:r>
              <a:rPr lang="ru-RU" sz="2400" b="1" dirty="0" err="1" smtClean="0">
                <a:solidFill>
                  <a:schemeClr val="tx1">
                    <a:lumMod val="95000"/>
                    <a:lumOff val="5000"/>
                  </a:schemeClr>
                </a:solidFill>
              </a:rPr>
              <a:t>акторів</a:t>
            </a:r>
            <a:r>
              <a:rPr lang="ru-RU" sz="2400" b="1" dirty="0" smtClean="0">
                <a:solidFill>
                  <a:schemeClr val="tx1">
                    <a:lumMod val="95000"/>
                    <a:lumOff val="5000"/>
                  </a:schemeClr>
                </a:solidFill>
              </a:rPr>
              <a:t>, таких як, </a:t>
            </a:r>
            <a:r>
              <a:rPr lang="ru-RU" sz="2400" b="1" dirty="0" err="1" smtClean="0">
                <a:solidFill>
                  <a:schemeClr val="tx1">
                    <a:lumMod val="95000"/>
                    <a:lumOff val="5000"/>
                  </a:schemeClr>
                </a:solidFill>
              </a:rPr>
              <a:t>Р.Биков</a:t>
            </a:r>
            <a:r>
              <a:rPr lang="ru-RU" sz="2400" b="1" dirty="0" smtClean="0">
                <a:solidFill>
                  <a:schemeClr val="tx1">
                    <a:lumMod val="95000"/>
                    <a:lumOff val="5000"/>
                  </a:schemeClr>
                </a:solidFill>
              </a:rPr>
              <a:t>, Н. </a:t>
            </a:r>
            <a:r>
              <a:rPr lang="ru-RU" sz="2400" b="1" dirty="0" err="1" smtClean="0">
                <a:solidFill>
                  <a:schemeClr val="tx1">
                    <a:lumMod val="95000"/>
                    <a:lumOff val="5000"/>
                  </a:schemeClr>
                </a:solidFill>
              </a:rPr>
              <a:t>Ужвій</a:t>
            </a:r>
            <a:r>
              <a:rPr lang="ru-RU" sz="2400" b="1" dirty="0" smtClean="0">
                <a:solidFill>
                  <a:schemeClr val="tx1">
                    <a:lumMod val="95000"/>
                    <a:lumOff val="5000"/>
                  </a:schemeClr>
                </a:solidFill>
              </a:rPr>
              <a:t>, </a:t>
            </a:r>
            <a:r>
              <a:rPr lang="ru-RU" sz="2400" b="1" dirty="0" err="1" smtClean="0">
                <a:solidFill>
                  <a:schemeClr val="tx1">
                    <a:lumMod val="95000"/>
                    <a:lumOff val="5000"/>
                  </a:schemeClr>
                </a:solidFill>
              </a:rPr>
              <a:t>А.Роговцева</a:t>
            </a:r>
            <a:r>
              <a:rPr lang="ru-RU" sz="2400" b="1" dirty="0" smtClean="0">
                <a:solidFill>
                  <a:schemeClr val="tx1">
                    <a:lumMod val="95000"/>
                    <a:lumOff val="5000"/>
                  </a:schemeClr>
                </a:solidFill>
              </a:rPr>
              <a:t>, К. </a:t>
            </a:r>
            <a:r>
              <a:rPr lang="ru-RU" sz="2400" b="1" dirty="0" err="1" smtClean="0">
                <a:solidFill>
                  <a:schemeClr val="tx1">
                    <a:lumMod val="95000"/>
                    <a:lumOff val="5000"/>
                  </a:schemeClr>
                </a:solidFill>
              </a:rPr>
              <a:t>Степанков</a:t>
            </a:r>
            <a:r>
              <a:rPr lang="ru-RU" sz="2400" b="1" dirty="0" smtClean="0">
                <a:solidFill>
                  <a:schemeClr val="tx1">
                    <a:lumMod val="95000"/>
                    <a:lumOff val="5000"/>
                  </a:schemeClr>
                </a:solidFill>
              </a:rPr>
              <a:t>, Б Ступка…</a:t>
            </a:r>
            <a:endParaRPr lang="ru-RU" sz="2400" b="1" dirty="0">
              <a:solidFill>
                <a:schemeClr val="tx1">
                  <a:lumMod val="95000"/>
                  <a:lumOff val="5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down)">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0">
                                            <p:txEl>
                                              <p:pRg st="0" end="0"/>
                                            </p:txEl>
                                          </p:spTgt>
                                        </p:tgtEl>
                                        <p:attrNameLst>
                                          <p:attrName>style.visibility</p:attrName>
                                        </p:attrNameLst>
                                      </p:cBhvr>
                                      <p:to>
                                        <p:strVal val="visible"/>
                                      </p:to>
                                    </p:set>
                                    <p:animEffect transition="in" filter="wipe(down)">
                                      <p:cBhvr>
                                        <p:cTn id="12" dur="500"/>
                                        <p:tgtEl>
                                          <p:spTgt spid="1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0">
                                            <p:txEl>
                                              <p:pRg st="0" end="0"/>
                                            </p:txEl>
                                          </p:spTgt>
                                        </p:tgtEl>
                                        <p:attrNameLst>
                                          <p:attrName>style.visibility</p:attrName>
                                        </p:attrNameLst>
                                      </p:cBhvr>
                                      <p:to>
                                        <p:strVal val="visible"/>
                                      </p:to>
                                    </p:set>
                                    <p:animEffect transition="in" filter="wipe(down)">
                                      <p:cBhvr>
                                        <p:cTn id="17" dur="500"/>
                                        <p:tgtEl>
                                          <p:spTgt spid="1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0">
                                            <p:bg/>
                                          </p:spTgt>
                                        </p:tgtEl>
                                        <p:attrNameLst>
                                          <p:attrName>style.visibility</p:attrName>
                                        </p:attrNameLst>
                                      </p:cBhvr>
                                      <p:to>
                                        <p:strVal val="visible"/>
                                      </p:to>
                                    </p:set>
                                    <p:animEffect transition="in" filter="wipe(down)">
                                      <p:cBhvr>
                                        <p:cTn id="22" dur="500"/>
                                        <p:tgtEl>
                                          <p:spTgt spid="140">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0">
                                            <p:txEl>
                                              <p:pRg st="0" end="0"/>
                                            </p:txEl>
                                          </p:spTgt>
                                        </p:tgtEl>
                                        <p:attrNameLst>
                                          <p:attrName>style.visibility</p:attrName>
                                        </p:attrNameLst>
                                      </p:cBhvr>
                                      <p:to>
                                        <p:strVal val="visible"/>
                                      </p:to>
                                    </p:set>
                                    <p:animEffect transition="in" filter="wipe(down)">
                                      <p:cBhvr>
                                        <p:cTn id="25" dur="500"/>
                                        <p:tgtEl>
                                          <p:spTgt spid="14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193"/>
                                        </p:tgtEl>
                                        <p:attrNameLst>
                                          <p:attrName>style.visibility</p:attrName>
                                        </p:attrNameLst>
                                      </p:cBhvr>
                                      <p:to>
                                        <p:strVal val="visible"/>
                                      </p:to>
                                    </p:set>
                                    <p:animEffect transition="in" filter="strips(downLeft)">
                                      <p:cBhvr>
                                        <p:cTn id="30"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4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лилиния 20"/>
          <p:cNvSpPr/>
          <p:nvPr/>
        </p:nvSpPr>
        <p:spPr>
          <a:xfrm>
            <a:off x="0" y="100010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Полилиния 21"/>
          <p:cNvSpPr/>
          <p:nvPr/>
        </p:nvSpPr>
        <p:spPr>
          <a:xfrm>
            <a:off x="0" y="114298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олилиния 22"/>
          <p:cNvSpPr/>
          <p:nvPr/>
        </p:nvSpPr>
        <p:spPr>
          <a:xfrm>
            <a:off x="0" y="1285860"/>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олилиния 23"/>
          <p:cNvSpPr/>
          <p:nvPr/>
        </p:nvSpPr>
        <p:spPr>
          <a:xfrm>
            <a:off x="0" y="1428736"/>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Полилиния 24"/>
          <p:cNvSpPr/>
          <p:nvPr/>
        </p:nvSpPr>
        <p:spPr>
          <a:xfrm>
            <a:off x="0" y="1571612"/>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олилиния 25"/>
          <p:cNvSpPr/>
          <p:nvPr/>
        </p:nvSpPr>
        <p:spPr>
          <a:xfrm>
            <a:off x="0" y="1714488"/>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олилиния 26"/>
          <p:cNvSpPr/>
          <p:nvPr/>
        </p:nvSpPr>
        <p:spPr>
          <a:xfrm>
            <a:off x="0" y="1857364"/>
            <a:ext cx="9250325" cy="2571768"/>
          </a:xfrm>
          <a:custGeom>
            <a:avLst/>
            <a:gdLst>
              <a:gd name="connsiteX0" fmla="*/ 0 w 9250325"/>
              <a:gd name="connsiteY0" fmla="*/ 841745 h 841745"/>
              <a:gd name="connsiteX1" fmla="*/ 1637414 w 9250325"/>
              <a:gd name="connsiteY1" fmla="*/ 12405 h 841745"/>
              <a:gd name="connsiteX2" fmla="*/ 3965945 w 9250325"/>
              <a:gd name="connsiteY2" fmla="*/ 767317 h 841745"/>
              <a:gd name="connsiteX3" fmla="*/ 6592186 w 9250325"/>
              <a:gd name="connsiteY3" fmla="*/ 416443 h 841745"/>
              <a:gd name="connsiteX4" fmla="*/ 8516680 w 9250325"/>
              <a:gd name="connsiteY4" fmla="*/ 660991 h 841745"/>
              <a:gd name="connsiteX5" fmla="*/ 9144000 w 9250325"/>
              <a:gd name="connsiteY5" fmla="*/ 660991 h 841745"/>
              <a:gd name="connsiteX6" fmla="*/ 9154633 w 9250325"/>
              <a:gd name="connsiteY6" fmla="*/ 671624 h 8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0325" h="841745">
                <a:moveTo>
                  <a:pt x="0" y="841745"/>
                </a:moveTo>
                <a:cubicBezTo>
                  <a:pt x="488211" y="433277"/>
                  <a:pt x="976423" y="24810"/>
                  <a:pt x="1637414" y="12405"/>
                </a:cubicBezTo>
                <a:cubicBezTo>
                  <a:pt x="2298405" y="0"/>
                  <a:pt x="3140150" y="699977"/>
                  <a:pt x="3965945" y="767317"/>
                </a:cubicBezTo>
                <a:cubicBezTo>
                  <a:pt x="4791740" y="834657"/>
                  <a:pt x="5833730" y="434164"/>
                  <a:pt x="6592186" y="416443"/>
                </a:cubicBezTo>
                <a:cubicBezTo>
                  <a:pt x="7350642" y="398722"/>
                  <a:pt x="8091378" y="620233"/>
                  <a:pt x="8516680" y="660991"/>
                </a:cubicBezTo>
                <a:cubicBezTo>
                  <a:pt x="8941982" y="701749"/>
                  <a:pt x="9037675" y="659219"/>
                  <a:pt x="9144000" y="660991"/>
                </a:cubicBezTo>
                <a:cubicBezTo>
                  <a:pt x="9250325" y="662763"/>
                  <a:pt x="9154633" y="671624"/>
                  <a:pt x="9154633" y="671624"/>
                </a:cubicBezTo>
              </a:path>
            </a:pathLst>
          </a:custGeom>
          <a:ln>
            <a:gradFill flip="none" rotWithShape="1">
              <a:gsLst>
                <a:gs pos="0">
                  <a:srgbClr val="FF3399"/>
                </a:gs>
                <a:gs pos="25000">
                  <a:srgbClr val="FF6633"/>
                </a:gs>
                <a:gs pos="50000">
                  <a:srgbClr val="FFFF00"/>
                </a:gs>
                <a:gs pos="75000">
                  <a:srgbClr val="01A78F"/>
                </a:gs>
                <a:gs pos="100000">
                  <a:srgbClr val="3366FF"/>
                </a:gs>
              </a:gsLst>
              <a:lin ang="8100000" scaled="1"/>
              <a:tileRect/>
            </a:gradFill>
          </a:ln>
          <a:effectLst>
            <a:outerShdw blurRad="114300" dir="54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9" name="Полилиния 188"/>
          <p:cNvSpPr/>
          <p:nvPr/>
        </p:nvSpPr>
        <p:spPr>
          <a:xfrm>
            <a:off x="-560903" y="-42556"/>
            <a:ext cx="2579688" cy="542928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428660" y="-142900"/>
            <a:ext cx="2579688" cy="5634077"/>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2" name="Полилиния 181"/>
          <p:cNvSpPr/>
          <p:nvPr/>
        </p:nvSpPr>
        <p:spPr>
          <a:xfrm>
            <a:off x="-285784" y="-231204"/>
            <a:ext cx="2579688" cy="5784294"/>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1" name="Полилиния 180"/>
          <p:cNvSpPr/>
          <p:nvPr/>
        </p:nvSpPr>
        <p:spPr>
          <a:xfrm>
            <a:off x="-142908" y="-268224"/>
            <a:ext cx="2579688" cy="5859415"/>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8" name="Полилиния 177"/>
          <p:cNvSpPr/>
          <p:nvPr/>
        </p:nvSpPr>
        <p:spPr>
          <a:xfrm>
            <a:off x="-19050" y="-300727"/>
            <a:ext cx="2579688" cy="5939528"/>
          </a:xfrm>
          <a:custGeom>
            <a:avLst/>
            <a:gdLst>
              <a:gd name="connsiteX0" fmla="*/ 1476375 w 2579688"/>
              <a:gd name="connsiteY0" fmla="*/ 0 h 5648325"/>
              <a:gd name="connsiteX1" fmla="*/ 2571750 w 2579688"/>
              <a:gd name="connsiteY1" fmla="*/ 1114425 h 5648325"/>
              <a:gd name="connsiteX2" fmla="*/ 1524000 w 2579688"/>
              <a:gd name="connsiteY2" fmla="*/ 2962275 h 5648325"/>
              <a:gd name="connsiteX3" fmla="*/ 2047875 w 2579688"/>
              <a:gd name="connsiteY3" fmla="*/ 4486275 h 5648325"/>
              <a:gd name="connsiteX4" fmla="*/ 0 w 2579688"/>
              <a:gd name="connsiteY4" fmla="*/ 5648325 h 5648325"/>
              <a:gd name="connsiteX5" fmla="*/ 0 w 2579688"/>
              <a:gd name="connsiteY5" fmla="*/ 5648325 h 5648325"/>
              <a:gd name="connsiteX6" fmla="*/ 0 w 2579688"/>
              <a:gd name="connsiteY6" fmla="*/ 5648325 h 564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688" h="5648325">
                <a:moveTo>
                  <a:pt x="1476375" y="0"/>
                </a:moveTo>
                <a:cubicBezTo>
                  <a:pt x="2020094" y="310356"/>
                  <a:pt x="2563813" y="620713"/>
                  <a:pt x="2571750" y="1114425"/>
                </a:cubicBezTo>
                <a:cubicBezTo>
                  <a:pt x="2579688" y="1608138"/>
                  <a:pt x="1611312" y="2400300"/>
                  <a:pt x="1524000" y="2962275"/>
                </a:cubicBezTo>
                <a:cubicBezTo>
                  <a:pt x="1436688" y="3524250"/>
                  <a:pt x="2301875" y="4038600"/>
                  <a:pt x="2047875" y="4486275"/>
                </a:cubicBezTo>
                <a:cubicBezTo>
                  <a:pt x="1793875" y="4933950"/>
                  <a:pt x="0" y="5648325"/>
                  <a:pt x="0" y="5648325"/>
                </a:cubicBezTo>
                <a:lnTo>
                  <a:pt x="0" y="5648325"/>
                </a:lnTo>
                <a:lnTo>
                  <a:pt x="0" y="5648325"/>
                </a:lnTo>
              </a:path>
            </a:pathLst>
          </a:custGeom>
          <a:ln>
            <a:gradFill>
              <a:gsLst>
                <a:gs pos="0">
                  <a:srgbClr val="FF3399"/>
                </a:gs>
                <a:gs pos="25000">
                  <a:srgbClr val="FF6633"/>
                </a:gs>
                <a:gs pos="50000">
                  <a:srgbClr val="FFFF00"/>
                </a:gs>
                <a:gs pos="75000">
                  <a:srgbClr val="01A78F"/>
                </a:gs>
                <a:gs pos="100000">
                  <a:srgbClr val="3366FF"/>
                </a:gs>
              </a:gsLst>
              <a:lin ang="5400000" scaled="0"/>
            </a:gradFill>
          </a:ln>
          <a:effectLst>
            <a:outerShdw blurRad="63500" dist="50800" dir="1218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Полилиния 18"/>
          <p:cNvSpPr/>
          <p:nvPr/>
        </p:nvSpPr>
        <p:spPr>
          <a:xfrm>
            <a:off x="3714744" y="-24"/>
            <a:ext cx="5444836" cy="568471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9" name="Полилиния 28"/>
          <p:cNvSpPr/>
          <p:nvPr/>
        </p:nvSpPr>
        <p:spPr>
          <a:xfrm>
            <a:off x="3714744" y="-24"/>
            <a:ext cx="5444836" cy="6316370"/>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олилиния 13"/>
          <p:cNvSpPr/>
          <p:nvPr/>
        </p:nvSpPr>
        <p:spPr>
          <a:xfrm>
            <a:off x="3677516" y="0"/>
            <a:ext cx="5444836" cy="6858024"/>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0" name="Прямоугольник 189"/>
          <p:cNvSpPr/>
          <p:nvPr/>
        </p:nvSpPr>
        <p:spPr>
          <a:xfrm>
            <a:off x="0" y="5929306"/>
            <a:ext cx="9144000" cy="928694"/>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3699196" y="9501"/>
            <a:ext cx="5444836" cy="4601858"/>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Полилиния 29"/>
          <p:cNvSpPr/>
          <p:nvPr/>
        </p:nvSpPr>
        <p:spPr>
          <a:xfrm>
            <a:off x="3714744" y="-24"/>
            <a:ext cx="5444836" cy="514353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2" name="Группа 35"/>
          <p:cNvGrpSpPr/>
          <p:nvPr/>
        </p:nvGrpSpPr>
        <p:grpSpPr>
          <a:xfrm>
            <a:off x="71406" y="5715016"/>
            <a:ext cx="178876" cy="321752"/>
            <a:chOff x="642910" y="5500702"/>
            <a:chExt cx="178876" cy="321752"/>
          </a:xfrm>
        </p:grpSpPr>
        <p:sp>
          <p:nvSpPr>
            <p:cNvPr id="31" name="Овал 30"/>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48"/>
          <p:cNvGrpSpPr/>
          <p:nvPr/>
        </p:nvGrpSpPr>
        <p:grpSpPr>
          <a:xfrm>
            <a:off x="285720" y="5715016"/>
            <a:ext cx="178876" cy="321752"/>
            <a:chOff x="642910" y="5500702"/>
            <a:chExt cx="178876" cy="321752"/>
          </a:xfrm>
        </p:grpSpPr>
        <p:sp>
          <p:nvSpPr>
            <p:cNvPr id="50" name="Овал 4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54"/>
          <p:cNvGrpSpPr/>
          <p:nvPr/>
        </p:nvGrpSpPr>
        <p:grpSpPr>
          <a:xfrm>
            <a:off x="500034" y="5715016"/>
            <a:ext cx="178876" cy="321752"/>
            <a:chOff x="642910" y="5500702"/>
            <a:chExt cx="178876" cy="321752"/>
          </a:xfrm>
        </p:grpSpPr>
        <p:sp>
          <p:nvSpPr>
            <p:cNvPr id="56" name="Овал 5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60"/>
          <p:cNvGrpSpPr/>
          <p:nvPr/>
        </p:nvGrpSpPr>
        <p:grpSpPr>
          <a:xfrm>
            <a:off x="714348" y="5715016"/>
            <a:ext cx="178876" cy="321752"/>
            <a:chOff x="642910" y="5500702"/>
            <a:chExt cx="178876" cy="321752"/>
          </a:xfrm>
        </p:grpSpPr>
        <p:sp>
          <p:nvSpPr>
            <p:cNvPr id="62" name="Овал 6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66"/>
          <p:cNvGrpSpPr/>
          <p:nvPr/>
        </p:nvGrpSpPr>
        <p:grpSpPr>
          <a:xfrm>
            <a:off x="928662" y="5715016"/>
            <a:ext cx="178876" cy="321752"/>
            <a:chOff x="642910" y="5500702"/>
            <a:chExt cx="178876" cy="321752"/>
          </a:xfrm>
        </p:grpSpPr>
        <p:sp>
          <p:nvSpPr>
            <p:cNvPr id="68" name="Овал 6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72"/>
          <p:cNvGrpSpPr/>
          <p:nvPr/>
        </p:nvGrpSpPr>
        <p:grpSpPr>
          <a:xfrm>
            <a:off x="1142976" y="5715016"/>
            <a:ext cx="178876" cy="321752"/>
            <a:chOff x="642910" y="5500702"/>
            <a:chExt cx="178876" cy="321752"/>
          </a:xfrm>
        </p:grpSpPr>
        <p:sp>
          <p:nvSpPr>
            <p:cNvPr id="74" name="Овал 7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Овал 7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8"/>
          <p:cNvGrpSpPr/>
          <p:nvPr/>
        </p:nvGrpSpPr>
        <p:grpSpPr>
          <a:xfrm>
            <a:off x="1357290" y="5715016"/>
            <a:ext cx="178876" cy="321752"/>
            <a:chOff x="642910" y="5500702"/>
            <a:chExt cx="178876" cy="321752"/>
          </a:xfrm>
        </p:grpSpPr>
        <p:sp>
          <p:nvSpPr>
            <p:cNvPr id="80" name="Овал 7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Овал 8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Овал 8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Овал 8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4"/>
          <p:cNvGrpSpPr/>
          <p:nvPr/>
        </p:nvGrpSpPr>
        <p:grpSpPr>
          <a:xfrm>
            <a:off x="1571604" y="5715016"/>
            <a:ext cx="178876" cy="321752"/>
            <a:chOff x="642910" y="5500702"/>
            <a:chExt cx="178876" cy="321752"/>
          </a:xfrm>
        </p:grpSpPr>
        <p:sp>
          <p:nvSpPr>
            <p:cNvPr id="86" name="Овал 8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0"/>
          <p:cNvGrpSpPr/>
          <p:nvPr/>
        </p:nvGrpSpPr>
        <p:grpSpPr>
          <a:xfrm>
            <a:off x="1785918" y="5715016"/>
            <a:ext cx="178876" cy="321752"/>
            <a:chOff x="642910" y="5500702"/>
            <a:chExt cx="178876" cy="321752"/>
          </a:xfrm>
        </p:grpSpPr>
        <p:sp>
          <p:nvSpPr>
            <p:cNvPr id="92" name="Овал 9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Овал 9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96"/>
          <p:cNvGrpSpPr/>
          <p:nvPr/>
        </p:nvGrpSpPr>
        <p:grpSpPr>
          <a:xfrm>
            <a:off x="2000232" y="5715016"/>
            <a:ext cx="178876" cy="321752"/>
            <a:chOff x="642910" y="5500702"/>
            <a:chExt cx="178876" cy="321752"/>
          </a:xfrm>
        </p:grpSpPr>
        <p:sp>
          <p:nvSpPr>
            <p:cNvPr id="98" name="Овал 9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Овал 9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Овал 10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Овал 10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02"/>
          <p:cNvGrpSpPr/>
          <p:nvPr/>
        </p:nvGrpSpPr>
        <p:grpSpPr>
          <a:xfrm>
            <a:off x="2214546" y="5715016"/>
            <a:ext cx="178876" cy="321752"/>
            <a:chOff x="642910" y="5500702"/>
            <a:chExt cx="178876" cy="321752"/>
          </a:xfrm>
        </p:grpSpPr>
        <p:sp>
          <p:nvSpPr>
            <p:cNvPr id="104" name="Овал 10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Овал 10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Овал 10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08"/>
          <p:cNvGrpSpPr/>
          <p:nvPr/>
        </p:nvGrpSpPr>
        <p:grpSpPr>
          <a:xfrm>
            <a:off x="2428860" y="5715016"/>
            <a:ext cx="178876" cy="321752"/>
            <a:chOff x="642910" y="5500702"/>
            <a:chExt cx="178876" cy="321752"/>
          </a:xfrm>
        </p:grpSpPr>
        <p:sp>
          <p:nvSpPr>
            <p:cNvPr id="110" name="Овал 10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14"/>
          <p:cNvGrpSpPr/>
          <p:nvPr/>
        </p:nvGrpSpPr>
        <p:grpSpPr>
          <a:xfrm>
            <a:off x="2643174" y="5715016"/>
            <a:ext cx="178876" cy="321752"/>
            <a:chOff x="642910" y="5500702"/>
            <a:chExt cx="178876" cy="321752"/>
          </a:xfrm>
        </p:grpSpPr>
        <p:sp>
          <p:nvSpPr>
            <p:cNvPr id="116" name="Овал 11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20"/>
          <p:cNvGrpSpPr/>
          <p:nvPr/>
        </p:nvGrpSpPr>
        <p:grpSpPr>
          <a:xfrm>
            <a:off x="2857488" y="5715016"/>
            <a:ext cx="178876" cy="321752"/>
            <a:chOff x="642910" y="5500702"/>
            <a:chExt cx="178876" cy="321752"/>
          </a:xfrm>
        </p:grpSpPr>
        <p:sp>
          <p:nvSpPr>
            <p:cNvPr id="122" name="Овал 12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26"/>
          <p:cNvGrpSpPr/>
          <p:nvPr/>
        </p:nvGrpSpPr>
        <p:grpSpPr>
          <a:xfrm>
            <a:off x="3071802" y="5715016"/>
            <a:ext cx="178876" cy="321752"/>
            <a:chOff x="642910" y="5500702"/>
            <a:chExt cx="178876" cy="321752"/>
          </a:xfrm>
        </p:grpSpPr>
        <p:sp>
          <p:nvSpPr>
            <p:cNvPr id="128" name="Овал 12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Овал 12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32"/>
          <p:cNvGrpSpPr/>
          <p:nvPr/>
        </p:nvGrpSpPr>
        <p:grpSpPr>
          <a:xfrm>
            <a:off x="3286116" y="5715016"/>
            <a:ext cx="178876" cy="321752"/>
            <a:chOff x="642910" y="5500702"/>
            <a:chExt cx="178876" cy="321752"/>
          </a:xfrm>
        </p:grpSpPr>
        <p:sp>
          <p:nvSpPr>
            <p:cNvPr id="134" name="Овал 133"/>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138"/>
          <p:cNvGrpSpPr/>
          <p:nvPr/>
        </p:nvGrpSpPr>
        <p:grpSpPr>
          <a:xfrm>
            <a:off x="3500430" y="5715016"/>
            <a:ext cx="178876" cy="321752"/>
            <a:chOff x="642910" y="5500702"/>
            <a:chExt cx="178876" cy="321752"/>
          </a:xfrm>
        </p:grpSpPr>
        <p:sp>
          <p:nvSpPr>
            <p:cNvPr id="140" name="Овал 139"/>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Овал 143"/>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144"/>
          <p:cNvGrpSpPr/>
          <p:nvPr/>
        </p:nvGrpSpPr>
        <p:grpSpPr>
          <a:xfrm>
            <a:off x="3714744" y="5715016"/>
            <a:ext cx="178876" cy="321752"/>
            <a:chOff x="642910" y="5500702"/>
            <a:chExt cx="178876" cy="321752"/>
          </a:xfrm>
        </p:grpSpPr>
        <p:sp>
          <p:nvSpPr>
            <p:cNvPr id="146" name="Овал 145"/>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150"/>
          <p:cNvGrpSpPr/>
          <p:nvPr/>
        </p:nvGrpSpPr>
        <p:grpSpPr>
          <a:xfrm>
            <a:off x="3929058" y="5715016"/>
            <a:ext cx="178876" cy="321752"/>
            <a:chOff x="642910" y="5500702"/>
            <a:chExt cx="178876" cy="321752"/>
          </a:xfrm>
        </p:grpSpPr>
        <p:sp>
          <p:nvSpPr>
            <p:cNvPr id="152" name="Овал 151"/>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6" name="Овал 155"/>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156"/>
          <p:cNvGrpSpPr/>
          <p:nvPr/>
        </p:nvGrpSpPr>
        <p:grpSpPr>
          <a:xfrm>
            <a:off x="4143372" y="5715016"/>
            <a:ext cx="178876" cy="321752"/>
            <a:chOff x="642910" y="5500702"/>
            <a:chExt cx="178876" cy="321752"/>
          </a:xfrm>
        </p:grpSpPr>
        <p:sp>
          <p:nvSpPr>
            <p:cNvPr id="158" name="Овал 157"/>
            <p:cNvSpPr/>
            <p:nvPr/>
          </p:nvSpPr>
          <p:spPr>
            <a:xfrm>
              <a:off x="642910" y="5500702"/>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9" name="Овал 158"/>
            <p:cNvSpPr/>
            <p:nvPr/>
          </p:nvSpPr>
          <p:spPr>
            <a:xfrm>
              <a:off x="714348" y="5572140"/>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Овал 159"/>
            <p:cNvSpPr/>
            <p:nvPr/>
          </p:nvSpPr>
          <p:spPr>
            <a:xfrm>
              <a:off x="785786" y="5643578"/>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1" name="Овал 160"/>
            <p:cNvSpPr/>
            <p:nvPr/>
          </p:nvSpPr>
          <p:spPr>
            <a:xfrm>
              <a:off x="714348" y="5715016"/>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Овал 161"/>
            <p:cNvSpPr/>
            <p:nvPr/>
          </p:nvSpPr>
          <p:spPr>
            <a:xfrm>
              <a:off x="642910" y="5786454"/>
              <a:ext cx="36000" cy="36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162"/>
          <p:cNvGrpSpPr/>
          <p:nvPr/>
        </p:nvGrpSpPr>
        <p:grpSpPr>
          <a:xfrm>
            <a:off x="4357686" y="5715016"/>
            <a:ext cx="178876" cy="321752"/>
            <a:chOff x="642910" y="5500702"/>
            <a:chExt cx="178876" cy="321752"/>
          </a:xfrm>
        </p:grpSpPr>
        <p:sp>
          <p:nvSpPr>
            <p:cNvPr id="164" name="Овал 163"/>
            <p:cNvSpPr/>
            <p:nvPr/>
          </p:nvSpPr>
          <p:spPr>
            <a:xfrm>
              <a:off x="642910" y="5500702"/>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Овал 164"/>
            <p:cNvSpPr/>
            <p:nvPr/>
          </p:nvSpPr>
          <p:spPr>
            <a:xfrm>
              <a:off x="714348" y="5572140"/>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p:cNvSpPr/>
            <p:nvPr/>
          </p:nvSpPr>
          <p:spPr>
            <a:xfrm>
              <a:off x="785786" y="5643578"/>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Овал 166"/>
            <p:cNvSpPr/>
            <p:nvPr/>
          </p:nvSpPr>
          <p:spPr>
            <a:xfrm>
              <a:off x="714348" y="5715016"/>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Овал 167"/>
            <p:cNvSpPr/>
            <p:nvPr/>
          </p:nvSpPr>
          <p:spPr>
            <a:xfrm>
              <a:off x="642910" y="5786454"/>
              <a:ext cx="36000" cy="360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168"/>
          <p:cNvGrpSpPr/>
          <p:nvPr/>
        </p:nvGrpSpPr>
        <p:grpSpPr>
          <a:xfrm>
            <a:off x="4572000" y="5715016"/>
            <a:ext cx="178876" cy="321752"/>
            <a:chOff x="642910" y="5500702"/>
            <a:chExt cx="178876" cy="321752"/>
          </a:xfrm>
        </p:grpSpPr>
        <p:sp>
          <p:nvSpPr>
            <p:cNvPr id="170" name="Овал 169"/>
            <p:cNvSpPr/>
            <p:nvPr/>
          </p:nvSpPr>
          <p:spPr>
            <a:xfrm>
              <a:off x="642910" y="5500702"/>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Овал 170"/>
            <p:cNvSpPr/>
            <p:nvPr/>
          </p:nvSpPr>
          <p:spPr>
            <a:xfrm>
              <a:off x="714348" y="5572140"/>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Овал 171"/>
            <p:cNvSpPr/>
            <p:nvPr/>
          </p:nvSpPr>
          <p:spPr>
            <a:xfrm>
              <a:off x="785786" y="5643578"/>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Овал 172"/>
            <p:cNvSpPr/>
            <p:nvPr/>
          </p:nvSpPr>
          <p:spPr>
            <a:xfrm>
              <a:off x="714348" y="5715016"/>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p:cNvSpPr/>
            <p:nvPr/>
          </p:nvSpPr>
          <p:spPr>
            <a:xfrm>
              <a:off x="642910" y="5786454"/>
              <a:ext cx="36000" cy="360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5" name="Полилиния 174"/>
          <p:cNvSpPr/>
          <p:nvPr/>
        </p:nvSpPr>
        <p:spPr>
          <a:xfrm>
            <a:off x="3714744" y="-24"/>
            <a:ext cx="5444836" cy="4071966"/>
          </a:xfrm>
          <a:custGeom>
            <a:avLst/>
            <a:gdLst>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 name="connsiteX0" fmla="*/ 5444836 w 5444836"/>
              <a:gd name="connsiteY0" fmla="*/ 0 h 6816436"/>
              <a:gd name="connsiteX1" fmla="*/ 592282 w 5444836"/>
              <a:gd name="connsiteY1" fmla="*/ 1122218 h 6816436"/>
              <a:gd name="connsiteX2" fmla="*/ 1891145 w 5444836"/>
              <a:gd name="connsiteY2" fmla="*/ 4727863 h 6816436"/>
              <a:gd name="connsiteX3" fmla="*/ 5444836 w 5444836"/>
              <a:gd name="connsiteY3" fmla="*/ 6816436 h 6816436"/>
              <a:gd name="connsiteX4" fmla="*/ 5444836 w 5444836"/>
              <a:gd name="connsiteY4" fmla="*/ 6816436 h 68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836" h="6816436">
                <a:moveTo>
                  <a:pt x="5444836" y="0"/>
                </a:moveTo>
                <a:cubicBezTo>
                  <a:pt x="3314700" y="167120"/>
                  <a:pt x="1184564" y="334241"/>
                  <a:pt x="592282" y="1122218"/>
                </a:cubicBezTo>
                <a:cubicBezTo>
                  <a:pt x="0" y="1910195"/>
                  <a:pt x="1003305" y="3862888"/>
                  <a:pt x="1891145" y="4727863"/>
                </a:cubicBezTo>
                <a:cubicBezTo>
                  <a:pt x="2835457" y="5618404"/>
                  <a:pt x="5444836" y="6816436"/>
                  <a:pt x="5444836" y="6816436"/>
                </a:cubicBezTo>
                <a:lnTo>
                  <a:pt x="5444836" y="6816436"/>
                </a:lnTo>
              </a:path>
            </a:pathLst>
          </a:custGeom>
          <a:ln w="28575">
            <a:gradFill>
              <a:gsLst>
                <a:gs pos="0">
                  <a:schemeClr val="bg1">
                    <a:alpha val="34000"/>
                  </a:schemeClr>
                </a:gs>
                <a:gs pos="38000">
                  <a:srgbClr val="0070C0">
                    <a:alpha val="38000"/>
                  </a:srgbClr>
                </a:gs>
                <a:gs pos="82000">
                  <a:srgbClr val="00B050">
                    <a:alpha val="42000"/>
                  </a:srgbClr>
                </a:gs>
                <a:gs pos="82000">
                  <a:srgbClr val="FFC000">
                    <a:alpha val="62000"/>
                  </a:srgbClr>
                </a:gs>
              </a:gsLst>
              <a:lin ang="5400000" scaled="0"/>
            </a:gradFill>
          </a:ln>
          <a:effectLst>
            <a:outerShdw blurRad="317500" dist="203200" sx="103000" sy="103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75"/>
          <p:cNvSpPr>
            <a:spLocks noGrp="1"/>
          </p:cNvSpPr>
          <p:nvPr>
            <p:ph type="title"/>
          </p:nvPr>
        </p:nvSpPr>
        <p:spPr>
          <a:xfrm>
            <a:off x="-71470" y="5540241"/>
            <a:ext cx="9144000" cy="642942"/>
          </a:xfrm>
          <a:prstGeom prst="rect">
            <a:avLst/>
          </a:prstGeom>
          <a:noFill/>
          <a:ln w="19050">
            <a:noFill/>
          </a:ln>
          <a:effectLst/>
        </p:spPr>
        <p:txBody>
          <a:bodyPr>
            <a:normAutofit fontScale="90000"/>
          </a:bodyPr>
          <a:lstStyle/>
          <a:p>
            <a:pPr algn="ctr"/>
            <a:r>
              <a:rPr lang="ru-RU" dirty="0" smtClean="0"/>
              <a:t/>
            </a:r>
            <a:br>
              <a:rPr lang="ru-RU" dirty="0" smtClean="0"/>
            </a:br>
            <a:endParaRPr lang="ru-RU"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482" name="Rectangle 2"/>
          <p:cNvSpPr>
            <a:spLocks noChangeArrowheads="1"/>
          </p:cNvSpPr>
          <p:nvPr/>
        </p:nvSpPr>
        <p:spPr bwMode="auto">
          <a:xfrm>
            <a:off x="0" y="600076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lang="uk-UA" sz="2000" b="1" i="1" dirty="0" smtClean="0">
                <a:solidFill>
                  <a:schemeClr val="tx1">
                    <a:lumMod val="95000"/>
                    <a:lumOff val="5000"/>
                  </a:schemeClr>
                </a:solidFill>
                <a:latin typeface="Arial" pitchFamily="34" charset="0"/>
                <a:cs typeface="Arial" pitchFamily="34" charset="0"/>
              </a:rPr>
              <a:t>Кадр із кінофільму </a:t>
            </a:r>
            <a:r>
              <a:rPr lang="uk-UA" sz="2000" b="1" i="1" dirty="0" err="1" smtClean="0">
                <a:solidFill>
                  <a:schemeClr val="tx1">
                    <a:lumMod val="95000"/>
                    <a:lumOff val="5000"/>
                  </a:schemeClr>
                </a:solidFill>
                <a:latin typeface="Arial" pitchFamily="34" charset="0"/>
                <a:cs typeface="Arial" pitchFamily="34" charset="0"/>
              </a:rPr>
              <a:t>“Справа</a:t>
            </a:r>
            <a:r>
              <a:rPr lang="uk-UA" sz="2000" b="1" i="1" dirty="0" smtClean="0">
                <a:solidFill>
                  <a:schemeClr val="tx1">
                    <a:lumMod val="95000"/>
                    <a:lumOff val="5000"/>
                  </a:schemeClr>
                </a:solidFill>
                <a:latin typeface="Arial" pitchFamily="34" charset="0"/>
                <a:cs typeface="Arial" pitchFamily="34" charset="0"/>
              </a:rPr>
              <a:t>  </a:t>
            </a:r>
            <a:r>
              <a:rPr lang="uk-UA" sz="2000" b="1" i="1" dirty="0" err="1" smtClean="0">
                <a:solidFill>
                  <a:schemeClr val="tx1">
                    <a:lumMod val="95000"/>
                    <a:lumOff val="5000"/>
                  </a:schemeClr>
                </a:solidFill>
                <a:latin typeface="Arial" pitchFamily="34" charset="0"/>
                <a:cs typeface="Arial" pitchFamily="34" charset="0"/>
              </a:rPr>
              <a:t>Дрейфуса”</a:t>
            </a:r>
            <a:endParaRPr lang="uk-UA" sz="2000" b="1" i="1" dirty="0" smtClean="0">
              <a:solidFill>
                <a:schemeClr val="tx1">
                  <a:lumMod val="95000"/>
                  <a:lumOff val="5000"/>
                </a:schemeClr>
              </a:solidFill>
              <a:latin typeface="Arial" pitchFamily="34" charset="0"/>
              <a:cs typeface="Arial" pitchFamily="34"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1">
                    <a:lumMod val="95000"/>
                    <a:lumOff val="5000"/>
                  </a:schemeClr>
                </a:solidFill>
                <a:effectLst/>
                <a:latin typeface="Arial" pitchFamily="34" charset="0"/>
                <a:cs typeface="Arial" pitchFamily="34" charset="0"/>
              </a:rPr>
              <a:t>Франція 1899р.,</a:t>
            </a:r>
            <a:r>
              <a:rPr kumimoji="0" lang="uk-UA" sz="2000" b="1" i="1" u="none" strike="noStrike" cap="none" normalizeH="0" dirty="0" smtClean="0">
                <a:ln>
                  <a:noFill/>
                </a:ln>
                <a:solidFill>
                  <a:schemeClr val="tx1">
                    <a:lumMod val="95000"/>
                    <a:lumOff val="5000"/>
                  </a:schemeClr>
                </a:solidFill>
                <a:effectLst/>
                <a:latin typeface="Arial" pitchFamily="34" charset="0"/>
                <a:cs typeface="Arial" pitchFamily="34" charset="0"/>
              </a:rPr>
              <a:t> </a:t>
            </a:r>
            <a:r>
              <a:rPr lang="uk-UA" sz="2000" b="1" i="1" dirty="0" err="1" smtClean="0">
                <a:solidFill>
                  <a:schemeClr val="tx1">
                    <a:lumMod val="95000"/>
                    <a:lumOff val="5000"/>
                  </a:schemeClr>
                </a:solidFill>
                <a:latin typeface="Arial" pitchFamily="34" charset="0"/>
                <a:cs typeface="Arial" pitchFamily="34" charset="0"/>
              </a:rPr>
              <a:t>р</a:t>
            </a:r>
            <a:r>
              <a:rPr kumimoji="0" lang="uk-UA" sz="2000" b="1" i="1" u="none" strike="noStrike" cap="none" normalizeH="0" dirty="0" err="1" smtClean="0">
                <a:ln>
                  <a:noFill/>
                </a:ln>
                <a:solidFill>
                  <a:schemeClr val="tx1">
                    <a:lumMod val="95000"/>
                    <a:lumOff val="5000"/>
                  </a:schemeClr>
                </a:solidFill>
                <a:effectLst/>
                <a:latin typeface="Arial" pitchFamily="34" charset="0"/>
                <a:cs typeface="Arial" pitchFamily="34" charset="0"/>
              </a:rPr>
              <a:t>еж</a:t>
            </a:r>
            <a:r>
              <a:rPr kumimoji="0" lang="uk-UA" sz="2000" b="1" i="1" u="none" strike="noStrike" cap="none" normalizeH="0" dirty="0" smtClean="0">
                <a:ln>
                  <a:noFill/>
                </a:ln>
                <a:solidFill>
                  <a:schemeClr val="tx1">
                    <a:lumMod val="95000"/>
                    <a:lumOff val="5000"/>
                  </a:schemeClr>
                </a:solidFill>
                <a:effectLst/>
                <a:latin typeface="Arial" pitchFamily="34" charset="0"/>
                <a:cs typeface="Arial" pitchFamily="34" charset="0"/>
              </a:rPr>
              <a:t>. Ж.</a:t>
            </a:r>
            <a:r>
              <a:rPr kumimoji="0" lang="uk-UA" sz="2000" b="1" i="1" u="none" strike="noStrike" cap="none" normalizeH="0" dirty="0" err="1" smtClean="0">
                <a:ln>
                  <a:noFill/>
                </a:ln>
                <a:solidFill>
                  <a:schemeClr val="tx1">
                    <a:lumMod val="95000"/>
                    <a:lumOff val="5000"/>
                  </a:schemeClr>
                </a:solidFill>
                <a:effectLst/>
                <a:latin typeface="Arial" pitchFamily="34" charset="0"/>
                <a:cs typeface="Arial" pitchFamily="34" charset="0"/>
              </a:rPr>
              <a:t>Мельєс</a:t>
            </a:r>
            <a:endParaRPr kumimoji="0" lang="uk-UA" sz="32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7169" name="Picture 1"/>
          <p:cNvPicPr>
            <a:picLocks noChangeAspect="1" noChangeArrowheads="1"/>
          </p:cNvPicPr>
          <p:nvPr/>
        </p:nvPicPr>
        <p:blipFill>
          <a:blip r:embed="rId2"/>
          <a:srcRect/>
          <a:stretch>
            <a:fillRect/>
          </a:stretch>
        </p:blipFill>
        <p:spPr bwMode="auto">
          <a:xfrm>
            <a:off x="1928794" y="1904992"/>
            <a:ext cx="4929222" cy="3820149"/>
          </a:xfrm>
          <a:prstGeom prst="rect">
            <a:avLst/>
          </a:prstGeom>
          <a:noFill/>
          <a:ln w="9525">
            <a:solidFill>
              <a:schemeClr val="bg1"/>
            </a:solidFill>
            <a:miter lim="800000"/>
            <a:headEnd/>
            <a:tailEnd/>
          </a:ln>
          <a:effectLst/>
        </p:spPr>
      </p:pic>
      <p:sp>
        <p:nvSpPr>
          <p:cNvPr id="157" name="Прямоугольник 156"/>
          <p:cNvSpPr/>
          <p:nvPr/>
        </p:nvSpPr>
        <p:spPr>
          <a:xfrm>
            <a:off x="0" y="0"/>
            <a:ext cx="9144000" cy="1785926"/>
          </a:xfrm>
          <a:prstGeom prst="rect">
            <a:avLst/>
          </a:prstGeom>
          <a:gradFill>
            <a:gsLst>
              <a:gs pos="0">
                <a:srgbClr val="EBB075"/>
              </a:gs>
              <a:gs pos="8000">
                <a:srgbClr val="FEE9E2"/>
              </a:gs>
              <a:gs pos="19000">
                <a:srgbClr val="E79379"/>
              </a:gs>
              <a:gs pos="70000">
                <a:srgbClr val="E4643C"/>
              </a:gs>
              <a:gs pos="100000">
                <a:srgbClr val="6D1311"/>
              </a:gs>
            </a:gsLst>
            <a:lin ang="5400000" scaled="1"/>
          </a:gradFill>
          <a:ln>
            <a:noFill/>
          </a:ln>
          <a:effectLst>
            <a:outerShdw blurRad="1016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solidFill>
                  <a:schemeClr val="tx1">
                    <a:lumMod val="95000"/>
                    <a:lumOff val="5000"/>
                  </a:schemeClr>
                </a:solidFill>
              </a:rPr>
              <a:t>Ігрове</a:t>
            </a:r>
            <a:r>
              <a:rPr lang="ru-RU" sz="3600" b="1" dirty="0" smtClean="0">
                <a:solidFill>
                  <a:schemeClr val="tx1">
                    <a:lumMod val="95000"/>
                    <a:lumOff val="5000"/>
                  </a:schemeClr>
                </a:solidFill>
              </a:rPr>
              <a:t> </a:t>
            </a:r>
            <a:r>
              <a:rPr lang="ru-RU" sz="3600" b="1" dirty="0" err="1" smtClean="0">
                <a:solidFill>
                  <a:schemeClr val="tx1">
                    <a:lumMod val="95000"/>
                    <a:lumOff val="5000"/>
                  </a:schemeClr>
                </a:solidFill>
              </a:rPr>
              <a:t>кіно</a:t>
            </a:r>
            <a:r>
              <a:rPr lang="ru-RU" sz="3600" b="1" dirty="0" smtClean="0">
                <a:solidFill>
                  <a:schemeClr val="tx1">
                    <a:lumMod val="95000"/>
                    <a:lumOff val="5000"/>
                  </a:schemeClr>
                </a:solidFill>
              </a:rPr>
              <a:t> -</a:t>
            </a:r>
          </a:p>
          <a:p>
            <a:pPr algn="ctr"/>
            <a:r>
              <a:rPr lang="ru-RU" sz="2000" b="1" dirty="0" smtClean="0">
                <a:solidFill>
                  <a:schemeClr val="bg1"/>
                </a:solidFill>
              </a:rPr>
              <a:t>вид </a:t>
            </a:r>
            <a:r>
              <a:rPr lang="ru-RU" sz="2000" b="1" dirty="0" err="1" smtClean="0">
                <a:solidFill>
                  <a:schemeClr val="bg1"/>
                </a:solidFill>
              </a:rPr>
              <a:t>кіномистецтва</a:t>
            </a:r>
            <a:r>
              <a:rPr lang="ru-RU" sz="2000" b="1" dirty="0" smtClean="0">
                <a:solidFill>
                  <a:schemeClr val="bg1"/>
                </a:solidFill>
              </a:rPr>
              <a:t>, </a:t>
            </a:r>
            <a:r>
              <a:rPr lang="ru-RU" sz="2000" b="1" dirty="0" err="1" smtClean="0">
                <a:solidFill>
                  <a:schemeClr val="bg1"/>
                </a:solidFill>
              </a:rPr>
              <a:t>який</a:t>
            </a:r>
            <a:r>
              <a:rPr lang="ru-RU" sz="2000" b="1" dirty="0" smtClean="0">
                <a:solidFill>
                  <a:schemeClr val="bg1"/>
                </a:solidFill>
              </a:rPr>
              <a:t> </a:t>
            </a:r>
            <a:r>
              <a:rPr lang="ru-RU" sz="2000" b="1" dirty="0" err="1" smtClean="0">
                <a:solidFill>
                  <a:schemeClr val="bg1"/>
                </a:solidFill>
              </a:rPr>
              <a:t>зображує</a:t>
            </a:r>
            <a:r>
              <a:rPr lang="ru-RU" sz="2000" b="1" dirty="0" smtClean="0">
                <a:solidFill>
                  <a:schemeClr val="bg1"/>
                </a:solidFill>
              </a:rPr>
              <a:t> </a:t>
            </a:r>
            <a:r>
              <a:rPr lang="ru-RU" sz="2000" b="1" dirty="0" err="1" smtClean="0">
                <a:solidFill>
                  <a:schemeClr val="bg1"/>
                </a:solidFill>
              </a:rPr>
              <a:t>дійсність</a:t>
            </a:r>
            <a:r>
              <a:rPr lang="ru-RU" sz="2000" b="1" dirty="0" smtClean="0">
                <a:solidFill>
                  <a:schemeClr val="bg1"/>
                </a:solidFill>
              </a:rPr>
              <a:t> в образах, </a:t>
            </a:r>
            <a:r>
              <a:rPr lang="ru-RU" sz="2000" b="1" dirty="0" err="1" smtClean="0">
                <a:solidFill>
                  <a:schemeClr val="bg1"/>
                </a:solidFill>
              </a:rPr>
              <a:t>створених</a:t>
            </a:r>
            <a:r>
              <a:rPr lang="ru-RU" sz="2000" b="1" dirty="0" smtClean="0">
                <a:solidFill>
                  <a:schemeClr val="bg1"/>
                </a:solidFill>
              </a:rPr>
              <a:t> об</a:t>
            </a:r>
            <a:r>
              <a:rPr lang="en-US" sz="2000" b="1" dirty="0" smtClean="0">
                <a:solidFill>
                  <a:schemeClr val="bg1"/>
                </a:solidFill>
              </a:rPr>
              <a:t>’</a:t>
            </a:r>
            <a:r>
              <a:rPr lang="uk-UA" sz="2000" b="1" dirty="0" err="1" smtClean="0">
                <a:solidFill>
                  <a:schemeClr val="bg1"/>
                </a:solidFill>
              </a:rPr>
              <a:t>єднаними</a:t>
            </a:r>
            <a:r>
              <a:rPr lang="uk-UA" sz="2000" b="1" dirty="0" smtClean="0">
                <a:solidFill>
                  <a:schemeClr val="bg1"/>
                </a:solidFill>
              </a:rPr>
              <a:t> зусиллями сценаристів, режисерів, операторів, акторів та ін.</a:t>
            </a:r>
          </a:p>
          <a:p>
            <a:pPr algn="ctr"/>
            <a:r>
              <a:rPr lang="uk-UA" sz="2000" b="1" dirty="0" smtClean="0">
                <a:solidFill>
                  <a:schemeClr val="bg1"/>
                </a:solidFill>
              </a:rPr>
              <a:t>Засновник ігрового кіно французький режисер Жорж </a:t>
            </a:r>
            <a:r>
              <a:rPr lang="uk-UA" sz="2000" b="1" dirty="0" err="1" smtClean="0">
                <a:solidFill>
                  <a:schemeClr val="bg1"/>
                </a:solidFill>
              </a:rPr>
              <a:t>Мельєс</a:t>
            </a:r>
            <a:endParaRPr lang="ru-RU" sz="2000" b="1"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down)">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169"/>
                                        </p:tgtEl>
                                        <p:attrNameLst>
                                          <p:attrName>style.visibility</p:attrName>
                                        </p:attrNameLst>
                                      </p:cBhvr>
                                      <p:to>
                                        <p:strVal val="visible"/>
                                      </p:to>
                                    </p:set>
                                    <p:animEffect transition="in" filter="strips(downLeft)">
                                      <p:cBhvr>
                                        <p:cTn id="12" dur="500"/>
                                        <p:tgtEl>
                                          <p:spTgt spid="71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2">
                                            <p:txEl>
                                              <p:pRg st="0" end="0"/>
                                            </p:txEl>
                                          </p:spTgt>
                                        </p:tgtEl>
                                        <p:attrNameLst>
                                          <p:attrName>style.visibility</p:attrName>
                                        </p:attrNameLst>
                                      </p:cBhvr>
                                      <p:to>
                                        <p:strVal val="visible"/>
                                      </p:to>
                                    </p:set>
                                    <p:animEffect transition="in" filter="wipe(down)">
                                      <p:cBhvr>
                                        <p:cTn id="17" dur="500"/>
                                        <p:tgtEl>
                                          <p:spTgt spid="20482">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482">
                                            <p:txEl>
                                              <p:pRg st="1" end="1"/>
                                            </p:txEl>
                                          </p:spTgt>
                                        </p:tgtEl>
                                        <p:attrNameLst>
                                          <p:attrName>style.visibility</p:attrName>
                                        </p:attrNameLst>
                                      </p:cBhvr>
                                      <p:to>
                                        <p:strVal val="visible"/>
                                      </p:to>
                                    </p:set>
                                    <p:animEffect transition="in" filter="wipe(down)">
                                      <p:cBhvr>
                                        <p:cTn id="20" dur="5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p:bldP spid="157" grpId="0" animBg="1"/>
    </p:bldLst>
  </p:timing>
</p:sld>
</file>

<file path=ppt/theme/theme1.xml><?xml version="1.0" encoding="utf-8"?>
<a:theme xmlns:a="http://schemas.openxmlformats.org/drawingml/2006/main" name="Тема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Тема6</Template>
  <TotalTime>1094</TotalTime>
  <Words>863</Words>
  <Application>Microsoft Office PowerPoint</Application>
  <PresentationFormat>Экран (4:3)</PresentationFormat>
  <Paragraphs>93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Тема6</vt:lpstr>
      <vt:lpstr> Тема: Екранні мистецтва.  Поява кінематографа. Види кіно: ігрове, анімаційне, документальне, науково-популярне.   </vt:lpstr>
      <vt:lpstr>   МЕТА: ознайомити учнів з історією виникнення і розвитку кінематографу; сприяти формуванню естетичного смаку вчити аналізувати художній зміст фільмів та формулювати власні враження отримані після перегляду творів кінематографу.    </vt:lpstr>
      <vt:lpstr>Слайд 3</vt:lpstr>
      <vt:lpstr>  </vt:lpstr>
      <vt:lpstr>Слайд 5</vt:lpstr>
      <vt:lpstr>  Українську кіноіндустрію наразі складають більше 150-ти кіностудій та продакшн -компаній. Багато режисерів з інших країн вже зняли в Україні свої кінострічки. Так російський режисер Федір Бондарчук знайшов у Криму гірські пейзажі Афганістану для фільму "9 рота". Володимир Бортко - середньовічну архітектуру Речі Посполитої для екранізації "Тараса Бульби". Китайський режисер Чжан Імоу знімав у Карпатах китайський ліс, показаний глядачеві у фільмі "Будинок літаючих кинджалів", голландський режисер Йос Стеллінг обрав для зйомок окремих сцен фільму "Душка" Київ. </vt:lpstr>
      <vt:lpstr> </vt:lpstr>
      <vt:lpstr>Б.Ступка у кінофільмі «Тарас Бульба» Росія, Україна, Польща, 2009 р. Реж. В.Бортко </vt:lpstr>
      <vt:lpstr> </vt:lpstr>
      <vt:lpstr>Слайд 10</vt:lpstr>
      <vt:lpstr>Слайд 11</vt:lpstr>
      <vt:lpstr>Слайд 12</vt:lpstr>
      <vt:lpstr>Слайд 13</vt:lpstr>
      <vt:lpstr>Інтеракція </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Види і мова мистецтва</dc:title>
  <dc:creator>777</dc:creator>
  <cp:lastModifiedBy>777</cp:lastModifiedBy>
  <cp:revision>12</cp:revision>
  <dcterms:created xsi:type="dcterms:W3CDTF">2010-02-22T18:54:57Z</dcterms:created>
  <dcterms:modified xsi:type="dcterms:W3CDTF">2010-03-07T19:14:35Z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TC300090791049</vt:lpwstr>
  </property>
</Properties>
</file>