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9" r:id="rId4"/>
    <p:sldId id="264" r:id="rId5"/>
    <p:sldId id="262" r:id="rId6"/>
    <p:sldId id="277" r:id="rId7"/>
    <p:sldId id="275" r:id="rId8"/>
    <p:sldId id="278" r:id="rId9"/>
    <p:sldId id="273" r:id="rId10"/>
    <p:sldId id="276" r:id="rId11"/>
    <p:sldId id="279" r:id="rId12"/>
    <p:sldId id="274" r:id="rId13"/>
    <p:sldId id="271" r:id="rId14"/>
    <p:sldId id="265" r:id="rId15"/>
    <p:sldId id="259" r:id="rId16"/>
    <p:sldId id="258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1311"/>
    <a:srgbClr val="FFFF99"/>
    <a:srgbClr val="FEE9E2"/>
    <a:srgbClr val="FFFF66"/>
    <a:srgbClr val="E4643C"/>
    <a:srgbClr val="E79379"/>
    <a:srgbClr val="EBB075"/>
    <a:srgbClr val="694B15"/>
    <a:srgbClr val="D6AE4A"/>
    <a:srgbClr val="E8C37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05" autoAdjust="0"/>
  </p:normalViewPr>
  <p:slideViewPr>
    <p:cSldViewPr>
      <p:cViewPr varScale="1">
        <p:scale>
          <a:sx n="72" d="100"/>
          <a:sy n="72" d="100"/>
        </p:scale>
        <p:origin x="-6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F95622-A1CE-4106-9CBF-A9A61396349E}" type="doc">
      <dgm:prSet loTypeId="urn:microsoft.com/office/officeart/2005/8/layout/hList9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uk-UA"/>
        </a:p>
      </dgm:t>
    </dgm:pt>
    <dgm:pt modelId="{130A53DF-9FCD-4971-88C1-9A9EDF1DE1CA}">
      <dgm:prSet phldrT="[Текст]" custT="1"/>
      <dgm:spPr/>
      <dgm:t>
        <a:bodyPr/>
        <a:lstStyle/>
        <a:p>
          <a:r>
            <a:rPr lang="uk-UA" sz="1800" b="1" dirty="0" err="1" smtClean="0"/>
            <a:t>Де-</a:t>
          </a:r>
          <a:endParaRPr lang="uk-UA" sz="1800" b="1" dirty="0" smtClean="0"/>
        </a:p>
        <a:p>
          <a:r>
            <a:rPr lang="uk-UA" sz="1800" b="1" dirty="0" err="1" smtClean="0"/>
            <a:t>тек-</a:t>
          </a:r>
          <a:endParaRPr lang="uk-UA" sz="1800" b="1" dirty="0" smtClean="0"/>
        </a:p>
        <a:p>
          <a:r>
            <a:rPr lang="uk-UA" sz="1800" b="1" dirty="0" err="1" smtClean="0"/>
            <a:t>тив</a:t>
          </a:r>
          <a:endParaRPr lang="uk-UA" sz="1800" b="1" dirty="0"/>
        </a:p>
      </dgm:t>
    </dgm:pt>
    <dgm:pt modelId="{29B81218-577A-43DC-8E2D-E64E0696C8B9}" type="parTrans" cxnId="{9594217D-942E-4295-B181-B7592B673670}">
      <dgm:prSet/>
      <dgm:spPr/>
      <dgm:t>
        <a:bodyPr/>
        <a:lstStyle/>
        <a:p>
          <a:endParaRPr lang="uk-UA"/>
        </a:p>
      </dgm:t>
    </dgm:pt>
    <dgm:pt modelId="{EB998312-239D-4CA9-8F62-CD062512B91C}" type="sibTrans" cxnId="{9594217D-942E-4295-B181-B7592B673670}">
      <dgm:prSet/>
      <dgm:spPr/>
      <dgm:t>
        <a:bodyPr/>
        <a:lstStyle/>
        <a:p>
          <a:endParaRPr lang="uk-UA"/>
        </a:p>
      </dgm:t>
    </dgm:pt>
    <dgm:pt modelId="{9332F7BB-E1FC-4569-B05C-D0AACF655E5C}">
      <dgm:prSet phldrT="[Текст]" custT="1"/>
      <dgm:spPr/>
      <dgm:t>
        <a:bodyPr/>
        <a:lstStyle/>
        <a:p>
          <a:r>
            <a:rPr lang="uk-UA" sz="1400" b="1" dirty="0" smtClean="0"/>
            <a:t>Б</a:t>
          </a:r>
          <a:r>
            <a:rPr lang="uk-UA" sz="1600" b="1" dirty="0" smtClean="0"/>
            <a:t>ойовик</a:t>
          </a:r>
          <a:endParaRPr lang="uk-UA" sz="1400" b="1" dirty="0"/>
        </a:p>
      </dgm:t>
    </dgm:pt>
    <dgm:pt modelId="{51B10394-7E4F-4DE7-ADBF-277738B74CD8}" type="parTrans" cxnId="{A446E606-A303-4E40-827A-2AF7636D19C9}">
      <dgm:prSet/>
      <dgm:spPr/>
      <dgm:t>
        <a:bodyPr/>
        <a:lstStyle/>
        <a:p>
          <a:endParaRPr lang="uk-UA"/>
        </a:p>
      </dgm:t>
    </dgm:pt>
    <dgm:pt modelId="{C8BCC5E3-F631-4A3E-836B-2B080C4DF067}" type="sibTrans" cxnId="{A446E606-A303-4E40-827A-2AF7636D19C9}">
      <dgm:prSet/>
      <dgm:spPr/>
      <dgm:t>
        <a:bodyPr/>
        <a:lstStyle/>
        <a:p>
          <a:endParaRPr lang="uk-UA"/>
        </a:p>
      </dgm:t>
    </dgm:pt>
    <dgm:pt modelId="{E00921B7-C8B8-4A54-B529-498EB35C8590}">
      <dgm:prSet phldrT="[Текст]" custT="1"/>
      <dgm:spPr/>
      <dgm:t>
        <a:bodyPr/>
        <a:lstStyle/>
        <a:p>
          <a:r>
            <a:rPr lang="uk-UA" sz="1200" b="1" dirty="0" err="1" smtClean="0"/>
            <a:t>Гангстерсь</a:t>
          </a:r>
          <a:r>
            <a:rPr lang="uk-UA" sz="1200" b="1" dirty="0" smtClean="0"/>
            <a:t> -</a:t>
          </a:r>
        </a:p>
        <a:p>
          <a:r>
            <a:rPr lang="uk-UA" sz="1200" b="1" dirty="0" smtClean="0"/>
            <a:t>кий </a:t>
          </a:r>
        </a:p>
        <a:p>
          <a:r>
            <a:rPr lang="uk-UA" sz="1200" b="1" dirty="0" smtClean="0"/>
            <a:t>фільм</a:t>
          </a:r>
          <a:endParaRPr lang="uk-UA" sz="1200" b="1" dirty="0"/>
        </a:p>
      </dgm:t>
    </dgm:pt>
    <dgm:pt modelId="{6067A6C8-D9FC-4405-932E-EEE5EB16366D}" type="parTrans" cxnId="{D8E056D5-2A23-4F34-9EBC-CCABC530209D}">
      <dgm:prSet/>
      <dgm:spPr/>
      <dgm:t>
        <a:bodyPr/>
        <a:lstStyle/>
        <a:p>
          <a:endParaRPr lang="uk-UA"/>
        </a:p>
      </dgm:t>
    </dgm:pt>
    <dgm:pt modelId="{DE8EDD0E-7EAA-4E0A-A887-9697AA97ECC0}" type="sibTrans" cxnId="{D8E056D5-2A23-4F34-9EBC-CCABC530209D}">
      <dgm:prSet/>
      <dgm:spPr/>
      <dgm:t>
        <a:bodyPr/>
        <a:lstStyle/>
        <a:p>
          <a:endParaRPr lang="uk-UA"/>
        </a:p>
      </dgm:t>
    </dgm:pt>
    <dgm:pt modelId="{E00A499B-3B91-402E-B206-E4C7FA300CAF}">
      <dgm:prSet phldrT="[Текст]"/>
      <dgm:spPr/>
      <dgm:t>
        <a:bodyPr/>
        <a:lstStyle/>
        <a:p>
          <a:r>
            <a:rPr lang="uk-UA" b="1" dirty="0" smtClean="0"/>
            <a:t>Фільм жахів</a:t>
          </a:r>
          <a:endParaRPr lang="uk-UA" b="1" dirty="0"/>
        </a:p>
      </dgm:t>
    </dgm:pt>
    <dgm:pt modelId="{69A965B2-7FD2-48F7-9E12-69738E57E11C}" type="parTrans" cxnId="{8BE8FAF5-919D-4B19-86AA-570380C09132}">
      <dgm:prSet/>
      <dgm:spPr/>
      <dgm:t>
        <a:bodyPr/>
        <a:lstStyle/>
        <a:p>
          <a:endParaRPr lang="uk-UA"/>
        </a:p>
      </dgm:t>
    </dgm:pt>
    <dgm:pt modelId="{3B72213C-33C1-4B37-81D6-D4B6CAC93C49}" type="sibTrans" cxnId="{8BE8FAF5-919D-4B19-86AA-570380C09132}">
      <dgm:prSet/>
      <dgm:spPr/>
      <dgm:t>
        <a:bodyPr/>
        <a:lstStyle/>
        <a:p>
          <a:endParaRPr lang="uk-UA"/>
        </a:p>
      </dgm:t>
    </dgm:pt>
    <dgm:pt modelId="{9160FEA5-DD77-464C-89A9-735A3DA3725A}">
      <dgm:prSet custT="1"/>
      <dgm:spPr/>
      <dgm:t>
        <a:bodyPr/>
        <a:lstStyle/>
        <a:p>
          <a:r>
            <a:rPr lang="uk-UA" sz="1600" b="1" dirty="0" smtClean="0"/>
            <a:t>Комедія</a:t>
          </a:r>
          <a:endParaRPr lang="uk-UA" sz="1600" b="1" dirty="0"/>
        </a:p>
      </dgm:t>
    </dgm:pt>
    <dgm:pt modelId="{34CD2F71-766C-4E5C-B995-BE8679B6F626}" type="parTrans" cxnId="{B7D63AE9-A441-4A73-A495-E1B9C71D4DBF}">
      <dgm:prSet/>
      <dgm:spPr/>
      <dgm:t>
        <a:bodyPr/>
        <a:lstStyle/>
        <a:p>
          <a:endParaRPr lang="uk-UA"/>
        </a:p>
      </dgm:t>
    </dgm:pt>
    <dgm:pt modelId="{D4E2B581-F5C4-4A01-81C7-3429CD6EA9CA}" type="sibTrans" cxnId="{B7D63AE9-A441-4A73-A495-E1B9C71D4DBF}">
      <dgm:prSet/>
      <dgm:spPr/>
      <dgm:t>
        <a:bodyPr/>
        <a:lstStyle/>
        <a:p>
          <a:endParaRPr lang="uk-UA"/>
        </a:p>
      </dgm:t>
    </dgm:pt>
    <dgm:pt modelId="{1ED479BD-65B4-4A23-857A-4534B625080F}">
      <dgm:prSet custT="1"/>
      <dgm:spPr/>
      <dgm:t>
        <a:bodyPr/>
        <a:lstStyle/>
        <a:p>
          <a:r>
            <a:rPr lang="uk-UA" sz="1400" b="1" dirty="0" smtClean="0"/>
            <a:t>Мело</a:t>
          </a:r>
        </a:p>
        <a:p>
          <a:r>
            <a:rPr lang="uk-UA" sz="1400" b="1" dirty="0" smtClean="0"/>
            <a:t>драма</a:t>
          </a:r>
          <a:endParaRPr lang="uk-UA" sz="1400" b="1" dirty="0"/>
        </a:p>
      </dgm:t>
    </dgm:pt>
    <dgm:pt modelId="{631DE97B-5695-4D0B-A0B2-D5D8600F44D7}" type="parTrans" cxnId="{1FA82EA5-343E-4003-BA3A-21D5799D9EB5}">
      <dgm:prSet/>
      <dgm:spPr/>
      <dgm:t>
        <a:bodyPr/>
        <a:lstStyle/>
        <a:p>
          <a:endParaRPr lang="uk-UA"/>
        </a:p>
      </dgm:t>
    </dgm:pt>
    <dgm:pt modelId="{999B33F8-569A-4CAD-A350-F2228A7C7E34}" type="sibTrans" cxnId="{1FA82EA5-343E-4003-BA3A-21D5799D9EB5}">
      <dgm:prSet/>
      <dgm:spPr/>
      <dgm:t>
        <a:bodyPr/>
        <a:lstStyle/>
        <a:p>
          <a:endParaRPr lang="uk-UA"/>
        </a:p>
      </dgm:t>
    </dgm:pt>
    <dgm:pt modelId="{D974474A-BEB6-4F94-950C-34C8712A4444}">
      <dgm:prSet custT="1"/>
      <dgm:spPr/>
      <dgm:t>
        <a:bodyPr/>
        <a:lstStyle/>
        <a:p>
          <a:r>
            <a:rPr lang="uk-UA" sz="1400" b="1" dirty="0" smtClean="0"/>
            <a:t>Фантастика</a:t>
          </a:r>
          <a:endParaRPr lang="uk-UA" sz="1400" b="1" dirty="0"/>
        </a:p>
      </dgm:t>
    </dgm:pt>
    <dgm:pt modelId="{F2E18090-A1E3-4073-9484-1C3042407B50}" type="parTrans" cxnId="{52AEB8C4-0B45-4DF3-8358-6B34B2007AB9}">
      <dgm:prSet/>
      <dgm:spPr/>
      <dgm:t>
        <a:bodyPr/>
        <a:lstStyle/>
        <a:p>
          <a:endParaRPr lang="uk-UA"/>
        </a:p>
      </dgm:t>
    </dgm:pt>
    <dgm:pt modelId="{7E9418E0-8153-4755-B34C-8AA7D6ABAEA9}" type="sibTrans" cxnId="{52AEB8C4-0B45-4DF3-8358-6B34B2007AB9}">
      <dgm:prSet/>
      <dgm:spPr/>
      <dgm:t>
        <a:bodyPr/>
        <a:lstStyle/>
        <a:p>
          <a:endParaRPr lang="uk-UA"/>
        </a:p>
      </dgm:t>
    </dgm:pt>
    <dgm:pt modelId="{B1D25BCE-68DD-476D-A774-216F600EC4DE}">
      <dgm:prSet custT="1"/>
      <dgm:spPr/>
      <dgm:t>
        <a:bodyPr/>
        <a:lstStyle/>
        <a:p>
          <a:r>
            <a:rPr lang="uk-UA" sz="1600" b="1" dirty="0" smtClean="0"/>
            <a:t>Пародія</a:t>
          </a:r>
          <a:endParaRPr lang="uk-UA" sz="1600" b="1" dirty="0"/>
        </a:p>
      </dgm:t>
    </dgm:pt>
    <dgm:pt modelId="{3B46BB5F-25D7-408C-BA52-E9330B63A348}" type="parTrans" cxnId="{18C945A3-96FC-4E58-9CC1-0E878E44BD91}">
      <dgm:prSet/>
      <dgm:spPr/>
      <dgm:t>
        <a:bodyPr/>
        <a:lstStyle/>
        <a:p>
          <a:endParaRPr lang="uk-UA"/>
        </a:p>
      </dgm:t>
    </dgm:pt>
    <dgm:pt modelId="{A63C6450-53D6-4B6E-B5EF-7EEA3AEDBCFF}" type="sibTrans" cxnId="{18C945A3-96FC-4E58-9CC1-0E878E44BD91}">
      <dgm:prSet/>
      <dgm:spPr/>
      <dgm:t>
        <a:bodyPr/>
        <a:lstStyle/>
        <a:p>
          <a:endParaRPr lang="uk-UA"/>
        </a:p>
      </dgm:t>
    </dgm:pt>
    <dgm:pt modelId="{D2BF3D0E-874B-45AE-8CBD-86C1BBED4ECE}">
      <dgm:prSet custT="1"/>
      <dgm:spPr/>
      <dgm:t>
        <a:bodyPr/>
        <a:lstStyle/>
        <a:p>
          <a:r>
            <a:rPr lang="uk-UA" sz="1400" b="1" dirty="0" smtClean="0"/>
            <a:t>Любовна історія</a:t>
          </a:r>
          <a:endParaRPr lang="uk-UA" sz="1400" b="1" dirty="0"/>
        </a:p>
      </dgm:t>
    </dgm:pt>
    <dgm:pt modelId="{2E071391-9DC1-471A-A916-DE2E2C8F14DF}" type="parTrans" cxnId="{3BEBE09E-5AC4-437B-AB60-7C04A21D6F6B}">
      <dgm:prSet/>
      <dgm:spPr/>
      <dgm:t>
        <a:bodyPr/>
        <a:lstStyle/>
        <a:p>
          <a:endParaRPr lang="uk-UA"/>
        </a:p>
      </dgm:t>
    </dgm:pt>
    <dgm:pt modelId="{CB73BFF3-9BC9-41B2-852C-185CD1213A4C}" type="sibTrans" cxnId="{3BEBE09E-5AC4-437B-AB60-7C04A21D6F6B}">
      <dgm:prSet/>
      <dgm:spPr/>
      <dgm:t>
        <a:bodyPr/>
        <a:lstStyle/>
        <a:p>
          <a:endParaRPr lang="uk-UA"/>
        </a:p>
      </dgm:t>
    </dgm:pt>
    <dgm:pt modelId="{1DD8DDF7-6BBF-4C15-8CCB-B96B18F4E858}">
      <dgm:prSet custT="1"/>
      <dgm:spPr/>
      <dgm:t>
        <a:bodyPr/>
        <a:lstStyle/>
        <a:p>
          <a:r>
            <a:rPr lang="uk-UA" sz="1600" b="1" dirty="0" smtClean="0"/>
            <a:t>Зоряні </a:t>
          </a:r>
        </a:p>
        <a:p>
          <a:r>
            <a:rPr lang="uk-UA" sz="1600" b="1" dirty="0" smtClean="0"/>
            <a:t>війни</a:t>
          </a:r>
          <a:endParaRPr lang="uk-UA" sz="1600" b="1" dirty="0"/>
        </a:p>
      </dgm:t>
    </dgm:pt>
    <dgm:pt modelId="{53977135-D4F2-4367-B874-0FC718295C7E}" type="parTrans" cxnId="{27BB44E7-6017-464B-B9EF-D1E46CBD41E4}">
      <dgm:prSet/>
      <dgm:spPr/>
      <dgm:t>
        <a:bodyPr/>
        <a:lstStyle/>
        <a:p>
          <a:endParaRPr lang="uk-UA"/>
        </a:p>
      </dgm:t>
    </dgm:pt>
    <dgm:pt modelId="{5D505C5B-3524-4A3C-9D34-73C5770B50FF}" type="sibTrans" cxnId="{27BB44E7-6017-464B-B9EF-D1E46CBD41E4}">
      <dgm:prSet/>
      <dgm:spPr/>
      <dgm:t>
        <a:bodyPr/>
        <a:lstStyle/>
        <a:p>
          <a:endParaRPr lang="uk-UA"/>
        </a:p>
      </dgm:t>
    </dgm:pt>
    <dgm:pt modelId="{0BB38612-2D10-4A87-B261-9AE586A4CF4F}" type="pres">
      <dgm:prSet presAssocID="{BFF95622-A1CE-4106-9CBF-A9A61396349E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5D9FE0DC-59AC-498F-B051-C7EE4CD584F3}" type="pres">
      <dgm:prSet presAssocID="{130A53DF-9FCD-4971-88C1-9A9EDF1DE1CA}" presName="posSpace" presStyleCnt="0"/>
      <dgm:spPr/>
    </dgm:pt>
    <dgm:pt modelId="{F8749302-1D00-442E-97D6-33C2B51CD9F6}" type="pres">
      <dgm:prSet presAssocID="{130A53DF-9FCD-4971-88C1-9A9EDF1DE1CA}" presName="vertFlow" presStyleCnt="0"/>
      <dgm:spPr/>
    </dgm:pt>
    <dgm:pt modelId="{8746F408-2268-4C9C-9F2E-9FE60B02ABB6}" type="pres">
      <dgm:prSet presAssocID="{130A53DF-9FCD-4971-88C1-9A9EDF1DE1CA}" presName="topSpace" presStyleCnt="0"/>
      <dgm:spPr/>
    </dgm:pt>
    <dgm:pt modelId="{C63F7593-F42A-464E-9CB3-9AD692CBCE3E}" type="pres">
      <dgm:prSet presAssocID="{130A53DF-9FCD-4971-88C1-9A9EDF1DE1CA}" presName="firstComp" presStyleCnt="0"/>
      <dgm:spPr/>
    </dgm:pt>
    <dgm:pt modelId="{240E6A9B-A742-4BD7-9A67-75A78A23A657}" type="pres">
      <dgm:prSet presAssocID="{130A53DF-9FCD-4971-88C1-9A9EDF1DE1CA}" presName="firstChild" presStyleLbl="bgAccFollowNode1" presStyleIdx="0" presStyleCnt="6" custScaleY="140635"/>
      <dgm:spPr/>
      <dgm:t>
        <a:bodyPr/>
        <a:lstStyle/>
        <a:p>
          <a:endParaRPr lang="uk-UA"/>
        </a:p>
      </dgm:t>
    </dgm:pt>
    <dgm:pt modelId="{158BDDFA-0C74-4DC3-934E-B2039584E047}" type="pres">
      <dgm:prSet presAssocID="{130A53DF-9FCD-4971-88C1-9A9EDF1DE1CA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FFC474C-6121-4923-AD15-607012854E95}" type="pres">
      <dgm:prSet presAssocID="{E00921B7-C8B8-4A54-B529-498EB35C8590}" presName="comp" presStyleCnt="0"/>
      <dgm:spPr/>
    </dgm:pt>
    <dgm:pt modelId="{31B76FFC-FF04-40F4-B96B-A662A161DD14}" type="pres">
      <dgm:prSet presAssocID="{E00921B7-C8B8-4A54-B529-498EB35C8590}" presName="child" presStyleLbl="bgAccFollowNode1" presStyleIdx="1" presStyleCnt="6" custScaleY="130555" custLinFactNeighborX="428" custLinFactNeighborY="20317"/>
      <dgm:spPr/>
      <dgm:t>
        <a:bodyPr/>
        <a:lstStyle/>
        <a:p>
          <a:endParaRPr lang="uk-UA"/>
        </a:p>
      </dgm:t>
    </dgm:pt>
    <dgm:pt modelId="{E54CF067-91B4-435C-B216-1D718924A47B}" type="pres">
      <dgm:prSet presAssocID="{E00921B7-C8B8-4A54-B529-498EB35C8590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B690ACC-1E0A-46D8-9B74-FCB4FBC38F0D}" type="pres">
      <dgm:prSet presAssocID="{130A53DF-9FCD-4971-88C1-9A9EDF1DE1CA}" presName="negSpace" presStyleCnt="0"/>
      <dgm:spPr/>
    </dgm:pt>
    <dgm:pt modelId="{7F3D13D5-202F-4A50-9202-E76DD0513D18}" type="pres">
      <dgm:prSet presAssocID="{130A53DF-9FCD-4971-88C1-9A9EDF1DE1CA}" presName="circle" presStyleLbl="node1" presStyleIdx="0" presStyleCnt="5" custScaleX="104122" custScaleY="180426"/>
      <dgm:spPr/>
      <dgm:t>
        <a:bodyPr/>
        <a:lstStyle/>
        <a:p>
          <a:endParaRPr lang="uk-UA"/>
        </a:p>
      </dgm:t>
    </dgm:pt>
    <dgm:pt modelId="{1D0801C8-8251-4050-9673-FF36025C6F86}" type="pres">
      <dgm:prSet presAssocID="{EB998312-239D-4CA9-8F62-CD062512B91C}" presName="transSpace" presStyleCnt="0"/>
      <dgm:spPr/>
    </dgm:pt>
    <dgm:pt modelId="{0F1FE056-BFB8-4381-AC83-53D2DF171E1D}" type="pres">
      <dgm:prSet presAssocID="{9160FEA5-DD77-464C-89A9-735A3DA3725A}" presName="posSpace" presStyleCnt="0"/>
      <dgm:spPr/>
    </dgm:pt>
    <dgm:pt modelId="{D5957D6F-5E89-4685-913F-9EF63AAA17D5}" type="pres">
      <dgm:prSet presAssocID="{9160FEA5-DD77-464C-89A9-735A3DA3725A}" presName="vertFlow" presStyleCnt="0"/>
      <dgm:spPr/>
    </dgm:pt>
    <dgm:pt modelId="{110BA883-9FE6-4D08-BC48-3F3508DC7870}" type="pres">
      <dgm:prSet presAssocID="{9160FEA5-DD77-464C-89A9-735A3DA3725A}" presName="topSpace" presStyleCnt="0"/>
      <dgm:spPr/>
    </dgm:pt>
    <dgm:pt modelId="{03BEE624-C033-44D8-991C-5E97FF545550}" type="pres">
      <dgm:prSet presAssocID="{9160FEA5-DD77-464C-89A9-735A3DA3725A}" presName="firstComp" presStyleCnt="0"/>
      <dgm:spPr/>
    </dgm:pt>
    <dgm:pt modelId="{61E573E0-3122-4B4D-9A91-EB23A5BE7335}" type="pres">
      <dgm:prSet presAssocID="{9160FEA5-DD77-464C-89A9-735A3DA3725A}" presName="firstChild" presStyleLbl="bgAccFollowNode1" presStyleIdx="2" presStyleCnt="6" custScaleY="141288"/>
      <dgm:spPr/>
      <dgm:t>
        <a:bodyPr/>
        <a:lstStyle/>
        <a:p>
          <a:endParaRPr lang="uk-UA"/>
        </a:p>
      </dgm:t>
    </dgm:pt>
    <dgm:pt modelId="{BF08BE4C-1E06-4517-836E-AD1BD95B0CC8}" type="pres">
      <dgm:prSet presAssocID="{9160FEA5-DD77-464C-89A9-735A3DA3725A}" presName="first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C969D0-DCA4-4811-9982-5A1960550578}" type="pres">
      <dgm:prSet presAssocID="{9160FEA5-DD77-464C-89A9-735A3DA3725A}" presName="negSpace" presStyleCnt="0"/>
      <dgm:spPr/>
    </dgm:pt>
    <dgm:pt modelId="{4C163D42-FC40-46BD-AC94-FF3D819ADC76}" type="pres">
      <dgm:prSet presAssocID="{9160FEA5-DD77-464C-89A9-735A3DA3725A}" presName="circle" presStyleLbl="node1" presStyleIdx="1" presStyleCnt="5" custScaleY="180426"/>
      <dgm:spPr/>
      <dgm:t>
        <a:bodyPr/>
        <a:lstStyle/>
        <a:p>
          <a:endParaRPr lang="uk-UA"/>
        </a:p>
      </dgm:t>
    </dgm:pt>
    <dgm:pt modelId="{F70CCA62-24FA-4E35-863E-1B6A7669231A}" type="pres">
      <dgm:prSet presAssocID="{D4E2B581-F5C4-4A01-81C7-3429CD6EA9CA}" presName="transSpace" presStyleCnt="0"/>
      <dgm:spPr/>
    </dgm:pt>
    <dgm:pt modelId="{3A8C8F1D-807E-46CF-B4B8-9695636254C0}" type="pres">
      <dgm:prSet presAssocID="{1ED479BD-65B4-4A23-857A-4534B625080F}" presName="posSpace" presStyleCnt="0"/>
      <dgm:spPr/>
    </dgm:pt>
    <dgm:pt modelId="{54270FBB-BC89-4802-BC39-42C30507005D}" type="pres">
      <dgm:prSet presAssocID="{1ED479BD-65B4-4A23-857A-4534B625080F}" presName="vertFlow" presStyleCnt="0"/>
      <dgm:spPr/>
    </dgm:pt>
    <dgm:pt modelId="{0369134C-3437-46EE-9198-55014D1212C5}" type="pres">
      <dgm:prSet presAssocID="{1ED479BD-65B4-4A23-857A-4534B625080F}" presName="topSpace" presStyleCnt="0"/>
      <dgm:spPr/>
    </dgm:pt>
    <dgm:pt modelId="{89FE55D8-9FFE-474F-8854-E6C9F7AAD5C3}" type="pres">
      <dgm:prSet presAssocID="{1ED479BD-65B4-4A23-857A-4534B625080F}" presName="firstComp" presStyleCnt="0"/>
      <dgm:spPr/>
    </dgm:pt>
    <dgm:pt modelId="{E47AF17B-399A-4980-9B75-15F1606028FE}" type="pres">
      <dgm:prSet presAssocID="{1ED479BD-65B4-4A23-857A-4534B625080F}" presName="firstChild" presStyleLbl="bgAccFollowNode1" presStyleIdx="3" presStyleCnt="6" custScaleY="141288"/>
      <dgm:spPr/>
      <dgm:t>
        <a:bodyPr/>
        <a:lstStyle/>
        <a:p>
          <a:endParaRPr lang="uk-UA"/>
        </a:p>
      </dgm:t>
    </dgm:pt>
    <dgm:pt modelId="{802E9F89-6A60-4020-86B4-734EF09484DF}" type="pres">
      <dgm:prSet presAssocID="{1ED479BD-65B4-4A23-857A-4534B625080F}" presName="first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E3E631-63B0-4489-B786-FD86D19336AC}" type="pres">
      <dgm:prSet presAssocID="{1ED479BD-65B4-4A23-857A-4534B625080F}" presName="negSpace" presStyleCnt="0"/>
      <dgm:spPr/>
    </dgm:pt>
    <dgm:pt modelId="{706C1B00-1C31-434D-B66A-1C87734BE703}" type="pres">
      <dgm:prSet presAssocID="{1ED479BD-65B4-4A23-857A-4534B625080F}" presName="circle" presStyleLbl="node1" presStyleIdx="2" presStyleCnt="5" custScaleX="111973" custScaleY="180658" custLinFactNeighborX="-7433" custLinFactNeighborY="7918"/>
      <dgm:spPr/>
      <dgm:t>
        <a:bodyPr/>
        <a:lstStyle/>
        <a:p>
          <a:endParaRPr lang="uk-UA"/>
        </a:p>
      </dgm:t>
    </dgm:pt>
    <dgm:pt modelId="{CA2AA387-2BE4-4182-A414-55B4C1521C2C}" type="pres">
      <dgm:prSet presAssocID="{999B33F8-569A-4CAD-A350-F2228A7C7E34}" presName="transSpace" presStyleCnt="0"/>
      <dgm:spPr/>
    </dgm:pt>
    <dgm:pt modelId="{7C403325-D932-49FE-9D19-099918412F96}" type="pres">
      <dgm:prSet presAssocID="{D974474A-BEB6-4F94-950C-34C8712A4444}" presName="posSpace" presStyleCnt="0"/>
      <dgm:spPr/>
    </dgm:pt>
    <dgm:pt modelId="{4DFCF3A0-1EF8-4464-9307-73FEA73ACF52}" type="pres">
      <dgm:prSet presAssocID="{D974474A-BEB6-4F94-950C-34C8712A4444}" presName="vertFlow" presStyleCnt="0"/>
      <dgm:spPr/>
    </dgm:pt>
    <dgm:pt modelId="{DEDA05FB-C7F4-44E8-AD89-880071F8A07A}" type="pres">
      <dgm:prSet presAssocID="{D974474A-BEB6-4F94-950C-34C8712A4444}" presName="topSpace" presStyleCnt="0"/>
      <dgm:spPr/>
    </dgm:pt>
    <dgm:pt modelId="{3682A84B-35EA-4525-8F89-801969782F35}" type="pres">
      <dgm:prSet presAssocID="{D974474A-BEB6-4F94-950C-34C8712A4444}" presName="firstComp" presStyleCnt="0"/>
      <dgm:spPr/>
    </dgm:pt>
    <dgm:pt modelId="{EB5D26EB-337B-47A3-B7F1-B94EFE402DE6}" type="pres">
      <dgm:prSet presAssocID="{D974474A-BEB6-4F94-950C-34C8712A4444}" presName="firstChild" presStyleLbl="bgAccFollowNode1" presStyleIdx="4" presStyleCnt="6" custScaleY="141288"/>
      <dgm:spPr/>
      <dgm:t>
        <a:bodyPr/>
        <a:lstStyle/>
        <a:p>
          <a:endParaRPr lang="uk-UA"/>
        </a:p>
      </dgm:t>
    </dgm:pt>
    <dgm:pt modelId="{91E0AABE-191F-4DAC-963D-FA09F4E8D563}" type="pres">
      <dgm:prSet presAssocID="{D974474A-BEB6-4F94-950C-34C8712A4444}" presName="first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E62E110-3FC7-4114-806E-7D7D35372F43}" type="pres">
      <dgm:prSet presAssocID="{D974474A-BEB6-4F94-950C-34C8712A4444}" presName="negSpace" presStyleCnt="0"/>
      <dgm:spPr/>
    </dgm:pt>
    <dgm:pt modelId="{75860250-84B4-4FA1-9869-2934C6C778EA}" type="pres">
      <dgm:prSet presAssocID="{D974474A-BEB6-4F94-950C-34C8712A4444}" presName="circle" presStyleLbl="node1" presStyleIdx="3" presStyleCnt="5" custScaleX="100650" custScaleY="180426" custLinFactNeighborX="-12260" custLinFactNeighborY="7918"/>
      <dgm:spPr/>
      <dgm:t>
        <a:bodyPr/>
        <a:lstStyle/>
        <a:p>
          <a:endParaRPr lang="uk-UA"/>
        </a:p>
      </dgm:t>
    </dgm:pt>
    <dgm:pt modelId="{61A0533E-2E88-40FA-920C-18C5F4235F3D}" type="pres">
      <dgm:prSet presAssocID="{7E9418E0-8153-4755-B34C-8AA7D6ABAEA9}" presName="transSpace" presStyleCnt="0"/>
      <dgm:spPr/>
    </dgm:pt>
    <dgm:pt modelId="{7F700C5C-6513-4738-BCCE-6EC5B76DCC59}" type="pres">
      <dgm:prSet presAssocID="{E00A499B-3B91-402E-B206-E4C7FA300CAF}" presName="posSpace" presStyleCnt="0"/>
      <dgm:spPr/>
    </dgm:pt>
    <dgm:pt modelId="{F129D2EA-B179-4B0A-9341-F99BBABA097B}" type="pres">
      <dgm:prSet presAssocID="{E00A499B-3B91-402E-B206-E4C7FA300CAF}" presName="vertFlow" presStyleCnt="0"/>
      <dgm:spPr/>
    </dgm:pt>
    <dgm:pt modelId="{B942B7B1-EF96-4913-B432-E01D8AD30237}" type="pres">
      <dgm:prSet presAssocID="{E00A499B-3B91-402E-B206-E4C7FA300CAF}" presName="topSpace" presStyleCnt="0"/>
      <dgm:spPr/>
    </dgm:pt>
    <dgm:pt modelId="{B31F41A4-24AF-4A70-B4D3-081D3DE09482}" type="pres">
      <dgm:prSet presAssocID="{E00A499B-3B91-402E-B206-E4C7FA300CAF}" presName="firstComp" presStyleCnt="0"/>
      <dgm:spPr/>
    </dgm:pt>
    <dgm:pt modelId="{ABD4E63C-1E3C-4739-9947-72A48FD75929}" type="pres">
      <dgm:prSet presAssocID="{E00A499B-3B91-402E-B206-E4C7FA300CAF}" presName="firstChild" presStyleLbl="bgAccFollowNode1" presStyleIdx="5" presStyleCnt="6" custLinFactNeighborX="-812" custLinFactNeighborY="-282"/>
      <dgm:spPr/>
      <dgm:t>
        <a:bodyPr/>
        <a:lstStyle/>
        <a:p>
          <a:endParaRPr lang="uk-UA"/>
        </a:p>
      </dgm:t>
    </dgm:pt>
    <dgm:pt modelId="{1F3E9A1A-8855-48AB-BA2B-F691484243F6}" type="pres">
      <dgm:prSet presAssocID="{E00A499B-3B91-402E-B206-E4C7FA300CAF}" presName="first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06EF44-579B-4CF8-93B5-8C04D6FA19F5}" type="pres">
      <dgm:prSet presAssocID="{E00A499B-3B91-402E-B206-E4C7FA300CAF}" presName="negSpace" presStyleCnt="0"/>
      <dgm:spPr/>
    </dgm:pt>
    <dgm:pt modelId="{0C739343-1ADA-41F9-B25F-4F9C775E0144}" type="pres">
      <dgm:prSet presAssocID="{E00A499B-3B91-402E-B206-E4C7FA300CAF}" presName="circle" presStyleLbl="node1" presStyleIdx="4" presStyleCnt="5" custScaleY="180426"/>
      <dgm:spPr/>
      <dgm:t>
        <a:bodyPr/>
        <a:lstStyle/>
        <a:p>
          <a:endParaRPr lang="uk-UA"/>
        </a:p>
      </dgm:t>
    </dgm:pt>
  </dgm:ptLst>
  <dgm:cxnLst>
    <dgm:cxn modelId="{52AEB8C4-0B45-4DF3-8358-6B34B2007AB9}" srcId="{BFF95622-A1CE-4106-9CBF-A9A61396349E}" destId="{D974474A-BEB6-4F94-950C-34C8712A4444}" srcOrd="3" destOrd="0" parTransId="{F2E18090-A1E3-4073-9484-1C3042407B50}" sibTransId="{7E9418E0-8153-4755-B34C-8AA7D6ABAEA9}"/>
    <dgm:cxn modelId="{B7D63AE9-A441-4A73-A495-E1B9C71D4DBF}" srcId="{BFF95622-A1CE-4106-9CBF-A9A61396349E}" destId="{9160FEA5-DD77-464C-89A9-735A3DA3725A}" srcOrd="1" destOrd="0" parTransId="{34CD2F71-766C-4E5C-B995-BE8679B6F626}" sibTransId="{D4E2B581-F5C4-4A01-81C7-3429CD6EA9CA}"/>
    <dgm:cxn modelId="{9594217D-942E-4295-B181-B7592B673670}" srcId="{BFF95622-A1CE-4106-9CBF-A9A61396349E}" destId="{130A53DF-9FCD-4971-88C1-9A9EDF1DE1CA}" srcOrd="0" destOrd="0" parTransId="{29B81218-577A-43DC-8E2D-E64E0696C8B9}" sibTransId="{EB998312-239D-4CA9-8F62-CD062512B91C}"/>
    <dgm:cxn modelId="{18C945A3-96FC-4E58-9CC1-0E878E44BD91}" srcId="{9160FEA5-DD77-464C-89A9-735A3DA3725A}" destId="{B1D25BCE-68DD-476D-A774-216F600EC4DE}" srcOrd="0" destOrd="0" parTransId="{3B46BB5F-25D7-408C-BA52-E9330B63A348}" sibTransId="{A63C6450-53D6-4B6E-B5EF-7EEA3AEDBCFF}"/>
    <dgm:cxn modelId="{4C11AA7E-890F-42E1-9E66-C0F24B4B0F9F}" type="presOf" srcId="{1DD8DDF7-6BBF-4C15-8CCB-B96B18F4E858}" destId="{91E0AABE-191F-4DAC-963D-FA09F4E8D563}" srcOrd="1" destOrd="0" presId="urn:microsoft.com/office/officeart/2005/8/layout/hList9"/>
    <dgm:cxn modelId="{4C57BB30-2A8C-44F8-867E-7513F540B88A}" type="presOf" srcId="{130A53DF-9FCD-4971-88C1-9A9EDF1DE1CA}" destId="{7F3D13D5-202F-4A50-9202-E76DD0513D18}" srcOrd="0" destOrd="0" presId="urn:microsoft.com/office/officeart/2005/8/layout/hList9"/>
    <dgm:cxn modelId="{DFDCCF7F-3967-4320-92A1-A37C135A25DB}" type="presOf" srcId="{B1D25BCE-68DD-476D-A774-216F600EC4DE}" destId="{BF08BE4C-1E06-4517-836E-AD1BD95B0CC8}" srcOrd="1" destOrd="0" presId="urn:microsoft.com/office/officeart/2005/8/layout/hList9"/>
    <dgm:cxn modelId="{54363E0E-449E-4156-9DEA-745C0C071745}" type="presOf" srcId="{1DD8DDF7-6BBF-4C15-8CCB-B96B18F4E858}" destId="{EB5D26EB-337B-47A3-B7F1-B94EFE402DE6}" srcOrd="0" destOrd="0" presId="urn:microsoft.com/office/officeart/2005/8/layout/hList9"/>
    <dgm:cxn modelId="{8BE8FAF5-919D-4B19-86AA-570380C09132}" srcId="{BFF95622-A1CE-4106-9CBF-A9A61396349E}" destId="{E00A499B-3B91-402E-B206-E4C7FA300CAF}" srcOrd="4" destOrd="0" parTransId="{69A965B2-7FD2-48F7-9E12-69738E57E11C}" sibTransId="{3B72213C-33C1-4B37-81D6-D4B6CAC93C49}"/>
    <dgm:cxn modelId="{FB1FA8F9-075A-47EA-A2F5-E658A3286FA2}" type="presOf" srcId="{D2BF3D0E-874B-45AE-8CBD-86C1BBED4ECE}" destId="{E47AF17B-399A-4980-9B75-15F1606028FE}" srcOrd="0" destOrd="0" presId="urn:microsoft.com/office/officeart/2005/8/layout/hList9"/>
    <dgm:cxn modelId="{C10698D2-4AFE-4BE7-A507-05CA51B6709D}" type="presOf" srcId="{D2BF3D0E-874B-45AE-8CBD-86C1BBED4ECE}" destId="{802E9F89-6A60-4020-86B4-734EF09484DF}" srcOrd="1" destOrd="0" presId="urn:microsoft.com/office/officeart/2005/8/layout/hList9"/>
    <dgm:cxn modelId="{BCDAF956-479B-43E1-BD30-40147D3E2967}" type="presOf" srcId="{B1D25BCE-68DD-476D-A774-216F600EC4DE}" destId="{61E573E0-3122-4B4D-9A91-EB23A5BE7335}" srcOrd="0" destOrd="0" presId="urn:microsoft.com/office/officeart/2005/8/layout/hList9"/>
    <dgm:cxn modelId="{D8E056D5-2A23-4F34-9EBC-CCABC530209D}" srcId="{130A53DF-9FCD-4971-88C1-9A9EDF1DE1CA}" destId="{E00921B7-C8B8-4A54-B529-498EB35C8590}" srcOrd="1" destOrd="0" parTransId="{6067A6C8-D9FC-4405-932E-EEE5EB16366D}" sibTransId="{DE8EDD0E-7EAA-4E0A-A887-9697AA97ECC0}"/>
    <dgm:cxn modelId="{09E57D4F-1160-46E3-8BA4-3161B7257411}" type="presOf" srcId="{E00921B7-C8B8-4A54-B529-498EB35C8590}" destId="{E54CF067-91B4-435C-B216-1D718924A47B}" srcOrd="1" destOrd="0" presId="urn:microsoft.com/office/officeart/2005/8/layout/hList9"/>
    <dgm:cxn modelId="{CD7CA46A-FAE3-483B-8EA6-28E7F0974638}" type="presOf" srcId="{E00A499B-3B91-402E-B206-E4C7FA300CAF}" destId="{0C739343-1ADA-41F9-B25F-4F9C775E0144}" srcOrd="0" destOrd="0" presId="urn:microsoft.com/office/officeart/2005/8/layout/hList9"/>
    <dgm:cxn modelId="{12B9B3F3-9B10-4F71-B550-46AA8300ED12}" type="presOf" srcId="{9332F7BB-E1FC-4569-B05C-D0AACF655E5C}" destId="{240E6A9B-A742-4BD7-9A67-75A78A23A657}" srcOrd="0" destOrd="0" presId="urn:microsoft.com/office/officeart/2005/8/layout/hList9"/>
    <dgm:cxn modelId="{C38BA01B-E2F0-4A88-95A3-461E8C6CD0D3}" type="presOf" srcId="{BFF95622-A1CE-4106-9CBF-A9A61396349E}" destId="{0BB38612-2D10-4A87-B261-9AE586A4CF4F}" srcOrd="0" destOrd="0" presId="urn:microsoft.com/office/officeart/2005/8/layout/hList9"/>
    <dgm:cxn modelId="{1FA82EA5-343E-4003-BA3A-21D5799D9EB5}" srcId="{BFF95622-A1CE-4106-9CBF-A9A61396349E}" destId="{1ED479BD-65B4-4A23-857A-4534B625080F}" srcOrd="2" destOrd="0" parTransId="{631DE97B-5695-4D0B-A0B2-D5D8600F44D7}" sibTransId="{999B33F8-569A-4CAD-A350-F2228A7C7E34}"/>
    <dgm:cxn modelId="{BD82AE12-CEF3-4B33-8A18-45F6B0435B10}" type="presOf" srcId="{E00921B7-C8B8-4A54-B529-498EB35C8590}" destId="{31B76FFC-FF04-40F4-B96B-A662A161DD14}" srcOrd="0" destOrd="0" presId="urn:microsoft.com/office/officeart/2005/8/layout/hList9"/>
    <dgm:cxn modelId="{12E44F97-7C58-4D78-B44A-FFCF7AE3350F}" type="presOf" srcId="{9160FEA5-DD77-464C-89A9-735A3DA3725A}" destId="{4C163D42-FC40-46BD-AC94-FF3D819ADC76}" srcOrd="0" destOrd="0" presId="urn:microsoft.com/office/officeart/2005/8/layout/hList9"/>
    <dgm:cxn modelId="{64EBB1C1-2468-4395-A506-49CDB3807107}" type="presOf" srcId="{D974474A-BEB6-4F94-950C-34C8712A4444}" destId="{75860250-84B4-4FA1-9869-2934C6C778EA}" srcOrd="0" destOrd="0" presId="urn:microsoft.com/office/officeart/2005/8/layout/hList9"/>
    <dgm:cxn modelId="{490F7BB8-7CCC-4CA9-9163-DC2824926C8F}" type="presOf" srcId="{9332F7BB-E1FC-4569-B05C-D0AACF655E5C}" destId="{158BDDFA-0C74-4DC3-934E-B2039584E047}" srcOrd="1" destOrd="0" presId="urn:microsoft.com/office/officeart/2005/8/layout/hList9"/>
    <dgm:cxn modelId="{F5060E7A-CF86-40EB-91D6-3A832E0B56B9}" type="presOf" srcId="{1ED479BD-65B4-4A23-857A-4534B625080F}" destId="{706C1B00-1C31-434D-B66A-1C87734BE703}" srcOrd="0" destOrd="0" presId="urn:microsoft.com/office/officeart/2005/8/layout/hList9"/>
    <dgm:cxn modelId="{3BEBE09E-5AC4-437B-AB60-7C04A21D6F6B}" srcId="{1ED479BD-65B4-4A23-857A-4534B625080F}" destId="{D2BF3D0E-874B-45AE-8CBD-86C1BBED4ECE}" srcOrd="0" destOrd="0" parTransId="{2E071391-9DC1-471A-A916-DE2E2C8F14DF}" sibTransId="{CB73BFF3-9BC9-41B2-852C-185CD1213A4C}"/>
    <dgm:cxn modelId="{27BB44E7-6017-464B-B9EF-D1E46CBD41E4}" srcId="{D974474A-BEB6-4F94-950C-34C8712A4444}" destId="{1DD8DDF7-6BBF-4C15-8CCB-B96B18F4E858}" srcOrd="0" destOrd="0" parTransId="{53977135-D4F2-4367-B874-0FC718295C7E}" sibTransId="{5D505C5B-3524-4A3C-9D34-73C5770B50FF}"/>
    <dgm:cxn modelId="{A446E606-A303-4E40-827A-2AF7636D19C9}" srcId="{130A53DF-9FCD-4971-88C1-9A9EDF1DE1CA}" destId="{9332F7BB-E1FC-4569-B05C-D0AACF655E5C}" srcOrd="0" destOrd="0" parTransId="{51B10394-7E4F-4DE7-ADBF-277738B74CD8}" sibTransId="{C8BCC5E3-F631-4A3E-836B-2B080C4DF067}"/>
    <dgm:cxn modelId="{354DEAA7-BAAA-4A6D-A313-2F94700F257F}" type="presParOf" srcId="{0BB38612-2D10-4A87-B261-9AE586A4CF4F}" destId="{5D9FE0DC-59AC-498F-B051-C7EE4CD584F3}" srcOrd="0" destOrd="0" presId="urn:microsoft.com/office/officeart/2005/8/layout/hList9"/>
    <dgm:cxn modelId="{E8241B0B-6718-48AE-B2FA-FDC84214427E}" type="presParOf" srcId="{0BB38612-2D10-4A87-B261-9AE586A4CF4F}" destId="{F8749302-1D00-442E-97D6-33C2B51CD9F6}" srcOrd="1" destOrd="0" presId="urn:microsoft.com/office/officeart/2005/8/layout/hList9"/>
    <dgm:cxn modelId="{AFF64BBC-8E97-48EE-B9E5-B46857644A1D}" type="presParOf" srcId="{F8749302-1D00-442E-97D6-33C2B51CD9F6}" destId="{8746F408-2268-4C9C-9F2E-9FE60B02ABB6}" srcOrd="0" destOrd="0" presId="urn:microsoft.com/office/officeart/2005/8/layout/hList9"/>
    <dgm:cxn modelId="{DD981CC5-1152-4CAE-88DB-8DA4D1F1EB97}" type="presParOf" srcId="{F8749302-1D00-442E-97D6-33C2B51CD9F6}" destId="{C63F7593-F42A-464E-9CB3-9AD692CBCE3E}" srcOrd="1" destOrd="0" presId="urn:microsoft.com/office/officeart/2005/8/layout/hList9"/>
    <dgm:cxn modelId="{5811D861-FF6D-4C0F-BF34-42896DC8D6A0}" type="presParOf" srcId="{C63F7593-F42A-464E-9CB3-9AD692CBCE3E}" destId="{240E6A9B-A742-4BD7-9A67-75A78A23A657}" srcOrd="0" destOrd="0" presId="urn:microsoft.com/office/officeart/2005/8/layout/hList9"/>
    <dgm:cxn modelId="{0B6D65BD-7C80-4EE8-9BCA-09EF1E864625}" type="presParOf" srcId="{C63F7593-F42A-464E-9CB3-9AD692CBCE3E}" destId="{158BDDFA-0C74-4DC3-934E-B2039584E047}" srcOrd="1" destOrd="0" presId="urn:microsoft.com/office/officeart/2005/8/layout/hList9"/>
    <dgm:cxn modelId="{F0C1BD2C-270D-4F8F-A126-EDA509479492}" type="presParOf" srcId="{F8749302-1D00-442E-97D6-33C2B51CD9F6}" destId="{AFFC474C-6121-4923-AD15-607012854E95}" srcOrd="2" destOrd="0" presId="urn:microsoft.com/office/officeart/2005/8/layout/hList9"/>
    <dgm:cxn modelId="{CC28345E-8E3B-4746-B180-C853B91EDC3C}" type="presParOf" srcId="{AFFC474C-6121-4923-AD15-607012854E95}" destId="{31B76FFC-FF04-40F4-B96B-A662A161DD14}" srcOrd="0" destOrd="0" presId="urn:microsoft.com/office/officeart/2005/8/layout/hList9"/>
    <dgm:cxn modelId="{26FB07B8-A339-42AC-9B8C-72FBCC1820A1}" type="presParOf" srcId="{AFFC474C-6121-4923-AD15-607012854E95}" destId="{E54CF067-91B4-435C-B216-1D718924A47B}" srcOrd="1" destOrd="0" presId="urn:microsoft.com/office/officeart/2005/8/layout/hList9"/>
    <dgm:cxn modelId="{CCEEE1CA-6258-4C42-B1C7-8F54D635FBBC}" type="presParOf" srcId="{0BB38612-2D10-4A87-B261-9AE586A4CF4F}" destId="{5B690ACC-1E0A-46D8-9B74-FCB4FBC38F0D}" srcOrd="2" destOrd="0" presId="urn:microsoft.com/office/officeart/2005/8/layout/hList9"/>
    <dgm:cxn modelId="{0399B353-E6D0-454F-BE84-A1037DF02B8D}" type="presParOf" srcId="{0BB38612-2D10-4A87-B261-9AE586A4CF4F}" destId="{7F3D13D5-202F-4A50-9202-E76DD0513D18}" srcOrd="3" destOrd="0" presId="urn:microsoft.com/office/officeart/2005/8/layout/hList9"/>
    <dgm:cxn modelId="{518CB89E-4C53-4E5A-BA47-39A68475F91E}" type="presParOf" srcId="{0BB38612-2D10-4A87-B261-9AE586A4CF4F}" destId="{1D0801C8-8251-4050-9673-FF36025C6F86}" srcOrd="4" destOrd="0" presId="urn:microsoft.com/office/officeart/2005/8/layout/hList9"/>
    <dgm:cxn modelId="{6D117344-57B5-453C-985A-90BCDDC52A5F}" type="presParOf" srcId="{0BB38612-2D10-4A87-B261-9AE586A4CF4F}" destId="{0F1FE056-BFB8-4381-AC83-53D2DF171E1D}" srcOrd="5" destOrd="0" presId="urn:microsoft.com/office/officeart/2005/8/layout/hList9"/>
    <dgm:cxn modelId="{A6A823E6-F406-4B9E-AD68-F4EB06B0E8ED}" type="presParOf" srcId="{0BB38612-2D10-4A87-B261-9AE586A4CF4F}" destId="{D5957D6F-5E89-4685-913F-9EF63AAA17D5}" srcOrd="6" destOrd="0" presId="urn:microsoft.com/office/officeart/2005/8/layout/hList9"/>
    <dgm:cxn modelId="{96D45A4D-6DD4-43EC-9F6C-FB2BD3741628}" type="presParOf" srcId="{D5957D6F-5E89-4685-913F-9EF63AAA17D5}" destId="{110BA883-9FE6-4D08-BC48-3F3508DC7870}" srcOrd="0" destOrd="0" presId="urn:microsoft.com/office/officeart/2005/8/layout/hList9"/>
    <dgm:cxn modelId="{9973083F-89BA-478C-9AB3-212B71D36834}" type="presParOf" srcId="{D5957D6F-5E89-4685-913F-9EF63AAA17D5}" destId="{03BEE624-C033-44D8-991C-5E97FF545550}" srcOrd="1" destOrd="0" presId="urn:microsoft.com/office/officeart/2005/8/layout/hList9"/>
    <dgm:cxn modelId="{CA395A5B-106E-434F-8E15-3FD2ADFB36E9}" type="presParOf" srcId="{03BEE624-C033-44D8-991C-5E97FF545550}" destId="{61E573E0-3122-4B4D-9A91-EB23A5BE7335}" srcOrd="0" destOrd="0" presId="urn:microsoft.com/office/officeart/2005/8/layout/hList9"/>
    <dgm:cxn modelId="{D2CD1957-B2B0-456B-9B10-A2DF0F83D60A}" type="presParOf" srcId="{03BEE624-C033-44D8-991C-5E97FF545550}" destId="{BF08BE4C-1E06-4517-836E-AD1BD95B0CC8}" srcOrd="1" destOrd="0" presId="urn:microsoft.com/office/officeart/2005/8/layout/hList9"/>
    <dgm:cxn modelId="{0201F010-3030-4745-91F6-0F565585E44A}" type="presParOf" srcId="{0BB38612-2D10-4A87-B261-9AE586A4CF4F}" destId="{27C969D0-DCA4-4811-9982-5A1960550578}" srcOrd="7" destOrd="0" presId="urn:microsoft.com/office/officeart/2005/8/layout/hList9"/>
    <dgm:cxn modelId="{53CF143A-BC6A-410A-9A9D-C1B2B4C18ECA}" type="presParOf" srcId="{0BB38612-2D10-4A87-B261-9AE586A4CF4F}" destId="{4C163D42-FC40-46BD-AC94-FF3D819ADC76}" srcOrd="8" destOrd="0" presId="urn:microsoft.com/office/officeart/2005/8/layout/hList9"/>
    <dgm:cxn modelId="{90667EFF-DEEF-4D6E-B9B9-ADC9D062AC87}" type="presParOf" srcId="{0BB38612-2D10-4A87-B261-9AE586A4CF4F}" destId="{F70CCA62-24FA-4E35-863E-1B6A7669231A}" srcOrd="9" destOrd="0" presId="urn:microsoft.com/office/officeart/2005/8/layout/hList9"/>
    <dgm:cxn modelId="{A1986984-1CAE-4904-ACA4-E4C3038F29CB}" type="presParOf" srcId="{0BB38612-2D10-4A87-B261-9AE586A4CF4F}" destId="{3A8C8F1D-807E-46CF-B4B8-9695636254C0}" srcOrd="10" destOrd="0" presId="urn:microsoft.com/office/officeart/2005/8/layout/hList9"/>
    <dgm:cxn modelId="{032BE06E-4EEA-4DA9-B4B2-8B90E22A3CD8}" type="presParOf" srcId="{0BB38612-2D10-4A87-B261-9AE586A4CF4F}" destId="{54270FBB-BC89-4802-BC39-42C30507005D}" srcOrd="11" destOrd="0" presId="urn:microsoft.com/office/officeart/2005/8/layout/hList9"/>
    <dgm:cxn modelId="{DE81FA28-B922-4EB2-BE2F-9811E811EB91}" type="presParOf" srcId="{54270FBB-BC89-4802-BC39-42C30507005D}" destId="{0369134C-3437-46EE-9198-55014D1212C5}" srcOrd="0" destOrd="0" presId="urn:microsoft.com/office/officeart/2005/8/layout/hList9"/>
    <dgm:cxn modelId="{D476B47E-0255-4452-A8B0-A53F46DE1748}" type="presParOf" srcId="{54270FBB-BC89-4802-BC39-42C30507005D}" destId="{89FE55D8-9FFE-474F-8854-E6C9F7AAD5C3}" srcOrd="1" destOrd="0" presId="urn:microsoft.com/office/officeart/2005/8/layout/hList9"/>
    <dgm:cxn modelId="{10727F65-1817-4FBA-898C-C3EA10697C15}" type="presParOf" srcId="{89FE55D8-9FFE-474F-8854-E6C9F7AAD5C3}" destId="{E47AF17B-399A-4980-9B75-15F1606028FE}" srcOrd="0" destOrd="0" presId="urn:microsoft.com/office/officeart/2005/8/layout/hList9"/>
    <dgm:cxn modelId="{C4F52D06-6910-4100-8B3D-C1E58E4EBA51}" type="presParOf" srcId="{89FE55D8-9FFE-474F-8854-E6C9F7AAD5C3}" destId="{802E9F89-6A60-4020-86B4-734EF09484DF}" srcOrd="1" destOrd="0" presId="urn:microsoft.com/office/officeart/2005/8/layout/hList9"/>
    <dgm:cxn modelId="{F650F0C6-37EE-47BF-AFC0-97E561BCF90E}" type="presParOf" srcId="{0BB38612-2D10-4A87-B261-9AE586A4CF4F}" destId="{12E3E631-63B0-4489-B786-FD86D19336AC}" srcOrd="12" destOrd="0" presId="urn:microsoft.com/office/officeart/2005/8/layout/hList9"/>
    <dgm:cxn modelId="{107001E3-3D5C-442F-9FC3-ED2279B548A6}" type="presParOf" srcId="{0BB38612-2D10-4A87-B261-9AE586A4CF4F}" destId="{706C1B00-1C31-434D-B66A-1C87734BE703}" srcOrd="13" destOrd="0" presId="urn:microsoft.com/office/officeart/2005/8/layout/hList9"/>
    <dgm:cxn modelId="{2B9D1E3A-4FF6-4D53-AD7F-C140881D7012}" type="presParOf" srcId="{0BB38612-2D10-4A87-B261-9AE586A4CF4F}" destId="{CA2AA387-2BE4-4182-A414-55B4C1521C2C}" srcOrd="14" destOrd="0" presId="urn:microsoft.com/office/officeart/2005/8/layout/hList9"/>
    <dgm:cxn modelId="{5661E2DF-779C-410D-AACE-CA3A19C7BE41}" type="presParOf" srcId="{0BB38612-2D10-4A87-B261-9AE586A4CF4F}" destId="{7C403325-D932-49FE-9D19-099918412F96}" srcOrd="15" destOrd="0" presId="urn:microsoft.com/office/officeart/2005/8/layout/hList9"/>
    <dgm:cxn modelId="{39BD711D-60D4-4452-9274-0BDF73B7F3F1}" type="presParOf" srcId="{0BB38612-2D10-4A87-B261-9AE586A4CF4F}" destId="{4DFCF3A0-1EF8-4464-9307-73FEA73ACF52}" srcOrd="16" destOrd="0" presId="urn:microsoft.com/office/officeart/2005/8/layout/hList9"/>
    <dgm:cxn modelId="{A5D6E188-E9E7-4319-89AE-538DA470FFD7}" type="presParOf" srcId="{4DFCF3A0-1EF8-4464-9307-73FEA73ACF52}" destId="{DEDA05FB-C7F4-44E8-AD89-880071F8A07A}" srcOrd="0" destOrd="0" presId="urn:microsoft.com/office/officeart/2005/8/layout/hList9"/>
    <dgm:cxn modelId="{080EC5F8-C711-44DC-B772-FD9222EEBDBC}" type="presParOf" srcId="{4DFCF3A0-1EF8-4464-9307-73FEA73ACF52}" destId="{3682A84B-35EA-4525-8F89-801969782F35}" srcOrd="1" destOrd="0" presId="urn:microsoft.com/office/officeart/2005/8/layout/hList9"/>
    <dgm:cxn modelId="{703659DF-8231-492E-BE3F-0443CFDC2DB0}" type="presParOf" srcId="{3682A84B-35EA-4525-8F89-801969782F35}" destId="{EB5D26EB-337B-47A3-B7F1-B94EFE402DE6}" srcOrd="0" destOrd="0" presId="urn:microsoft.com/office/officeart/2005/8/layout/hList9"/>
    <dgm:cxn modelId="{C3117B79-AEAA-4F03-9890-652801ACA0BE}" type="presParOf" srcId="{3682A84B-35EA-4525-8F89-801969782F35}" destId="{91E0AABE-191F-4DAC-963D-FA09F4E8D563}" srcOrd="1" destOrd="0" presId="urn:microsoft.com/office/officeart/2005/8/layout/hList9"/>
    <dgm:cxn modelId="{4DB3B125-3075-48D4-8070-14FB835BEC84}" type="presParOf" srcId="{0BB38612-2D10-4A87-B261-9AE586A4CF4F}" destId="{7E62E110-3FC7-4114-806E-7D7D35372F43}" srcOrd="17" destOrd="0" presId="urn:microsoft.com/office/officeart/2005/8/layout/hList9"/>
    <dgm:cxn modelId="{167EB7A9-602D-4FF3-97A9-4422FF1FE2E4}" type="presParOf" srcId="{0BB38612-2D10-4A87-B261-9AE586A4CF4F}" destId="{75860250-84B4-4FA1-9869-2934C6C778EA}" srcOrd="18" destOrd="0" presId="urn:microsoft.com/office/officeart/2005/8/layout/hList9"/>
    <dgm:cxn modelId="{6B04C544-41A4-4003-8494-A1E7C99BF813}" type="presParOf" srcId="{0BB38612-2D10-4A87-B261-9AE586A4CF4F}" destId="{61A0533E-2E88-40FA-920C-18C5F4235F3D}" srcOrd="19" destOrd="0" presId="urn:microsoft.com/office/officeart/2005/8/layout/hList9"/>
    <dgm:cxn modelId="{1831F395-5924-4BF5-9D72-27C6F227F65B}" type="presParOf" srcId="{0BB38612-2D10-4A87-B261-9AE586A4CF4F}" destId="{7F700C5C-6513-4738-BCCE-6EC5B76DCC59}" srcOrd="20" destOrd="0" presId="urn:microsoft.com/office/officeart/2005/8/layout/hList9"/>
    <dgm:cxn modelId="{E944EFBD-D63C-4600-BEC2-96BAB45CFA54}" type="presParOf" srcId="{0BB38612-2D10-4A87-B261-9AE586A4CF4F}" destId="{F129D2EA-B179-4B0A-9341-F99BBABA097B}" srcOrd="21" destOrd="0" presId="urn:microsoft.com/office/officeart/2005/8/layout/hList9"/>
    <dgm:cxn modelId="{FCC4202B-CE2A-4A57-B132-1F5888471DB8}" type="presParOf" srcId="{F129D2EA-B179-4B0A-9341-F99BBABA097B}" destId="{B942B7B1-EF96-4913-B432-E01D8AD30237}" srcOrd="0" destOrd="0" presId="urn:microsoft.com/office/officeart/2005/8/layout/hList9"/>
    <dgm:cxn modelId="{0563B0A1-4493-4812-97EF-FCBB4707C701}" type="presParOf" srcId="{F129D2EA-B179-4B0A-9341-F99BBABA097B}" destId="{B31F41A4-24AF-4A70-B4D3-081D3DE09482}" srcOrd="1" destOrd="0" presId="urn:microsoft.com/office/officeart/2005/8/layout/hList9"/>
    <dgm:cxn modelId="{E6464AC3-DDE1-41CA-A977-5592FBF9FEC1}" type="presParOf" srcId="{B31F41A4-24AF-4A70-B4D3-081D3DE09482}" destId="{ABD4E63C-1E3C-4739-9947-72A48FD75929}" srcOrd="0" destOrd="0" presId="urn:microsoft.com/office/officeart/2005/8/layout/hList9"/>
    <dgm:cxn modelId="{3FF6CE57-D5EB-410E-8292-7EDBF15CF664}" type="presParOf" srcId="{B31F41A4-24AF-4A70-B4D3-081D3DE09482}" destId="{1F3E9A1A-8855-48AB-BA2B-F691484243F6}" srcOrd="1" destOrd="0" presId="urn:microsoft.com/office/officeart/2005/8/layout/hList9"/>
    <dgm:cxn modelId="{A62E593F-FA00-47CC-8054-DAD4D1D269F2}" type="presParOf" srcId="{0BB38612-2D10-4A87-B261-9AE586A4CF4F}" destId="{A906EF44-579B-4CF8-93B5-8C04D6FA19F5}" srcOrd="22" destOrd="0" presId="urn:microsoft.com/office/officeart/2005/8/layout/hList9"/>
    <dgm:cxn modelId="{5B2830E6-95E2-46A4-B3A6-98AC94C8F317}" type="presParOf" srcId="{0BB38612-2D10-4A87-B261-9AE586A4CF4F}" destId="{0C739343-1ADA-41F9-B25F-4F9C775E0144}" srcOrd="23" destOrd="0" presId="urn:microsoft.com/office/officeart/2005/8/layout/hList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19C0E1-A723-4544-9598-70893F6F05EB}" type="doc">
      <dgm:prSet loTypeId="urn:microsoft.com/office/officeart/2005/8/layout/chevron2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uk-UA"/>
        </a:p>
      </dgm:t>
    </dgm:pt>
    <dgm:pt modelId="{A5728E59-CAB0-4136-B7BD-8BAA532B1325}">
      <dgm:prSet phldrT="[Текст]" custT="1"/>
      <dgm:spPr/>
      <dgm:t>
        <a:bodyPr/>
        <a:lstStyle/>
        <a:p>
          <a:r>
            <a:rPr lang="uk-UA" sz="1800" b="1" dirty="0" smtClean="0"/>
            <a:t>Бойовик</a:t>
          </a:r>
          <a:endParaRPr lang="uk-UA" sz="1800" b="1" dirty="0"/>
        </a:p>
      </dgm:t>
    </dgm:pt>
    <dgm:pt modelId="{DB8B7CE3-B3EA-47ED-92D4-9EF246497600}" type="parTrans" cxnId="{775B16DC-584E-4CB3-9A7B-D37D26544234}">
      <dgm:prSet/>
      <dgm:spPr/>
      <dgm:t>
        <a:bodyPr/>
        <a:lstStyle/>
        <a:p>
          <a:endParaRPr lang="uk-UA"/>
        </a:p>
      </dgm:t>
    </dgm:pt>
    <dgm:pt modelId="{1ABF9E7B-A89E-4795-91E5-EAC6504610F0}" type="sibTrans" cxnId="{775B16DC-584E-4CB3-9A7B-D37D26544234}">
      <dgm:prSet/>
      <dgm:spPr/>
      <dgm:t>
        <a:bodyPr/>
        <a:lstStyle/>
        <a:p>
          <a:endParaRPr lang="uk-UA"/>
        </a:p>
      </dgm:t>
    </dgm:pt>
    <dgm:pt modelId="{341D9551-3C4A-4D69-AD51-9316D133B96D}">
      <dgm:prSet phldrT="[Текст]" custT="1"/>
      <dgm:spPr/>
      <dgm:t>
        <a:bodyPr/>
        <a:lstStyle/>
        <a:p>
          <a:pPr rtl="0"/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Жанр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можна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проілюструвати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відомою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тезою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PragmaticaC" charset="-52"/>
              <a:ea typeface="SchoolBookC" charset="-52"/>
              <a:cs typeface="SchoolBookC" charset="-52"/>
            </a:rPr>
            <a:t>«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добро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має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бути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з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кулаками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PragmaticaC" charset="-52"/>
              <a:ea typeface="SchoolBookC" charset="-52"/>
              <a:cs typeface="SchoolBookC" charset="-52"/>
            </a:rPr>
            <a:t>»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. </a:t>
          </a:r>
          <a:endParaRPr lang="uk-UA" sz="1400" b="1" dirty="0"/>
        </a:p>
      </dgm:t>
    </dgm:pt>
    <dgm:pt modelId="{A7B10E59-2AD9-4BAE-A60B-83191E870879}" type="parTrans" cxnId="{89654573-9D5B-498F-9521-4807DBAFF738}">
      <dgm:prSet/>
      <dgm:spPr/>
      <dgm:t>
        <a:bodyPr/>
        <a:lstStyle/>
        <a:p>
          <a:endParaRPr lang="uk-UA"/>
        </a:p>
      </dgm:t>
    </dgm:pt>
    <dgm:pt modelId="{763093D9-8699-401E-ABAF-AACF75E78F86}" type="sibTrans" cxnId="{89654573-9D5B-498F-9521-4807DBAFF738}">
      <dgm:prSet/>
      <dgm:spPr/>
      <dgm:t>
        <a:bodyPr/>
        <a:lstStyle/>
        <a:p>
          <a:endParaRPr lang="uk-UA"/>
        </a:p>
      </dgm:t>
    </dgm:pt>
    <dgm:pt modelId="{0DAE3FF9-1D0D-4862-A333-5F3E9BBE19EB}">
      <dgm:prSet phldrT="[Текст]"/>
      <dgm:spPr/>
      <dgm:t>
        <a:bodyPr/>
        <a:lstStyle/>
        <a:p>
          <a:r>
            <a:rPr lang="uk-UA" b="1" dirty="0" smtClean="0"/>
            <a:t>Гангстерський фільм</a:t>
          </a:r>
          <a:endParaRPr lang="uk-UA" b="1" dirty="0"/>
        </a:p>
      </dgm:t>
    </dgm:pt>
    <dgm:pt modelId="{2B993873-32E8-4C81-8E0F-ABC41D8AF4D6}" type="parTrans" cxnId="{FF33FD27-AFA7-4341-AB1D-6D00F93D49DA}">
      <dgm:prSet/>
      <dgm:spPr/>
      <dgm:t>
        <a:bodyPr/>
        <a:lstStyle/>
        <a:p>
          <a:endParaRPr lang="uk-UA"/>
        </a:p>
      </dgm:t>
    </dgm:pt>
    <dgm:pt modelId="{9F8FC872-7451-4090-B4AE-3F4E6B06609F}" type="sibTrans" cxnId="{FF33FD27-AFA7-4341-AB1D-6D00F93D49DA}">
      <dgm:prSet/>
      <dgm:spPr/>
      <dgm:t>
        <a:bodyPr/>
        <a:lstStyle/>
        <a:p>
          <a:endParaRPr lang="uk-UA"/>
        </a:p>
      </dgm:t>
    </dgm:pt>
    <dgm:pt modelId="{A606F952-C42A-4A5F-8E52-2AF1DD104127}">
      <dgm:prSet phldrT="[Текст]" custT="1"/>
      <dgm:spPr/>
      <dgm:t>
        <a:bodyPr/>
        <a:lstStyle/>
        <a:p>
          <a:r>
            <a:rPr lang="en-US" sz="1600" b="1" dirty="0" err="1" smtClean="0"/>
            <a:t>Дія</a:t>
          </a:r>
          <a:r>
            <a:rPr lang="en-US" sz="1600" b="1" dirty="0" smtClean="0"/>
            <a:t> </a:t>
          </a:r>
          <a:r>
            <a:rPr lang="en-US" sz="1600" b="1" dirty="0" err="1" smtClean="0"/>
            <a:t>фільмів</a:t>
          </a:r>
          <a:r>
            <a:rPr lang="en-US" sz="1600" b="1" dirty="0" smtClean="0"/>
            <a:t> </a:t>
          </a:r>
          <a:r>
            <a:rPr lang="en-US" sz="1600" b="1" dirty="0" err="1" smtClean="0"/>
            <a:t>часто</a:t>
          </a:r>
          <a:r>
            <a:rPr lang="en-US" sz="1600" b="1" dirty="0" smtClean="0"/>
            <a:t> </a:t>
          </a:r>
          <a:r>
            <a:rPr lang="en-US" sz="1600" b="1" dirty="0" err="1" smtClean="0"/>
            <a:t>відбувається</a:t>
          </a:r>
          <a:r>
            <a:rPr lang="en-US" sz="1600" b="1" dirty="0" smtClean="0"/>
            <a:t> в США у</a:t>
          </a:r>
          <a:r>
            <a:rPr lang="uk-UA" sz="1600" b="1" dirty="0" smtClean="0"/>
            <a:t> 30-</a:t>
          </a:r>
          <a:r>
            <a:rPr lang="en-US" sz="1600" b="1" dirty="0" err="1" smtClean="0"/>
            <a:t>ті</a:t>
          </a:r>
          <a:r>
            <a:rPr lang="en-US" sz="1600" b="1" dirty="0" smtClean="0"/>
            <a:t> </a:t>
          </a:r>
          <a:r>
            <a:rPr lang="en-US" sz="1600" b="1" dirty="0" err="1" smtClean="0"/>
            <a:t>рр</a:t>
          </a:r>
          <a:r>
            <a:rPr lang="uk-UA" sz="1600" b="1" dirty="0" smtClean="0"/>
            <a:t>. </a:t>
          </a:r>
          <a:r>
            <a:rPr lang="en-US" sz="1600" b="1" dirty="0" smtClean="0"/>
            <a:t>ХХ </a:t>
          </a:r>
          <a:r>
            <a:rPr lang="en-US" sz="1600" b="1" dirty="0" err="1" smtClean="0"/>
            <a:t>ст</a:t>
          </a:r>
          <a:r>
            <a:rPr lang="uk-UA" sz="1600" b="1" dirty="0" smtClean="0"/>
            <a:t>. </a:t>
          </a:r>
          <a:endParaRPr lang="uk-UA" sz="1600" b="1" dirty="0"/>
        </a:p>
      </dgm:t>
    </dgm:pt>
    <dgm:pt modelId="{1B477913-A448-45B1-9291-18A97ED6DC2F}" type="parTrans" cxnId="{91B768FC-25DC-49EB-AD5B-7AE218B23C30}">
      <dgm:prSet/>
      <dgm:spPr/>
      <dgm:t>
        <a:bodyPr/>
        <a:lstStyle/>
        <a:p>
          <a:endParaRPr lang="uk-UA"/>
        </a:p>
      </dgm:t>
    </dgm:pt>
    <dgm:pt modelId="{6022F075-F426-4A2C-A453-79511946A7C3}" type="sibTrans" cxnId="{91B768FC-25DC-49EB-AD5B-7AE218B23C30}">
      <dgm:prSet/>
      <dgm:spPr/>
      <dgm:t>
        <a:bodyPr/>
        <a:lstStyle/>
        <a:p>
          <a:endParaRPr lang="uk-UA"/>
        </a:p>
      </dgm:t>
    </dgm:pt>
    <dgm:pt modelId="{70CCBF35-28D9-495B-8518-5E9BC0046226}">
      <dgm:prSet phldrT="[Текст]" custT="1"/>
      <dgm:spPr/>
      <dgm:t>
        <a:bodyPr/>
        <a:lstStyle/>
        <a:p>
          <a:r>
            <a:rPr lang="uk-UA" sz="1800" b="1" dirty="0" smtClean="0"/>
            <a:t>Трилер</a:t>
          </a:r>
          <a:endParaRPr lang="uk-UA" sz="1800" b="1" dirty="0"/>
        </a:p>
      </dgm:t>
    </dgm:pt>
    <dgm:pt modelId="{7E0274A3-9EB2-4FEB-9D92-2E49BA115E39}" type="parTrans" cxnId="{8CA551EB-8B09-445E-9634-4F2E86A01F17}">
      <dgm:prSet/>
      <dgm:spPr/>
      <dgm:t>
        <a:bodyPr/>
        <a:lstStyle/>
        <a:p>
          <a:endParaRPr lang="uk-UA"/>
        </a:p>
      </dgm:t>
    </dgm:pt>
    <dgm:pt modelId="{C9BEE5D6-EB0C-4F39-BA5B-621839E6A6C7}" type="sibTrans" cxnId="{8CA551EB-8B09-445E-9634-4F2E86A01F17}">
      <dgm:prSet/>
      <dgm:spPr/>
      <dgm:t>
        <a:bodyPr/>
        <a:lstStyle/>
        <a:p>
          <a:endParaRPr lang="uk-UA"/>
        </a:p>
      </dgm:t>
    </dgm:pt>
    <dgm:pt modelId="{151B7952-4AAE-43B5-88AB-CD0F3C74B48E}">
      <dgm:prSet phldrT="[Текст]" custT="1"/>
      <dgm:spPr/>
      <dgm:t>
        <a:bodyPr/>
        <a:lstStyle/>
        <a:p>
          <a:r>
            <a:rPr lang="en-US" sz="1600" b="1" dirty="0" err="1" smtClean="0"/>
            <a:t>Так</a:t>
          </a:r>
          <a:r>
            <a:rPr lang="en-US" sz="1600" b="1" dirty="0" smtClean="0"/>
            <a:t> </a:t>
          </a:r>
          <a:r>
            <a:rPr lang="en-US" sz="1600" b="1" dirty="0" err="1" smtClean="0"/>
            <a:t>називають</a:t>
          </a:r>
          <a:r>
            <a:rPr lang="en-US" sz="1600" b="1" dirty="0" smtClean="0"/>
            <a:t> </a:t>
          </a:r>
          <a:r>
            <a:rPr lang="en-US" sz="1600" b="1" dirty="0" err="1" smtClean="0"/>
            <a:t>фільми</a:t>
          </a:r>
          <a:r>
            <a:rPr lang="uk-UA" sz="1600" b="1" dirty="0" smtClean="0"/>
            <a:t>, </a:t>
          </a:r>
          <a:r>
            <a:rPr lang="en-US" sz="1600" b="1" dirty="0" err="1" smtClean="0"/>
            <a:t>спрямовані</a:t>
          </a:r>
          <a:r>
            <a:rPr lang="uk-UA" sz="1600" b="1" dirty="0" smtClean="0"/>
            <a:t> </a:t>
          </a:r>
          <a:r>
            <a:rPr lang="en-US" sz="1600" b="1" dirty="0" err="1" smtClean="0"/>
            <a:t>на</a:t>
          </a:r>
          <a:r>
            <a:rPr lang="en-US" sz="1600" b="1" dirty="0" smtClean="0"/>
            <a:t> </a:t>
          </a:r>
          <a:r>
            <a:rPr lang="en-US" sz="1600" b="1" dirty="0" err="1" smtClean="0"/>
            <a:t>створення</a:t>
          </a:r>
          <a:r>
            <a:rPr lang="en-US" sz="1600" b="1" dirty="0" smtClean="0"/>
            <a:t> у </a:t>
          </a:r>
          <a:r>
            <a:rPr lang="en-US" sz="1600" b="1" dirty="0" err="1" smtClean="0"/>
            <a:t>глядача</a:t>
          </a:r>
          <a:r>
            <a:rPr lang="en-US" sz="1600" b="1" dirty="0" smtClean="0"/>
            <a:t> </a:t>
          </a:r>
          <a:r>
            <a:rPr lang="en-US" sz="1600" b="1" dirty="0" err="1" smtClean="0"/>
            <a:t>відчуття</a:t>
          </a:r>
          <a:r>
            <a:rPr lang="en-US" sz="1600" b="1" dirty="0" smtClean="0"/>
            <a:t> </a:t>
          </a:r>
          <a:r>
            <a:rPr lang="en-US" sz="1600" b="1" dirty="0" err="1" smtClean="0"/>
            <a:t>напруженого</a:t>
          </a:r>
          <a:r>
            <a:rPr lang="en-US" sz="1600" b="1" dirty="0" smtClean="0"/>
            <a:t> </a:t>
          </a:r>
          <a:r>
            <a:rPr lang="en-US" sz="1600" b="1" dirty="0" err="1" smtClean="0"/>
            <a:t>переживання</a:t>
          </a:r>
          <a:r>
            <a:rPr lang="uk-UA" sz="1600" b="1" dirty="0" smtClean="0"/>
            <a:t>, </a:t>
          </a:r>
          <a:r>
            <a:rPr lang="en-US" sz="1600" b="1" dirty="0" err="1" smtClean="0"/>
            <a:t>передчутт</a:t>
          </a:r>
          <a:r>
            <a:rPr lang="uk-UA" sz="1600" b="1" dirty="0" smtClean="0"/>
            <a:t>я </a:t>
          </a:r>
          <a:r>
            <a:rPr lang="en-US" sz="1600" b="1" dirty="0" err="1" smtClean="0"/>
            <a:t>жахливих</a:t>
          </a:r>
          <a:r>
            <a:rPr lang="en-US" sz="1600" b="1" dirty="0" smtClean="0"/>
            <a:t> </a:t>
          </a:r>
          <a:r>
            <a:rPr lang="en-US" sz="1600" b="1" dirty="0" err="1" smtClean="0"/>
            <a:t>подій</a:t>
          </a:r>
          <a:r>
            <a:rPr lang="uk-UA" sz="1600" b="1" dirty="0" smtClean="0"/>
            <a:t>. </a:t>
          </a:r>
          <a:r>
            <a:rPr lang="en-US" sz="1600" b="1" dirty="0" err="1" smtClean="0"/>
            <a:t>Жанр</a:t>
          </a:r>
          <a:r>
            <a:rPr lang="en-US" sz="1600" b="1" dirty="0" smtClean="0"/>
            <a:t> </a:t>
          </a:r>
          <a:r>
            <a:rPr lang="en-US" sz="1600" b="1" dirty="0" err="1" smtClean="0"/>
            <a:t>не</a:t>
          </a:r>
          <a:r>
            <a:rPr lang="en-US" sz="1600" b="1" dirty="0" smtClean="0"/>
            <a:t> </a:t>
          </a:r>
          <a:r>
            <a:rPr lang="en-US" sz="1600" b="1" dirty="0" err="1" smtClean="0"/>
            <a:t>має</a:t>
          </a:r>
          <a:r>
            <a:rPr lang="en-US" sz="1600" b="1" dirty="0" smtClean="0"/>
            <a:t> </a:t>
          </a:r>
          <a:r>
            <a:rPr lang="en-US" sz="1600" b="1" dirty="0" err="1" smtClean="0"/>
            <a:t>чітких</a:t>
          </a:r>
          <a:r>
            <a:rPr lang="en-US" sz="1600" b="1" dirty="0" smtClean="0"/>
            <a:t> </a:t>
          </a:r>
          <a:r>
            <a:rPr lang="en-US" sz="1600" b="1" dirty="0" err="1" smtClean="0"/>
            <a:t>меж</a:t>
          </a:r>
          <a:r>
            <a:rPr lang="uk-UA" sz="1600" b="1" dirty="0" smtClean="0"/>
            <a:t>. </a:t>
          </a:r>
          <a:r>
            <a:rPr lang="en-US" sz="1600" b="1" dirty="0" err="1" smtClean="0"/>
            <a:t>Часто</a:t>
          </a:r>
          <a:r>
            <a:rPr lang="en-US" sz="1600" b="1" dirty="0" smtClean="0"/>
            <a:t> </a:t>
          </a:r>
          <a:r>
            <a:rPr lang="en-US" sz="1600" b="1" dirty="0" err="1" smtClean="0"/>
            <a:t>до</a:t>
          </a:r>
          <a:r>
            <a:rPr lang="en-US" sz="1600" b="1" dirty="0" smtClean="0"/>
            <a:t> </a:t>
          </a:r>
          <a:r>
            <a:rPr lang="en-US" sz="1600" b="1" dirty="0" err="1" smtClean="0"/>
            <a:t>трилерів</a:t>
          </a:r>
          <a:r>
            <a:rPr lang="en-US" sz="1600" b="1" dirty="0" smtClean="0"/>
            <a:t> </a:t>
          </a:r>
          <a:r>
            <a:rPr lang="en-US" sz="1600" b="1" dirty="0" err="1" smtClean="0"/>
            <a:t>зараховують</a:t>
          </a:r>
          <a:r>
            <a:rPr lang="en-US" sz="1600" b="1" dirty="0" smtClean="0"/>
            <a:t> </a:t>
          </a:r>
          <a:r>
            <a:rPr lang="en-US" sz="1600" b="1" dirty="0" err="1" smtClean="0"/>
            <a:t>детективно</a:t>
          </a:r>
          <a:r>
            <a:rPr lang="uk-UA" sz="1600" b="1" dirty="0" smtClean="0"/>
            <a:t>-</a:t>
          </a:r>
          <a:r>
            <a:rPr lang="en-US" sz="1600" b="1" dirty="0" err="1" smtClean="0"/>
            <a:t>пригодницькі</a:t>
          </a:r>
          <a:r>
            <a:rPr lang="en-US" sz="1600" b="1" dirty="0" smtClean="0"/>
            <a:t> </a:t>
          </a:r>
          <a:r>
            <a:rPr lang="en-US" sz="1600" b="1" dirty="0" err="1" smtClean="0"/>
            <a:t>фільми</a:t>
          </a:r>
          <a:r>
            <a:rPr lang="uk-UA" sz="1600" b="1" dirty="0" smtClean="0"/>
            <a:t>, </a:t>
          </a:r>
          <a:r>
            <a:rPr lang="en-US" sz="1600" b="1" dirty="0" err="1" smtClean="0"/>
            <a:t>акцент</a:t>
          </a:r>
          <a:r>
            <a:rPr lang="en-US" sz="1600" b="1" dirty="0" smtClean="0"/>
            <a:t> у </a:t>
          </a:r>
          <a:r>
            <a:rPr lang="en-US" sz="1600" b="1" dirty="0" err="1" smtClean="0"/>
            <a:t>яких</a:t>
          </a:r>
          <a:r>
            <a:rPr lang="en-US" sz="1600" b="1" dirty="0" smtClean="0"/>
            <a:t> </a:t>
          </a:r>
          <a:r>
            <a:rPr lang="en-US" sz="1600" b="1" dirty="0" err="1" smtClean="0"/>
            <a:t>зміщений</a:t>
          </a:r>
          <a:r>
            <a:rPr lang="en-US" sz="1600" b="1" dirty="0" smtClean="0"/>
            <a:t> </a:t>
          </a:r>
          <a:r>
            <a:rPr lang="en-US" sz="1600" b="1" dirty="0" err="1" smtClean="0"/>
            <a:t>на</a:t>
          </a:r>
          <a:r>
            <a:rPr lang="en-US" sz="1600" b="1" dirty="0" smtClean="0"/>
            <a:t> </a:t>
          </a:r>
          <a:r>
            <a:rPr lang="en-US" sz="1600" b="1" dirty="0" err="1" smtClean="0"/>
            <a:t>підготовку</a:t>
          </a:r>
          <a:r>
            <a:rPr lang="en-US" sz="1600" b="1" dirty="0" smtClean="0"/>
            <a:t> </a:t>
          </a:r>
          <a:r>
            <a:rPr lang="en-US" sz="1600" b="1" dirty="0" err="1" smtClean="0"/>
            <a:t>до</a:t>
          </a:r>
          <a:r>
            <a:rPr lang="en-US" sz="1600" b="1" dirty="0" smtClean="0"/>
            <a:t> </a:t>
          </a:r>
          <a:r>
            <a:rPr lang="en-US" sz="1600" b="1" dirty="0" err="1" smtClean="0"/>
            <a:t>якогось</a:t>
          </a:r>
          <a:r>
            <a:rPr lang="en-US" sz="1600" b="1" dirty="0" smtClean="0"/>
            <a:t> </a:t>
          </a:r>
          <a:r>
            <a:rPr lang="en-US" sz="1600" b="1" dirty="0" err="1" smtClean="0"/>
            <a:t>злочину</a:t>
          </a:r>
          <a:r>
            <a:rPr lang="uk-UA" sz="1600" b="1" dirty="0" smtClean="0"/>
            <a:t>.</a:t>
          </a:r>
          <a:endParaRPr lang="uk-UA" sz="1600" b="1" dirty="0"/>
        </a:p>
      </dgm:t>
    </dgm:pt>
    <dgm:pt modelId="{DE672B83-E67C-4B0B-BA21-E84193C77EB0}" type="parTrans" cxnId="{F481EBF1-9BB7-4071-8EB1-DC92C19A833F}">
      <dgm:prSet/>
      <dgm:spPr/>
      <dgm:t>
        <a:bodyPr/>
        <a:lstStyle/>
        <a:p>
          <a:endParaRPr lang="uk-UA"/>
        </a:p>
      </dgm:t>
    </dgm:pt>
    <dgm:pt modelId="{FC901387-07FE-47EC-85D9-58AEE9E00379}" type="sibTrans" cxnId="{F481EBF1-9BB7-4071-8EB1-DC92C19A833F}">
      <dgm:prSet/>
      <dgm:spPr/>
      <dgm:t>
        <a:bodyPr/>
        <a:lstStyle/>
        <a:p>
          <a:endParaRPr lang="uk-UA"/>
        </a:p>
      </dgm:t>
    </dgm:pt>
    <dgm:pt modelId="{EE93C719-2668-493A-B47A-F6DBAA149ABE}">
      <dgm:prSet custT="1"/>
      <dgm:spPr/>
      <dgm:t>
        <a:bodyPr/>
        <a:lstStyle/>
        <a:p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В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результаті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PragmaticaC"/>
              <a:ea typeface="SchoolBookC" charset="-52"/>
              <a:cs typeface="SchoolBookC" charset="-52"/>
            </a:rPr>
            <a:t>—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PragmaticaC" charset="-52"/>
              <a:ea typeface="SchoolBookC" charset="-52"/>
              <a:cs typeface="SchoolBookC" charset="-52"/>
            </a:rPr>
            <a:t>«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хеппі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енд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PragmaticaC" charset="-52"/>
              <a:ea typeface="SchoolBookC" charset="-52"/>
              <a:cs typeface="SchoolBookC" charset="-52"/>
            </a:rPr>
            <a:t>»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(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англ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. </a:t>
          </a:r>
          <a:r>
            <a:rPr kumimoji="0" lang="uk-UA" sz="1400" b="1" i="1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-Italic" charset="-52"/>
            </a:rPr>
            <a:t>happy</a:t>
          </a:r>
          <a:r>
            <a:rPr kumimoji="0" lang="uk-UA" sz="1400" b="1" i="1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-Italic" charset="-52"/>
            </a:rPr>
            <a:t> </a:t>
          </a:r>
          <a:r>
            <a:rPr kumimoji="0" lang="uk-UA" sz="1400" b="1" i="1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-Italic" charset="-52"/>
            </a:rPr>
            <a:t>end</a:t>
          </a:r>
          <a:r>
            <a:rPr kumimoji="0" lang="uk-UA" sz="1400" b="1" i="1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-Italic" charset="-52"/>
            </a:rPr>
            <a:t> 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PragmaticaC"/>
              <a:ea typeface="SchoolBookC" charset="-52"/>
              <a:cs typeface="SchoolBookC" charset="-52"/>
            </a:rPr>
            <a:t>—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щасливий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кінець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).</a:t>
          </a:r>
          <a:r>
            <a:rPr lang="uk-UA" sz="1400" b="1" dirty="0" smtClean="0"/>
            <a:t> </a:t>
          </a:r>
        </a:p>
      </dgm:t>
    </dgm:pt>
    <dgm:pt modelId="{D897A4FC-6590-4CA6-A202-56D7C6566DAE}" type="parTrans" cxnId="{9D2D493B-B987-43BA-AD05-BC3039C4C52D}">
      <dgm:prSet/>
      <dgm:spPr/>
      <dgm:t>
        <a:bodyPr/>
        <a:lstStyle/>
        <a:p>
          <a:endParaRPr lang="uk-UA"/>
        </a:p>
      </dgm:t>
    </dgm:pt>
    <dgm:pt modelId="{0823EB54-4ABA-41DF-99C0-CD30DDC5AC9C}" type="sibTrans" cxnId="{9D2D493B-B987-43BA-AD05-BC3039C4C52D}">
      <dgm:prSet/>
      <dgm:spPr/>
      <dgm:t>
        <a:bodyPr/>
        <a:lstStyle/>
        <a:p>
          <a:endParaRPr lang="uk-UA"/>
        </a:p>
      </dgm:t>
    </dgm:pt>
    <dgm:pt modelId="{0F98D0AB-D691-4582-9624-98BFA7954D5F}">
      <dgm:prSet custT="1"/>
      <dgm:spPr/>
      <dgm:t>
        <a:bodyPr/>
        <a:lstStyle/>
        <a:p>
          <a:pPr rtl="0"/>
          <a:endParaRPr kumimoji="0" lang="uk-UA" sz="1200" b="1" i="0" u="none" strike="noStrike" cap="none" normalizeH="0" baseline="0" dirty="0" smtClean="0">
            <a:ln>
              <a:noFill/>
            </a:ln>
            <a:solidFill>
              <a:srgbClr val="161616"/>
            </a:solidFill>
            <a:effectLst/>
            <a:latin typeface="Arial" pitchFamily="34" charset="0"/>
            <a:ea typeface="SchoolBookC" charset="-52"/>
            <a:cs typeface="SchoolBookC" charset="-52"/>
          </a:endParaRPr>
        </a:p>
      </dgm:t>
    </dgm:pt>
    <dgm:pt modelId="{34475C64-73F0-4DBD-83E3-318EE4E8AD82}" type="parTrans" cxnId="{285E8E82-2565-4918-AA7C-41E136FF2291}">
      <dgm:prSet/>
      <dgm:spPr/>
      <dgm:t>
        <a:bodyPr/>
        <a:lstStyle/>
        <a:p>
          <a:endParaRPr lang="uk-UA"/>
        </a:p>
      </dgm:t>
    </dgm:pt>
    <dgm:pt modelId="{AAA22339-9C21-4D2A-AB64-7E240D480FFE}" type="sibTrans" cxnId="{285E8E82-2565-4918-AA7C-41E136FF2291}">
      <dgm:prSet/>
      <dgm:spPr/>
      <dgm:t>
        <a:bodyPr/>
        <a:lstStyle/>
        <a:p>
          <a:endParaRPr lang="uk-UA"/>
        </a:p>
      </dgm:t>
    </dgm:pt>
    <dgm:pt modelId="{EE874F23-5F55-4182-8517-25D4C0C46A50}">
      <dgm:prSet/>
      <dgm:spPr/>
      <dgm:t>
        <a:bodyPr/>
        <a:lstStyle/>
        <a:p>
          <a:pPr rtl="0"/>
          <a:endParaRPr lang="uk-UA" sz="800" dirty="0" smtClean="0">
            <a:solidFill>
              <a:srgbClr val="161616"/>
            </a:solidFill>
            <a:latin typeface="Arial" pitchFamily="34" charset="0"/>
            <a:ea typeface="SchoolBookC" charset="-52"/>
            <a:cs typeface="SchoolBookC" charset="-52"/>
          </a:endParaRPr>
        </a:p>
      </dgm:t>
    </dgm:pt>
    <dgm:pt modelId="{E0CD1E4D-1CEA-4C6E-BCEE-612B909C11C7}" type="parTrans" cxnId="{5BAD57E2-4D08-4983-8DF2-904C4AF0E583}">
      <dgm:prSet/>
      <dgm:spPr/>
      <dgm:t>
        <a:bodyPr/>
        <a:lstStyle/>
        <a:p>
          <a:endParaRPr lang="uk-UA"/>
        </a:p>
      </dgm:t>
    </dgm:pt>
    <dgm:pt modelId="{B5FB374C-C269-4366-B4AD-0C821C376FE2}" type="sibTrans" cxnId="{5BAD57E2-4D08-4983-8DF2-904C4AF0E583}">
      <dgm:prSet/>
      <dgm:spPr/>
      <dgm:t>
        <a:bodyPr/>
        <a:lstStyle/>
        <a:p>
          <a:endParaRPr lang="uk-UA"/>
        </a:p>
      </dgm:t>
    </dgm:pt>
    <dgm:pt modelId="{AB71A6B8-DC74-4F42-8350-8C012888AEC4}">
      <dgm:prSet phldrT="[Текст]" custT="1"/>
      <dgm:spPr/>
      <dgm:t>
        <a:bodyPr/>
        <a:lstStyle/>
        <a:p>
          <a:pPr rtl="0"/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Сюжети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фільмів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зазвичай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прості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. 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У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них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головний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герой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стикається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зі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зло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м (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злочин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,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корупція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,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тероризм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). </a:t>
          </a:r>
          <a:endParaRPr lang="uk-UA" sz="1400" b="1" dirty="0"/>
        </a:p>
      </dgm:t>
    </dgm:pt>
    <dgm:pt modelId="{98B7CE8C-2A93-4336-873A-E8B998184F27}" type="parTrans" cxnId="{CCEEB599-DA68-4583-849A-6147BE086B41}">
      <dgm:prSet/>
      <dgm:spPr/>
      <dgm:t>
        <a:bodyPr/>
        <a:lstStyle/>
        <a:p>
          <a:endParaRPr lang="uk-UA"/>
        </a:p>
      </dgm:t>
    </dgm:pt>
    <dgm:pt modelId="{B48F0A40-77F5-418B-A01C-AA2745B902CF}" type="sibTrans" cxnId="{CCEEB599-DA68-4583-849A-6147BE086B41}">
      <dgm:prSet/>
      <dgm:spPr/>
      <dgm:t>
        <a:bodyPr/>
        <a:lstStyle/>
        <a:p>
          <a:endParaRPr lang="uk-UA"/>
        </a:p>
      </dgm:t>
    </dgm:pt>
    <dgm:pt modelId="{2CF9F60C-08D1-48D6-A3B7-D0821A60DF7F}">
      <dgm:prSet phldrT="[Текст]" custT="1"/>
      <dgm:spPr/>
      <dgm:t>
        <a:bodyPr/>
        <a:lstStyle/>
        <a:p>
          <a:pPr rtl="0"/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Не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знаходячи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іншого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виходу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,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він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відчайдушно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розправляється</a:t>
          </a: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 з </a:t>
          </a:r>
          <a:r>
            <a:rPr kumimoji="0" lang="en-US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кривдник</a:t>
          </a:r>
          <a:r>
            <a:rPr kumimoji="0" lang="uk-UA" sz="1400" b="1" i="0" u="none" strike="noStrike" cap="none" normalizeH="0" baseline="0" dirty="0" err="1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ами</a:t>
          </a:r>
          <a:r>
            <a:rPr kumimoji="0" lang="uk-UA" sz="1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rPr>
            <a:t>.</a:t>
          </a:r>
          <a:r>
            <a:rPr lang="uk-UA" sz="1400" b="1" dirty="0" smtClean="0"/>
            <a:t> </a:t>
          </a:r>
          <a:endParaRPr lang="uk-UA" sz="1400" b="1" dirty="0"/>
        </a:p>
      </dgm:t>
    </dgm:pt>
    <dgm:pt modelId="{6DCD568B-7C1E-4F5B-8AF8-6B91FD9DEAB7}" type="parTrans" cxnId="{5BDB27B1-56F0-42F7-BAC2-FEED9F146819}">
      <dgm:prSet/>
      <dgm:spPr/>
      <dgm:t>
        <a:bodyPr/>
        <a:lstStyle/>
        <a:p>
          <a:endParaRPr lang="uk-UA"/>
        </a:p>
      </dgm:t>
    </dgm:pt>
    <dgm:pt modelId="{2C138B06-E1B1-4242-8EB5-56795258BD6B}" type="sibTrans" cxnId="{5BDB27B1-56F0-42F7-BAC2-FEED9F146819}">
      <dgm:prSet/>
      <dgm:spPr/>
      <dgm:t>
        <a:bodyPr/>
        <a:lstStyle/>
        <a:p>
          <a:endParaRPr lang="uk-UA"/>
        </a:p>
      </dgm:t>
    </dgm:pt>
    <dgm:pt modelId="{2F6A8D07-4873-434B-9653-8FBE7145E21A}">
      <dgm:prSet phldrT="[Текст]" custT="1"/>
      <dgm:spPr/>
      <dgm:t>
        <a:bodyPr/>
        <a:lstStyle/>
        <a:p>
          <a:r>
            <a:rPr lang="uk-UA" sz="1600" b="1" dirty="0" smtClean="0"/>
            <a:t>«</a:t>
          </a:r>
          <a:r>
            <a:rPr lang="en-US" sz="1600" b="1" dirty="0" err="1" smtClean="0"/>
            <a:t>Розборки</a:t>
          </a:r>
          <a:r>
            <a:rPr lang="uk-UA" sz="1600" b="1" dirty="0" smtClean="0"/>
            <a:t>» </a:t>
          </a:r>
          <a:r>
            <a:rPr lang="en-US" sz="1600" b="1" dirty="0" err="1" smtClean="0"/>
            <a:t>між</a:t>
          </a:r>
          <a:r>
            <a:rPr lang="en-US" sz="1600" b="1" dirty="0" smtClean="0"/>
            <a:t> </a:t>
          </a:r>
          <a:r>
            <a:rPr lang="en-US" sz="1600" b="1" dirty="0" err="1" smtClean="0"/>
            <a:t>гангстерами</a:t>
          </a:r>
          <a:r>
            <a:rPr lang="en-US" sz="1600" b="1" dirty="0" smtClean="0"/>
            <a:t> і є </a:t>
          </a:r>
          <a:r>
            <a:rPr lang="en-US" sz="1600" b="1" dirty="0" err="1" smtClean="0"/>
            <a:t>основою</a:t>
          </a:r>
          <a:r>
            <a:rPr lang="en-US" sz="1600" b="1" dirty="0" smtClean="0"/>
            <a:t> </a:t>
          </a:r>
          <a:r>
            <a:rPr lang="en-US" sz="1600" b="1" dirty="0" err="1" smtClean="0"/>
            <a:t>сюжету</a:t>
          </a:r>
          <a:r>
            <a:rPr lang="en-US" sz="1600" b="1" dirty="0" smtClean="0"/>
            <a:t> </a:t>
          </a:r>
          <a:r>
            <a:rPr lang="en-US" sz="1600" b="1" dirty="0" err="1" smtClean="0"/>
            <a:t>таких</a:t>
          </a:r>
          <a:r>
            <a:rPr lang="en-US" sz="1600" b="1" dirty="0" smtClean="0"/>
            <a:t> </a:t>
          </a:r>
          <a:r>
            <a:rPr lang="en-US" sz="1600" b="1" dirty="0" err="1" smtClean="0"/>
            <a:t>фільмів</a:t>
          </a:r>
          <a:r>
            <a:rPr lang="uk-UA" sz="1600" b="1" dirty="0" smtClean="0"/>
            <a:t>.</a:t>
          </a:r>
          <a:endParaRPr lang="uk-UA" sz="1600" b="1" dirty="0"/>
        </a:p>
      </dgm:t>
    </dgm:pt>
    <dgm:pt modelId="{325E829A-BA74-4DB6-8113-918547014D2A}" type="parTrans" cxnId="{B02D77CD-CD5A-4707-AB41-908BC7DFC4B5}">
      <dgm:prSet/>
      <dgm:spPr/>
      <dgm:t>
        <a:bodyPr/>
        <a:lstStyle/>
        <a:p>
          <a:endParaRPr lang="uk-UA"/>
        </a:p>
      </dgm:t>
    </dgm:pt>
    <dgm:pt modelId="{852EE1A1-7373-4002-B80E-FAA3ADEF19D4}" type="sibTrans" cxnId="{B02D77CD-CD5A-4707-AB41-908BC7DFC4B5}">
      <dgm:prSet/>
      <dgm:spPr/>
      <dgm:t>
        <a:bodyPr/>
        <a:lstStyle/>
        <a:p>
          <a:endParaRPr lang="uk-UA"/>
        </a:p>
      </dgm:t>
    </dgm:pt>
    <dgm:pt modelId="{7847BCCB-66B0-444A-B6CA-7F3C98C82C5C}">
      <dgm:prSet phldrT="[Текст]" custT="1"/>
      <dgm:spPr/>
      <dgm:t>
        <a:bodyPr/>
        <a:lstStyle/>
        <a:p>
          <a:endParaRPr lang="uk-UA" sz="1600" b="1" dirty="0"/>
        </a:p>
      </dgm:t>
    </dgm:pt>
    <dgm:pt modelId="{9DF5A2E2-E1CE-456D-BF1C-8CDF7552A3CD}" type="parTrans" cxnId="{E0B5669E-B958-4596-A893-84261814391C}">
      <dgm:prSet/>
      <dgm:spPr/>
      <dgm:t>
        <a:bodyPr/>
        <a:lstStyle/>
        <a:p>
          <a:endParaRPr lang="uk-UA"/>
        </a:p>
      </dgm:t>
    </dgm:pt>
    <dgm:pt modelId="{63440AAC-ED3D-4B66-B48D-65E99E10E5D9}" type="sibTrans" cxnId="{E0B5669E-B958-4596-A893-84261814391C}">
      <dgm:prSet/>
      <dgm:spPr/>
      <dgm:t>
        <a:bodyPr/>
        <a:lstStyle/>
        <a:p>
          <a:endParaRPr lang="uk-UA"/>
        </a:p>
      </dgm:t>
    </dgm:pt>
    <dgm:pt modelId="{676A2188-D857-4063-8F72-F9DE2CED8523}" type="pres">
      <dgm:prSet presAssocID="{B919C0E1-A723-4544-9598-70893F6F05E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F5EEC65-499E-4ACF-A4A9-1F16D0031260}" type="pres">
      <dgm:prSet presAssocID="{A5728E59-CAB0-4136-B7BD-8BAA532B1325}" presName="composite" presStyleCnt="0"/>
      <dgm:spPr/>
    </dgm:pt>
    <dgm:pt modelId="{99474F22-63C3-45EA-9A7B-A12B0F4F4CB6}" type="pres">
      <dgm:prSet presAssocID="{A5728E59-CAB0-4136-B7BD-8BAA532B132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A64D4A-DA85-4658-93DB-7CCA01C4DF1D}" type="pres">
      <dgm:prSet presAssocID="{A5728E59-CAB0-4136-B7BD-8BAA532B132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711EE7-5146-491C-9E6C-2B808382F850}" type="pres">
      <dgm:prSet presAssocID="{1ABF9E7B-A89E-4795-91E5-EAC6504610F0}" presName="sp" presStyleCnt="0"/>
      <dgm:spPr/>
    </dgm:pt>
    <dgm:pt modelId="{3FAEDD59-080B-43CF-990E-FEECEB4A0B58}" type="pres">
      <dgm:prSet presAssocID="{0DAE3FF9-1D0D-4862-A333-5F3E9BBE19EB}" presName="composite" presStyleCnt="0"/>
      <dgm:spPr/>
    </dgm:pt>
    <dgm:pt modelId="{8A6F2457-8E5C-456F-8BD5-D68EBE80C3F5}" type="pres">
      <dgm:prSet presAssocID="{0DAE3FF9-1D0D-4862-A333-5F3E9BBE19E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38EE07-AF0C-4ACC-BB67-CA040CF96881}" type="pres">
      <dgm:prSet presAssocID="{0DAE3FF9-1D0D-4862-A333-5F3E9BBE19E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D2748A-6E49-4EB3-9A6F-1D13BA9F21F7}" type="pres">
      <dgm:prSet presAssocID="{9F8FC872-7451-4090-B4AE-3F4E6B06609F}" presName="sp" presStyleCnt="0"/>
      <dgm:spPr/>
    </dgm:pt>
    <dgm:pt modelId="{9B9DE819-CCE9-44EC-AFB0-AC88C6C22D81}" type="pres">
      <dgm:prSet presAssocID="{70CCBF35-28D9-495B-8518-5E9BC0046226}" presName="composite" presStyleCnt="0"/>
      <dgm:spPr/>
    </dgm:pt>
    <dgm:pt modelId="{9BDBDC74-08FD-426B-96B5-9809EC97FF66}" type="pres">
      <dgm:prSet presAssocID="{70CCBF35-28D9-495B-8518-5E9BC004622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3131A3A-CB21-4A99-A89E-0B446A220840}" type="pres">
      <dgm:prSet presAssocID="{70CCBF35-28D9-495B-8518-5E9BC004622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481EBF1-9BB7-4071-8EB1-DC92C19A833F}" srcId="{70CCBF35-28D9-495B-8518-5E9BC0046226}" destId="{151B7952-4AAE-43B5-88AB-CD0F3C74B48E}" srcOrd="1" destOrd="0" parTransId="{DE672B83-E67C-4B0B-BA21-E84193C77EB0}" sibTransId="{FC901387-07FE-47EC-85D9-58AEE9E00379}"/>
    <dgm:cxn modelId="{775B16DC-584E-4CB3-9A7B-D37D26544234}" srcId="{B919C0E1-A723-4544-9598-70893F6F05EB}" destId="{A5728E59-CAB0-4136-B7BD-8BAA532B1325}" srcOrd="0" destOrd="0" parTransId="{DB8B7CE3-B3EA-47ED-92D4-9EF246497600}" sibTransId="{1ABF9E7B-A89E-4795-91E5-EAC6504610F0}"/>
    <dgm:cxn modelId="{57002651-BB0A-480C-88AA-96F233914182}" type="presOf" srcId="{341D9551-3C4A-4D69-AD51-9316D133B96D}" destId="{F3A64D4A-DA85-4658-93DB-7CCA01C4DF1D}" srcOrd="0" destOrd="0" presId="urn:microsoft.com/office/officeart/2005/8/layout/chevron2"/>
    <dgm:cxn modelId="{5BAD57E2-4D08-4983-8DF2-904C4AF0E583}" srcId="{70CCBF35-28D9-495B-8518-5E9BC0046226}" destId="{EE874F23-5F55-4182-8517-25D4C0C46A50}" srcOrd="3" destOrd="0" parTransId="{E0CD1E4D-1CEA-4C6E-BCEE-612B909C11C7}" sibTransId="{B5FB374C-C269-4366-B4AD-0C821C376FE2}"/>
    <dgm:cxn modelId="{9D2D493B-B987-43BA-AD05-BC3039C4C52D}" srcId="{0DAE3FF9-1D0D-4862-A333-5F3E9BBE19EB}" destId="{EE93C719-2668-493A-B47A-F6DBAA149ABE}" srcOrd="2" destOrd="0" parTransId="{D897A4FC-6590-4CA6-A202-56D7C6566DAE}" sibTransId="{0823EB54-4ABA-41DF-99C0-CD30DDC5AC9C}"/>
    <dgm:cxn modelId="{89654573-9D5B-498F-9521-4807DBAFF738}" srcId="{A5728E59-CAB0-4136-B7BD-8BAA532B1325}" destId="{341D9551-3C4A-4D69-AD51-9316D133B96D}" srcOrd="0" destOrd="0" parTransId="{A7B10E59-2AD9-4BAE-A60B-83191E870879}" sibTransId="{763093D9-8699-401E-ABAF-AACF75E78F86}"/>
    <dgm:cxn modelId="{91B768FC-25DC-49EB-AD5B-7AE218B23C30}" srcId="{0DAE3FF9-1D0D-4862-A333-5F3E9BBE19EB}" destId="{A606F952-C42A-4A5F-8E52-2AF1DD104127}" srcOrd="0" destOrd="0" parTransId="{1B477913-A448-45B1-9291-18A97ED6DC2F}" sibTransId="{6022F075-F426-4A2C-A453-79511946A7C3}"/>
    <dgm:cxn modelId="{B02D77CD-CD5A-4707-AB41-908BC7DFC4B5}" srcId="{0DAE3FF9-1D0D-4862-A333-5F3E9BBE19EB}" destId="{2F6A8D07-4873-434B-9653-8FBE7145E21A}" srcOrd="1" destOrd="0" parTransId="{325E829A-BA74-4DB6-8113-918547014D2A}" sibTransId="{852EE1A1-7373-4002-B80E-FAA3ADEF19D4}"/>
    <dgm:cxn modelId="{89925A79-4FAF-4DEB-8891-E11126419C94}" type="presOf" srcId="{A606F952-C42A-4A5F-8E52-2AF1DD104127}" destId="{6138EE07-AF0C-4ACC-BB67-CA040CF96881}" srcOrd="0" destOrd="0" presId="urn:microsoft.com/office/officeart/2005/8/layout/chevron2"/>
    <dgm:cxn modelId="{5BDB27B1-56F0-42F7-BAC2-FEED9F146819}" srcId="{A5728E59-CAB0-4136-B7BD-8BAA532B1325}" destId="{2CF9F60C-08D1-48D6-A3B7-D0821A60DF7F}" srcOrd="2" destOrd="0" parTransId="{6DCD568B-7C1E-4F5B-8AF8-6B91FD9DEAB7}" sibTransId="{2C138B06-E1B1-4242-8EB5-56795258BD6B}"/>
    <dgm:cxn modelId="{FF33FD27-AFA7-4341-AB1D-6D00F93D49DA}" srcId="{B919C0E1-A723-4544-9598-70893F6F05EB}" destId="{0DAE3FF9-1D0D-4862-A333-5F3E9BBE19EB}" srcOrd="1" destOrd="0" parTransId="{2B993873-32E8-4C81-8E0F-ABC41D8AF4D6}" sibTransId="{9F8FC872-7451-4090-B4AE-3F4E6B06609F}"/>
    <dgm:cxn modelId="{F0D99090-EB53-442A-BBC9-73EA2F8E9D04}" type="presOf" srcId="{0DAE3FF9-1D0D-4862-A333-5F3E9BBE19EB}" destId="{8A6F2457-8E5C-456F-8BD5-D68EBE80C3F5}" srcOrd="0" destOrd="0" presId="urn:microsoft.com/office/officeart/2005/8/layout/chevron2"/>
    <dgm:cxn modelId="{8CA551EB-8B09-445E-9634-4F2E86A01F17}" srcId="{B919C0E1-A723-4544-9598-70893F6F05EB}" destId="{70CCBF35-28D9-495B-8518-5E9BC0046226}" srcOrd="2" destOrd="0" parTransId="{7E0274A3-9EB2-4FEB-9D92-2E49BA115E39}" sibTransId="{C9BEE5D6-EB0C-4F39-BA5B-621839E6A6C7}"/>
    <dgm:cxn modelId="{285D987D-A307-4F02-9757-FD46BDE24EF6}" type="presOf" srcId="{2CF9F60C-08D1-48D6-A3B7-D0821A60DF7F}" destId="{F3A64D4A-DA85-4658-93DB-7CCA01C4DF1D}" srcOrd="0" destOrd="2" presId="urn:microsoft.com/office/officeart/2005/8/layout/chevron2"/>
    <dgm:cxn modelId="{1990ADB5-3A9C-4F89-BE5F-5BFECEF9E4E2}" type="presOf" srcId="{A5728E59-CAB0-4136-B7BD-8BAA532B1325}" destId="{99474F22-63C3-45EA-9A7B-A12B0F4F4CB6}" srcOrd="0" destOrd="0" presId="urn:microsoft.com/office/officeart/2005/8/layout/chevron2"/>
    <dgm:cxn modelId="{E8845041-EE99-4154-B757-DAC4C781A2A0}" type="presOf" srcId="{EE93C719-2668-493A-B47A-F6DBAA149ABE}" destId="{6138EE07-AF0C-4ACC-BB67-CA040CF96881}" srcOrd="0" destOrd="2" presId="urn:microsoft.com/office/officeart/2005/8/layout/chevron2"/>
    <dgm:cxn modelId="{E0B5669E-B958-4596-A893-84261814391C}" srcId="{70CCBF35-28D9-495B-8518-5E9BC0046226}" destId="{7847BCCB-66B0-444A-B6CA-7F3C98C82C5C}" srcOrd="0" destOrd="0" parTransId="{9DF5A2E2-E1CE-456D-BF1C-8CDF7552A3CD}" sibTransId="{63440AAC-ED3D-4B66-B48D-65E99E10E5D9}"/>
    <dgm:cxn modelId="{285E8E82-2565-4918-AA7C-41E136FF2291}" srcId="{70CCBF35-28D9-495B-8518-5E9BC0046226}" destId="{0F98D0AB-D691-4582-9624-98BFA7954D5F}" srcOrd="2" destOrd="0" parTransId="{34475C64-73F0-4DBD-83E3-318EE4E8AD82}" sibTransId="{AAA22339-9C21-4D2A-AB64-7E240D480FFE}"/>
    <dgm:cxn modelId="{BF2DB7ED-A57C-4A7F-9E76-C647F272EF5C}" type="presOf" srcId="{0F98D0AB-D691-4582-9624-98BFA7954D5F}" destId="{63131A3A-CB21-4A99-A89E-0B446A220840}" srcOrd="0" destOrd="2" presId="urn:microsoft.com/office/officeart/2005/8/layout/chevron2"/>
    <dgm:cxn modelId="{A6E4049F-50C6-4CED-AE43-BFDFFBB5834F}" type="presOf" srcId="{70CCBF35-28D9-495B-8518-5E9BC0046226}" destId="{9BDBDC74-08FD-426B-96B5-9809EC97FF66}" srcOrd="0" destOrd="0" presId="urn:microsoft.com/office/officeart/2005/8/layout/chevron2"/>
    <dgm:cxn modelId="{C1D9506C-3016-4BC4-BFD4-A24869D290D6}" type="presOf" srcId="{151B7952-4AAE-43B5-88AB-CD0F3C74B48E}" destId="{63131A3A-CB21-4A99-A89E-0B446A220840}" srcOrd="0" destOrd="1" presId="urn:microsoft.com/office/officeart/2005/8/layout/chevron2"/>
    <dgm:cxn modelId="{6997E51A-3036-44C5-B3B8-7224E44C7AF7}" type="presOf" srcId="{7847BCCB-66B0-444A-B6CA-7F3C98C82C5C}" destId="{63131A3A-CB21-4A99-A89E-0B446A220840}" srcOrd="0" destOrd="0" presId="urn:microsoft.com/office/officeart/2005/8/layout/chevron2"/>
    <dgm:cxn modelId="{2A0DF61E-46FF-44C8-B350-B347077F247B}" type="presOf" srcId="{AB71A6B8-DC74-4F42-8350-8C012888AEC4}" destId="{F3A64D4A-DA85-4658-93DB-7CCA01C4DF1D}" srcOrd="0" destOrd="1" presId="urn:microsoft.com/office/officeart/2005/8/layout/chevron2"/>
    <dgm:cxn modelId="{CAA14BA7-AD9C-4236-AE4B-4B2CED795E74}" type="presOf" srcId="{EE874F23-5F55-4182-8517-25D4C0C46A50}" destId="{63131A3A-CB21-4A99-A89E-0B446A220840}" srcOrd="0" destOrd="3" presId="urn:microsoft.com/office/officeart/2005/8/layout/chevron2"/>
    <dgm:cxn modelId="{F5F2A804-C1A8-4CAE-8935-7DDCE761DB15}" type="presOf" srcId="{2F6A8D07-4873-434B-9653-8FBE7145E21A}" destId="{6138EE07-AF0C-4ACC-BB67-CA040CF96881}" srcOrd="0" destOrd="1" presId="urn:microsoft.com/office/officeart/2005/8/layout/chevron2"/>
    <dgm:cxn modelId="{872859A3-BE86-4EBF-A5B4-AE5FC79A4576}" type="presOf" srcId="{B919C0E1-A723-4544-9598-70893F6F05EB}" destId="{676A2188-D857-4063-8F72-F9DE2CED8523}" srcOrd="0" destOrd="0" presId="urn:microsoft.com/office/officeart/2005/8/layout/chevron2"/>
    <dgm:cxn modelId="{CCEEB599-DA68-4583-849A-6147BE086B41}" srcId="{A5728E59-CAB0-4136-B7BD-8BAA532B1325}" destId="{AB71A6B8-DC74-4F42-8350-8C012888AEC4}" srcOrd="1" destOrd="0" parTransId="{98B7CE8C-2A93-4336-873A-E8B998184F27}" sibTransId="{B48F0A40-77F5-418B-A01C-AA2745B902CF}"/>
    <dgm:cxn modelId="{EBE3BF41-B71E-4F48-938D-CD151E690319}" type="presParOf" srcId="{676A2188-D857-4063-8F72-F9DE2CED8523}" destId="{EF5EEC65-499E-4ACF-A4A9-1F16D0031260}" srcOrd="0" destOrd="0" presId="urn:microsoft.com/office/officeart/2005/8/layout/chevron2"/>
    <dgm:cxn modelId="{45AC9737-976A-4F3B-ACA4-7F9DB9C6E1BA}" type="presParOf" srcId="{EF5EEC65-499E-4ACF-A4A9-1F16D0031260}" destId="{99474F22-63C3-45EA-9A7B-A12B0F4F4CB6}" srcOrd="0" destOrd="0" presId="urn:microsoft.com/office/officeart/2005/8/layout/chevron2"/>
    <dgm:cxn modelId="{502CF644-B004-4225-8902-D2D6F3B1DC58}" type="presParOf" srcId="{EF5EEC65-499E-4ACF-A4A9-1F16D0031260}" destId="{F3A64D4A-DA85-4658-93DB-7CCA01C4DF1D}" srcOrd="1" destOrd="0" presId="urn:microsoft.com/office/officeart/2005/8/layout/chevron2"/>
    <dgm:cxn modelId="{FE4FA608-F83A-4504-AEB0-6B48ED70402C}" type="presParOf" srcId="{676A2188-D857-4063-8F72-F9DE2CED8523}" destId="{45711EE7-5146-491C-9E6C-2B808382F850}" srcOrd="1" destOrd="0" presId="urn:microsoft.com/office/officeart/2005/8/layout/chevron2"/>
    <dgm:cxn modelId="{17DB4110-6EFC-4898-819B-F610438969B7}" type="presParOf" srcId="{676A2188-D857-4063-8F72-F9DE2CED8523}" destId="{3FAEDD59-080B-43CF-990E-FEECEB4A0B58}" srcOrd="2" destOrd="0" presId="urn:microsoft.com/office/officeart/2005/8/layout/chevron2"/>
    <dgm:cxn modelId="{642FF126-5A8B-4188-9911-9C783C1100F0}" type="presParOf" srcId="{3FAEDD59-080B-43CF-990E-FEECEB4A0B58}" destId="{8A6F2457-8E5C-456F-8BD5-D68EBE80C3F5}" srcOrd="0" destOrd="0" presId="urn:microsoft.com/office/officeart/2005/8/layout/chevron2"/>
    <dgm:cxn modelId="{D8B39C3A-08FC-41CF-8EC9-9F41BDED3C09}" type="presParOf" srcId="{3FAEDD59-080B-43CF-990E-FEECEB4A0B58}" destId="{6138EE07-AF0C-4ACC-BB67-CA040CF96881}" srcOrd="1" destOrd="0" presId="urn:microsoft.com/office/officeart/2005/8/layout/chevron2"/>
    <dgm:cxn modelId="{652F8F5E-8CDA-4618-92E0-04A513EA34CE}" type="presParOf" srcId="{676A2188-D857-4063-8F72-F9DE2CED8523}" destId="{F8D2748A-6E49-4EB3-9A6F-1D13BA9F21F7}" srcOrd="3" destOrd="0" presId="urn:microsoft.com/office/officeart/2005/8/layout/chevron2"/>
    <dgm:cxn modelId="{203FAEF5-2D65-495C-AB7F-5631E6ABA31E}" type="presParOf" srcId="{676A2188-D857-4063-8F72-F9DE2CED8523}" destId="{9B9DE819-CCE9-44EC-AFB0-AC88C6C22D81}" srcOrd="4" destOrd="0" presId="urn:microsoft.com/office/officeart/2005/8/layout/chevron2"/>
    <dgm:cxn modelId="{E5FF8D97-AC05-4EAE-8495-2E701A49E323}" type="presParOf" srcId="{9B9DE819-CCE9-44EC-AFB0-AC88C6C22D81}" destId="{9BDBDC74-08FD-426B-96B5-9809EC97FF66}" srcOrd="0" destOrd="0" presId="urn:microsoft.com/office/officeart/2005/8/layout/chevron2"/>
    <dgm:cxn modelId="{242703D4-2537-499C-B97B-10E2B613C4E7}" type="presParOf" srcId="{9B9DE819-CCE9-44EC-AFB0-AC88C6C22D81}" destId="{63131A3A-CB21-4A99-A89E-0B446A220840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8E1896-37F9-4116-852B-4762565FC087}" type="doc">
      <dgm:prSet loTypeId="urn:microsoft.com/office/officeart/2005/8/layout/hierarchy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uk-UA"/>
        </a:p>
      </dgm:t>
    </dgm:pt>
    <dgm:pt modelId="{13C6A977-1246-43FE-969D-3FF5BAECE4D8}">
      <dgm:prSet phldrT="[Текст]" custT="1"/>
      <dgm:spPr/>
      <dgm:t>
        <a:bodyPr/>
        <a:lstStyle/>
        <a:p>
          <a:r>
            <a:rPr lang="uk-UA" sz="3200" b="1" dirty="0" smtClean="0"/>
            <a:t>Комедія</a:t>
          </a:r>
          <a:endParaRPr lang="uk-UA" sz="3200" b="1" dirty="0"/>
        </a:p>
      </dgm:t>
    </dgm:pt>
    <dgm:pt modelId="{82DA0AFC-9ACD-4CCA-864D-561086853D67}" type="parTrans" cxnId="{0C67A9DB-304D-43D2-BDB0-D7ABC07AA0A6}">
      <dgm:prSet/>
      <dgm:spPr/>
      <dgm:t>
        <a:bodyPr/>
        <a:lstStyle/>
        <a:p>
          <a:endParaRPr lang="uk-UA"/>
        </a:p>
      </dgm:t>
    </dgm:pt>
    <dgm:pt modelId="{B370316F-1998-4F3D-B795-C913FD00B18B}" type="sibTrans" cxnId="{0C67A9DB-304D-43D2-BDB0-D7ABC07AA0A6}">
      <dgm:prSet/>
      <dgm:spPr/>
      <dgm:t>
        <a:bodyPr/>
        <a:lstStyle/>
        <a:p>
          <a:endParaRPr lang="uk-UA"/>
        </a:p>
      </dgm:t>
    </dgm:pt>
    <dgm:pt modelId="{C4F4DB01-BD64-45EC-B95A-8A1859BC6D4A}">
      <dgm:prSet/>
      <dgm:spPr/>
      <dgm:t>
        <a:bodyPr/>
        <a:lstStyle/>
        <a:p>
          <a:pPr rtl="0"/>
          <a:r>
            <a:rPr kumimoji="0" lang="uk-UA" b="1" i="0" u="sng" strike="noStrike" cap="none" normalizeH="0" baseline="0" dirty="0" smtClean="0">
              <a:ln/>
              <a:effectLst/>
              <a:latin typeface="Arial" pitchFamily="34" charset="0"/>
              <a:ea typeface="SchoolBookC" charset="-52"/>
              <a:cs typeface="SchoolBookC-Bold" charset="-52"/>
            </a:rPr>
            <a:t>Пародія. </a:t>
          </a:r>
          <a:r>
            <a:rPr kumimoji="0" lang="en-US" b="0" i="0" u="none" strike="noStrike" cap="none" normalizeH="0" baseline="0" dirty="0" err="1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Вид</a:t>
          </a:r>
          <a:r>
            <a:rPr kumimoji="0" lang="en-US" b="0" i="0" u="none" strike="noStrike" cap="none" normalizeH="0" baseline="0" dirty="0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b="0" i="0" u="none" strike="noStrike" cap="none" normalizeH="0" baseline="0" dirty="0" err="1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комедії</a:t>
          </a:r>
          <a:r>
            <a:rPr kumimoji="0" lang="uk-UA" b="0" i="0" u="none" strike="noStrike" cap="none" normalizeH="0" baseline="0" dirty="0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, </a:t>
          </a:r>
          <a:r>
            <a:rPr kumimoji="0" lang="en-US" b="0" i="0" u="none" strike="noStrike" cap="none" normalizeH="0" baseline="0" dirty="0" err="1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що</a:t>
          </a:r>
          <a:r>
            <a:rPr kumimoji="0" lang="en-US" b="0" i="0" u="none" strike="noStrike" cap="none" normalizeH="0" baseline="0" dirty="0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b="0" i="0" u="none" strike="noStrike" cap="none" normalizeH="0" baseline="0" dirty="0" err="1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пародіює</a:t>
          </a:r>
          <a:r>
            <a:rPr kumimoji="0" lang="en-US" b="0" i="0" u="none" strike="noStrike" cap="none" normalizeH="0" baseline="0" dirty="0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 </a:t>
          </a:r>
          <a:r>
            <a:rPr kumimoji="0" lang="en-US" b="0" i="0" u="none" strike="noStrike" cap="none" normalizeH="0" baseline="0" dirty="0" err="1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будь</a:t>
          </a:r>
          <a:r>
            <a:rPr kumimoji="0" lang="uk-UA" b="0" i="0" u="none" strike="noStrike" cap="none" normalizeH="0" baseline="0" dirty="0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-</a:t>
          </a:r>
          <a:r>
            <a:rPr kumimoji="0" lang="en-US" b="0" i="0" u="none" strike="noStrike" cap="none" normalizeH="0" baseline="0" dirty="0" err="1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що</a:t>
          </a:r>
          <a:r>
            <a:rPr kumimoji="0" lang="uk-UA" b="0" i="0" u="none" strike="noStrike" cap="none" normalizeH="0" baseline="0" dirty="0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.</a:t>
          </a:r>
          <a:endParaRPr kumimoji="0" lang="uk-U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1AB03AD9-60FC-4C89-B6F6-9ECD627EF482}" type="parTrans" cxnId="{A1ECC56E-E2D5-4087-83BD-5BD418EE65F5}">
      <dgm:prSet/>
      <dgm:spPr>
        <a:ln w="28575"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EE5813AE-690D-4965-908D-56653A10D456}" type="sibTrans" cxnId="{A1ECC56E-E2D5-4087-83BD-5BD418EE65F5}">
      <dgm:prSet/>
      <dgm:spPr/>
      <dgm:t>
        <a:bodyPr/>
        <a:lstStyle/>
        <a:p>
          <a:endParaRPr lang="uk-UA"/>
        </a:p>
      </dgm:t>
    </dgm:pt>
    <dgm:pt modelId="{04AA5989-3856-4048-938E-890914E7D12F}">
      <dgm:prSet/>
      <dgm:spPr/>
      <dgm:t>
        <a:bodyPr/>
        <a:lstStyle/>
        <a:p>
          <a:pPr rtl="0"/>
          <a:r>
            <a:rPr kumimoji="0" lang="uk-UA" b="1" i="0" u="sng" strike="noStrike" cap="none" normalizeH="0" baseline="0" smtClean="0">
              <a:ln/>
              <a:effectLst/>
              <a:latin typeface="Arial" pitchFamily="34" charset="0"/>
              <a:ea typeface="SchoolBookC" charset="-52"/>
              <a:cs typeface="SchoolBookC-Bold" charset="-52"/>
            </a:rPr>
            <a:t>Фарс</a:t>
          </a:r>
          <a:r>
            <a:rPr kumimoji="0" lang="uk-UA" b="1" i="0" u="none" strike="noStrike" cap="none" normalizeH="0" baseline="0" smtClean="0">
              <a:ln/>
              <a:effectLst/>
              <a:latin typeface="Arial" pitchFamily="34" charset="0"/>
              <a:ea typeface="SchoolBookC" charset="-52"/>
              <a:cs typeface="SchoolBookC-Bold" charset="-52"/>
            </a:rPr>
            <a:t>. </a:t>
          </a: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Комедія легкого змісту із суто зовнішніми комічними прийомами</a:t>
          </a:r>
          <a:r>
            <a:rPr kumimoji="0" lang="uk-UA" b="0" i="0" u="none" strike="noStrike" cap="none" normalizeH="0" baseline="0" smtClean="0">
              <a:ln/>
              <a:effectLst/>
              <a:latin typeface="Arial" pitchFamily="34" charset="0"/>
              <a:ea typeface="SchoolBookC" charset="-52"/>
              <a:cs typeface="SchoolBookC" charset="-52"/>
            </a:rPr>
            <a:t>.</a:t>
          </a:r>
          <a:endParaRPr kumimoji="0" lang="uk-UA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DA60151B-96EF-4161-8B97-A4735EEB4C9D}" type="parTrans" cxnId="{B33D3EAA-492F-4922-B073-3565366985E1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4269CC18-8C2E-4BCB-A1C9-1E587FC22CD7}" type="sibTrans" cxnId="{B33D3EAA-492F-4922-B073-3565366985E1}">
      <dgm:prSet/>
      <dgm:spPr/>
      <dgm:t>
        <a:bodyPr/>
        <a:lstStyle/>
        <a:p>
          <a:endParaRPr lang="uk-UA"/>
        </a:p>
      </dgm:t>
    </dgm:pt>
    <dgm:pt modelId="{5588A3B8-43A4-472A-827E-AC67DED5D8FA}" type="pres">
      <dgm:prSet presAssocID="{958E1896-37F9-4116-852B-4762565FC0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F632B20B-4B69-4978-8F93-8A8EDB7891A4}" type="pres">
      <dgm:prSet presAssocID="{13C6A977-1246-43FE-969D-3FF5BAECE4D8}" presName="hierRoot1" presStyleCnt="0"/>
      <dgm:spPr/>
    </dgm:pt>
    <dgm:pt modelId="{8E33873F-5BC3-4F4F-8A40-62ECFBFCCDF7}" type="pres">
      <dgm:prSet presAssocID="{13C6A977-1246-43FE-969D-3FF5BAECE4D8}" presName="composite" presStyleCnt="0"/>
      <dgm:spPr/>
    </dgm:pt>
    <dgm:pt modelId="{76394E9E-C514-4116-AA39-E172AEFDA4E7}" type="pres">
      <dgm:prSet presAssocID="{13C6A977-1246-43FE-969D-3FF5BAECE4D8}" presName="background" presStyleLbl="node0" presStyleIdx="0" presStyleCnt="1"/>
      <dgm:spPr/>
    </dgm:pt>
    <dgm:pt modelId="{87DF78F6-1531-4454-9720-1F6923A7F52B}" type="pres">
      <dgm:prSet presAssocID="{13C6A977-1246-43FE-969D-3FF5BAECE4D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CFF82A8-1647-4689-B221-16C08306D4A2}" type="pres">
      <dgm:prSet presAssocID="{13C6A977-1246-43FE-969D-3FF5BAECE4D8}" presName="hierChild2" presStyleCnt="0"/>
      <dgm:spPr/>
    </dgm:pt>
    <dgm:pt modelId="{02D8EC88-F909-43CA-BD79-1D3838B37CD3}" type="pres">
      <dgm:prSet presAssocID="{1AB03AD9-60FC-4C89-B6F6-9ECD627EF482}" presName="Name10" presStyleLbl="parChTrans1D2" presStyleIdx="0" presStyleCnt="2"/>
      <dgm:spPr/>
      <dgm:t>
        <a:bodyPr/>
        <a:lstStyle/>
        <a:p>
          <a:endParaRPr lang="uk-UA"/>
        </a:p>
      </dgm:t>
    </dgm:pt>
    <dgm:pt modelId="{23E67C0C-49F5-404E-BEB5-39662F610DC8}" type="pres">
      <dgm:prSet presAssocID="{C4F4DB01-BD64-45EC-B95A-8A1859BC6D4A}" presName="hierRoot2" presStyleCnt="0"/>
      <dgm:spPr/>
    </dgm:pt>
    <dgm:pt modelId="{15F1E32A-019C-4FBB-BB0D-7CA3252AD8A6}" type="pres">
      <dgm:prSet presAssocID="{C4F4DB01-BD64-45EC-B95A-8A1859BC6D4A}" presName="composite2" presStyleCnt="0"/>
      <dgm:spPr/>
    </dgm:pt>
    <dgm:pt modelId="{A748BE0A-B6D9-4F43-8A24-5DCA6F0EF1C2}" type="pres">
      <dgm:prSet presAssocID="{C4F4DB01-BD64-45EC-B95A-8A1859BC6D4A}" presName="background2" presStyleLbl="node2" presStyleIdx="0" presStyleCnt="2"/>
      <dgm:spPr/>
    </dgm:pt>
    <dgm:pt modelId="{0433CCB9-0680-4919-A0ED-41903E262156}" type="pres">
      <dgm:prSet presAssocID="{C4F4DB01-BD64-45EC-B95A-8A1859BC6D4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85C09B0-A4FE-4588-8D3C-5F140DAC5089}" type="pres">
      <dgm:prSet presAssocID="{C4F4DB01-BD64-45EC-B95A-8A1859BC6D4A}" presName="hierChild3" presStyleCnt="0"/>
      <dgm:spPr/>
    </dgm:pt>
    <dgm:pt modelId="{E6CA548E-A9B4-4A35-95C2-D476C72AACE1}" type="pres">
      <dgm:prSet presAssocID="{DA60151B-96EF-4161-8B97-A4735EEB4C9D}" presName="Name10" presStyleLbl="parChTrans1D2" presStyleIdx="1" presStyleCnt="2"/>
      <dgm:spPr/>
      <dgm:t>
        <a:bodyPr/>
        <a:lstStyle/>
        <a:p>
          <a:endParaRPr lang="uk-UA"/>
        </a:p>
      </dgm:t>
    </dgm:pt>
    <dgm:pt modelId="{231622AB-108A-4E4F-92CF-D29ECA237530}" type="pres">
      <dgm:prSet presAssocID="{04AA5989-3856-4048-938E-890914E7D12F}" presName="hierRoot2" presStyleCnt="0"/>
      <dgm:spPr/>
    </dgm:pt>
    <dgm:pt modelId="{6398C4DF-57C2-4CFB-803F-A1767DDEA019}" type="pres">
      <dgm:prSet presAssocID="{04AA5989-3856-4048-938E-890914E7D12F}" presName="composite2" presStyleCnt="0"/>
      <dgm:spPr/>
    </dgm:pt>
    <dgm:pt modelId="{0B2B0326-CF90-48F7-B5FA-19DE11C75FF5}" type="pres">
      <dgm:prSet presAssocID="{04AA5989-3856-4048-938E-890914E7D12F}" presName="background2" presStyleLbl="node2" presStyleIdx="1" presStyleCnt="2"/>
      <dgm:spPr/>
    </dgm:pt>
    <dgm:pt modelId="{2DB78563-0F42-4E03-A99E-416F5A919212}" type="pres">
      <dgm:prSet presAssocID="{04AA5989-3856-4048-938E-890914E7D12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C272A8E-AA42-42E7-9D38-1421B2A414CC}" type="pres">
      <dgm:prSet presAssocID="{04AA5989-3856-4048-938E-890914E7D12F}" presName="hierChild3" presStyleCnt="0"/>
      <dgm:spPr/>
    </dgm:pt>
  </dgm:ptLst>
  <dgm:cxnLst>
    <dgm:cxn modelId="{92297313-8C11-4846-9E05-AD52E99284B4}" type="presOf" srcId="{958E1896-37F9-4116-852B-4762565FC087}" destId="{5588A3B8-43A4-472A-827E-AC67DED5D8FA}" srcOrd="0" destOrd="0" presId="urn:microsoft.com/office/officeart/2005/8/layout/hierarchy1"/>
    <dgm:cxn modelId="{354C56D4-42BA-4A4B-A1D0-0B6D79BD5E4D}" type="presOf" srcId="{DA60151B-96EF-4161-8B97-A4735EEB4C9D}" destId="{E6CA548E-A9B4-4A35-95C2-D476C72AACE1}" srcOrd="0" destOrd="0" presId="urn:microsoft.com/office/officeart/2005/8/layout/hierarchy1"/>
    <dgm:cxn modelId="{A4D848B7-6A15-43EB-95D0-7A161D047A1F}" type="presOf" srcId="{1AB03AD9-60FC-4C89-B6F6-9ECD627EF482}" destId="{02D8EC88-F909-43CA-BD79-1D3838B37CD3}" srcOrd="0" destOrd="0" presId="urn:microsoft.com/office/officeart/2005/8/layout/hierarchy1"/>
    <dgm:cxn modelId="{B33D3EAA-492F-4922-B073-3565366985E1}" srcId="{13C6A977-1246-43FE-969D-3FF5BAECE4D8}" destId="{04AA5989-3856-4048-938E-890914E7D12F}" srcOrd="1" destOrd="0" parTransId="{DA60151B-96EF-4161-8B97-A4735EEB4C9D}" sibTransId="{4269CC18-8C2E-4BCB-A1C9-1E587FC22CD7}"/>
    <dgm:cxn modelId="{18488F24-AE01-4FDF-B135-901198DCAEE1}" type="presOf" srcId="{04AA5989-3856-4048-938E-890914E7D12F}" destId="{2DB78563-0F42-4E03-A99E-416F5A919212}" srcOrd="0" destOrd="0" presId="urn:microsoft.com/office/officeart/2005/8/layout/hierarchy1"/>
    <dgm:cxn modelId="{0A55E588-5B6D-4D59-8CF0-7BA042C3C70E}" type="presOf" srcId="{13C6A977-1246-43FE-969D-3FF5BAECE4D8}" destId="{87DF78F6-1531-4454-9720-1F6923A7F52B}" srcOrd="0" destOrd="0" presId="urn:microsoft.com/office/officeart/2005/8/layout/hierarchy1"/>
    <dgm:cxn modelId="{A1ECC56E-E2D5-4087-83BD-5BD418EE65F5}" srcId="{13C6A977-1246-43FE-969D-3FF5BAECE4D8}" destId="{C4F4DB01-BD64-45EC-B95A-8A1859BC6D4A}" srcOrd="0" destOrd="0" parTransId="{1AB03AD9-60FC-4C89-B6F6-9ECD627EF482}" sibTransId="{EE5813AE-690D-4965-908D-56653A10D456}"/>
    <dgm:cxn modelId="{D0B50299-E105-41A8-A793-FD849968D995}" type="presOf" srcId="{C4F4DB01-BD64-45EC-B95A-8A1859BC6D4A}" destId="{0433CCB9-0680-4919-A0ED-41903E262156}" srcOrd="0" destOrd="0" presId="urn:microsoft.com/office/officeart/2005/8/layout/hierarchy1"/>
    <dgm:cxn modelId="{0C67A9DB-304D-43D2-BDB0-D7ABC07AA0A6}" srcId="{958E1896-37F9-4116-852B-4762565FC087}" destId="{13C6A977-1246-43FE-969D-3FF5BAECE4D8}" srcOrd="0" destOrd="0" parTransId="{82DA0AFC-9ACD-4CCA-864D-561086853D67}" sibTransId="{B370316F-1998-4F3D-B795-C913FD00B18B}"/>
    <dgm:cxn modelId="{AD8519B5-368D-46A5-A5E0-1FCFA77AAE7B}" type="presParOf" srcId="{5588A3B8-43A4-472A-827E-AC67DED5D8FA}" destId="{F632B20B-4B69-4978-8F93-8A8EDB7891A4}" srcOrd="0" destOrd="0" presId="urn:microsoft.com/office/officeart/2005/8/layout/hierarchy1"/>
    <dgm:cxn modelId="{87743901-30B5-4AC8-AFE7-7159114C0B94}" type="presParOf" srcId="{F632B20B-4B69-4978-8F93-8A8EDB7891A4}" destId="{8E33873F-5BC3-4F4F-8A40-62ECFBFCCDF7}" srcOrd="0" destOrd="0" presId="urn:microsoft.com/office/officeart/2005/8/layout/hierarchy1"/>
    <dgm:cxn modelId="{386A4187-3A96-4A1F-AF1A-A00E86310AEC}" type="presParOf" srcId="{8E33873F-5BC3-4F4F-8A40-62ECFBFCCDF7}" destId="{76394E9E-C514-4116-AA39-E172AEFDA4E7}" srcOrd="0" destOrd="0" presId="urn:microsoft.com/office/officeart/2005/8/layout/hierarchy1"/>
    <dgm:cxn modelId="{92D62583-08C8-446D-849F-8AFEDE6A23A6}" type="presParOf" srcId="{8E33873F-5BC3-4F4F-8A40-62ECFBFCCDF7}" destId="{87DF78F6-1531-4454-9720-1F6923A7F52B}" srcOrd="1" destOrd="0" presId="urn:microsoft.com/office/officeart/2005/8/layout/hierarchy1"/>
    <dgm:cxn modelId="{C49C74E5-3BD5-4C26-ABF0-FD8420AEA895}" type="presParOf" srcId="{F632B20B-4B69-4978-8F93-8A8EDB7891A4}" destId="{9CFF82A8-1647-4689-B221-16C08306D4A2}" srcOrd="1" destOrd="0" presId="urn:microsoft.com/office/officeart/2005/8/layout/hierarchy1"/>
    <dgm:cxn modelId="{936CF15A-9DE2-4047-9E7D-3516DAE10D31}" type="presParOf" srcId="{9CFF82A8-1647-4689-B221-16C08306D4A2}" destId="{02D8EC88-F909-43CA-BD79-1D3838B37CD3}" srcOrd="0" destOrd="0" presId="urn:microsoft.com/office/officeart/2005/8/layout/hierarchy1"/>
    <dgm:cxn modelId="{D1521A17-C2E2-4BAE-A6EB-4B0E6D9AE305}" type="presParOf" srcId="{9CFF82A8-1647-4689-B221-16C08306D4A2}" destId="{23E67C0C-49F5-404E-BEB5-39662F610DC8}" srcOrd="1" destOrd="0" presId="urn:microsoft.com/office/officeart/2005/8/layout/hierarchy1"/>
    <dgm:cxn modelId="{08FE47F5-90BF-46D3-9714-42F5316A13BC}" type="presParOf" srcId="{23E67C0C-49F5-404E-BEB5-39662F610DC8}" destId="{15F1E32A-019C-4FBB-BB0D-7CA3252AD8A6}" srcOrd="0" destOrd="0" presId="urn:microsoft.com/office/officeart/2005/8/layout/hierarchy1"/>
    <dgm:cxn modelId="{C2E997F6-8A9D-40DF-AACB-C22E18F92BB1}" type="presParOf" srcId="{15F1E32A-019C-4FBB-BB0D-7CA3252AD8A6}" destId="{A748BE0A-B6D9-4F43-8A24-5DCA6F0EF1C2}" srcOrd="0" destOrd="0" presId="urn:microsoft.com/office/officeart/2005/8/layout/hierarchy1"/>
    <dgm:cxn modelId="{468F0B27-4516-43F7-852E-E08758B381AC}" type="presParOf" srcId="{15F1E32A-019C-4FBB-BB0D-7CA3252AD8A6}" destId="{0433CCB9-0680-4919-A0ED-41903E262156}" srcOrd="1" destOrd="0" presId="urn:microsoft.com/office/officeart/2005/8/layout/hierarchy1"/>
    <dgm:cxn modelId="{8F0ACCF8-FEB7-49E3-8C7F-DBBBB897EC0B}" type="presParOf" srcId="{23E67C0C-49F5-404E-BEB5-39662F610DC8}" destId="{085C09B0-A4FE-4588-8D3C-5F140DAC5089}" srcOrd="1" destOrd="0" presId="urn:microsoft.com/office/officeart/2005/8/layout/hierarchy1"/>
    <dgm:cxn modelId="{E088D170-4A22-42D0-8346-6F670E98DABA}" type="presParOf" srcId="{9CFF82A8-1647-4689-B221-16C08306D4A2}" destId="{E6CA548E-A9B4-4A35-95C2-D476C72AACE1}" srcOrd="2" destOrd="0" presId="urn:microsoft.com/office/officeart/2005/8/layout/hierarchy1"/>
    <dgm:cxn modelId="{00321B0E-DD0F-4C79-B676-CF757602DC4A}" type="presParOf" srcId="{9CFF82A8-1647-4689-B221-16C08306D4A2}" destId="{231622AB-108A-4E4F-92CF-D29ECA237530}" srcOrd="3" destOrd="0" presId="urn:microsoft.com/office/officeart/2005/8/layout/hierarchy1"/>
    <dgm:cxn modelId="{F9C4AAFC-7F70-4C86-9014-97363A469BE9}" type="presParOf" srcId="{231622AB-108A-4E4F-92CF-D29ECA237530}" destId="{6398C4DF-57C2-4CFB-803F-A1767DDEA019}" srcOrd="0" destOrd="0" presId="urn:microsoft.com/office/officeart/2005/8/layout/hierarchy1"/>
    <dgm:cxn modelId="{8503F64F-42F3-4281-9175-0CE7332BFE88}" type="presParOf" srcId="{6398C4DF-57C2-4CFB-803F-A1767DDEA019}" destId="{0B2B0326-CF90-48F7-B5FA-19DE11C75FF5}" srcOrd="0" destOrd="0" presId="urn:microsoft.com/office/officeart/2005/8/layout/hierarchy1"/>
    <dgm:cxn modelId="{0CD2812D-7826-4AEA-85A1-F8154087A3FA}" type="presParOf" srcId="{6398C4DF-57C2-4CFB-803F-A1767DDEA019}" destId="{2DB78563-0F42-4E03-A99E-416F5A919212}" srcOrd="1" destOrd="0" presId="urn:microsoft.com/office/officeart/2005/8/layout/hierarchy1"/>
    <dgm:cxn modelId="{04E44798-7284-4342-8D8F-DA26EBC27C92}" type="presParOf" srcId="{231622AB-108A-4E4F-92CF-D29ECA237530}" destId="{0C272A8E-AA42-42E7-9D38-1421B2A414CC}" srcOrd="1" destOrd="0" presId="urn:microsoft.com/office/officeart/2005/8/layout/hierarchy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965040-D878-4F8E-8EAC-68E99B009FD7}" type="doc">
      <dgm:prSet loTypeId="urn:microsoft.com/office/officeart/2005/8/layout/chevron2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uk-UA"/>
        </a:p>
      </dgm:t>
    </dgm:pt>
    <dgm:pt modelId="{C50E119A-526C-4FCC-95EB-1CE34C0E61BA}">
      <dgm:prSet phldrT="[Текст]" custT="1"/>
      <dgm:spPr/>
      <dgm:t>
        <a:bodyPr/>
        <a:lstStyle/>
        <a:p>
          <a:r>
            <a:rPr lang="uk-UA" sz="1600" b="1" dirty="0" smtClean="0"/>
            <a:t>Зоряні</a:t>
          </a:r>
        </a:p>
        <a:p>
          <a:r>
            <a:rPr lang="uk-UA" sz="1600" b="1" dirty="0" smtClean="0"/>
            <a:t> війни</a:t>
          </a:r>
          <a:endParaRPr lang="uk-UA" sz="1600" b="1" dirty="0"/>
        </a:p>
      </dgm:t>
    </dgm:pt>
    <dgm:pt modelId="{CC224A9C-E306-42C0-84B9-CC96B9EA2439}" type="parTrans" cxnId="{D3D20739-8D36-4E56-9E0B-72C150DC02E3}">
      <dgm:prSet/>
      <dgm:spPr/>
      <dgm:t>
        <a:bodyPr/>
        <a:lstStyle/>
        <a:p>
          <a:endParaRPr lang="uk-UA"/>
        </a:p>
      </dgm:t>
    </dgm:pt>
    <dgm:pt modelId="{BB303017-FA54-426C-90C7-345969AA147A}" type="sibTrans" cxnId="{D3D20739-8D36-4E56-9E0B-72C150DC02E3}">
      <dgm:prSet/>
      <dgm:spPr/>
      <dgm:t>
        <a:bodyPr/>
        <a:lstStyle/>
        <a:p>
          <a:endParaRPr lang="uk-UA"/>
        </a:p>
      </dgm:t>
    </dgm:pt>
    <dgm:pt modelId="{A21EA874-F7FF-4DFA-A7DF-4B417BADC753}">
      <dgm:prSet phldrT="[Текст]"/>
      <dgm:spPr/>
      <dgm:t>
        <a:bodyPr/>
        <a:lstStyle/>
        <a:p>
          <a:endParaRPr lang="uk-UA" dirty="0"/>
        </a:p>
      </dgm:t>
    </dgm:pt>
    <dgm:pt modelId="{EE8E0606-FB08-4A85-A79C-CDA053B9AEBC}" type="parTrans" cxnId="{92B29EB2-1304-4D59-B77D-82B355591C0B}">
      <dgm:prSet/>
      <dgm:spPr/>
      <dgm:t>
        <a:bodyPr/>
        <a:lstStyle/>
        <a:p>
          <a:endParaRPr lang="uk-UA"/>
        </a:p>
      </dgm:t>
    </dgm:pt>
    <dgm:pt modelId="{2A711116-D57E-4401-9A54-06411B741E7D}" type="sibTrans" cxnId="{92B29EB2-1304-4D59-B77D-82B355591C0B}">
      <dgm:prSet/>
      <dgm:spPr/>
      <dgm:t>
        <a:bodyPr/>
        <a:lstStyle/>
        <a:p>
          <a:endParaRPr lang="uk-UA"/>
        </a:p>
      </dgm:t>
    </dgm:pt>
    <dgm:pt modelId="{12775502-5C36-42C9-A31F-86713E1BA03E}">
      <dgm:prSet phldrT="[Текст]"/>
      <dgm:spPr/>
      <dgm:t>
        <a:bodyPr/>
        <a:lstStyle/>
        <a:p>
          <a:r>
            <a:rPr lang="uk-UA" b="1" dirty="0" err="1" smtClean="0"/>
            <a:t>Кіберпанк</a:t>
          </a:r>
          <a:endParaRPr lang="uk-UA" b="1" dirty="0"/>
        </a:p>
      </dgm:t>
    </dgm:pt>
    <dgm:pt modelId="{422D53A9-2953-4B41-BD2E-18CF41E99E4B}" type="parTrans" cxnId="{937619DA-E847-4E45-B8C6-B84E6BEBF480}">
      <dgm:prSet/>
      <dgm:spPr/>
      <dgm:t>
        <a:bodyPr/>
        <a:lstStyle/>
        <a:p>
          <a:endParaRPr lang="uk-UA"/>
        </a:p>
      </dgm:t>
    </dgm:pt>
    <dgm:pt modelId="{215E9C7C-7993-4F70-A87D-5AA6CE654476}" type="sibTrans" cxnId="{937619DA-E847-4E45-B8C6-B84E6BEBF480}">
      <dgm:prSet/>
      <dgm:spPr/>
      <dgm:t>
        <a:bodyPr/>
        <a:lstStyle/>
        <a:p>
          <a:endParaRPr lang="uk-UA"/>
        </a:p>
      </dgm:t>
    </dgm:pt>
    <dgm:pt modelId="{5DFABA11-73C5-49A1-B289-7970EAB28509}">
      <dgm:prSet phldrT="[Текст]"/>
      <dgm:spPr/>
      <dgm:t>
        <a:bodyPr/>
        <a:lstStyle/>
        <a:p>
          <a:r>
            <a:rPr lang="en-US" b="1" dirty="0" err="1" smtClean="0"/>
            <a:t>Піджанр</a:t>
          </a:r>
          <a:r>
            <a:rPr lang="uk-UA" b="1" dirty="0" smtClean="0"/>
            <a:t>, </a:t>
          </a:r>
          <a:r>
            <a:rPr lang="en-US" b="1" dirty="0" err="1" smtClean="0"/>
            <a:t>що</a:t>
          </a:r>
          <a:r>
            <a:rPr lang="en-US" b="1" dirty="0" smtClean="0"/>
            <a:t> </a:t>
          </a:r>
          <a:r>
            <a:rPr lang="en-US" b="1" dirty="0" err="1" smtClean="0"/>
            <a:t>фокусується</a:t>
          </a:r>
          <a:r>
            <a:rPr lang="en-US" b="1" dirty="0" smtClean="0"/>
            <a:t> </a:t>
          </a:r>
          <a:r>
            <a:rPr lang="en-US" b="1" dirty="0" err="1" smtClean="0"/>
            <a:t>на</a:t>
          </a:r>
          <a:r>
            <a:rPr lang="en-US" b="1" dirty="0" smtClean="0"/>
            <a:t> </a:t>
          </a:r>
          <a:r>
            <a:rPr lang="en-US" b="1" dirty="0" err="1" smtClean="0"/>
            <a:t>комп’ютерах</a:t>
          </a:r>
          <a:r>
            <a:rPr lang="uk-UA" b="1" dirty="0" smtClean="0"/>
            <a:t>, </a:t>
          </a:r>
          <a:r>
            <a:rPr lang="en-US" b="1" dirty="0" err="1" smtClean="0"/>
            <a:t>високих</a:t>
          </a:r>
          <a:r>
            <a:rPr lang="uk-UA" b="1" dirty="0" smtClean="0"/>
            <a:t> </a:t>
          </a:r>
          <a:r>
            <a:rPr lang="en-US" b="1" dirty="0" err="1" smtClean="0"/>
            <a:t>технологіях</a:t>
          </a:r>
          <a:r>
            <a:rPr lang="en-US" b="1" dirty="0" smtClean="0"/>
            <a:t> і </a:t>
          </a:r>
          <a:r>
            <a:rPr lang="en-US" b="1" dirty="0" err="1" smtClean="0"/>
            <a:t>проблемах</a:t>
          </a:r>
          <a:r>
            <a:rPr lang="en-US" b="1" dirty="0" smtClean="0"/>
            <a:t> у </a:t>
          </a:r>
          <a:r>
            <a:rPr lang="en-US" b="1" dirty="0" err="1" smtClean="0"/>
            <a:t>суспільстві</a:t>
          </a:r>
          <a:r>
            <a:rPr lang="uk-UA" b="1" dirty="0" smtClean="0"/>
            <a:t>, </a:t>
          </a:r>
          <a:r>
            <a:rPr lang="en-US" b="1" dirty="0" err="1" smtClean="0"/>
            <a:t>спричинених</a:t>
          </a:r>
          <a:r>
            <a:rPr lang="en-US" b="1" dirty="0" smtClean="0"/>
            <a:t> </a:t>
          </a:r>
          <a:r>
            <a:rPr lang="en-US" b="1" dirty="0" err="1" smtClean="0"/>
            <a:t>неналежним</a:t>
          </a:r>
          <a:r>
            <a:rPr lang="en-US" b="1" dirty="0" smtClean="0"/>
            <a:t> </a:t>
          </a:r>
          <a:r>
            <a:rPr lang="en-US" b="1" dirty="0" err="1" smtClean="0"/>
            <a:t>застосуванням</a:t>
          </a:r>
          <a:r>
            <a:rPr lang="en-US" b="1" dirty="0" smtClean="0"/>
            <a:t> </a:t>
          </a:r>
          <a:r>
            <a:rPr lang="en-US" b="1" dirty="0" err="1" smtClean="0"/>
            <a:t>здобутків</a:t>
          </a:r>
          <a:r>
            <a:rPr lang="en-US" b="1" dirty="0" smtClean="0"/>
            <a:t> </a:t>
          </a:r>
          <a:r>
            <a:rPr lang="en-US" b="1" dirty="0" err="1" smtClean="0"/>
            <a:t>прогресу</a:t>
          </a:r>
          <a:r>
            <a:rPr lang="uk-UA" b="1" dirty="0" smtClean="0"/>
            <a:t>. </a:t>
          </a:r>
          <a:r>
            <a:rPr lang="en-US" b="1" dirty="0" err="1" smtClean="0"/>
            <a:t>Основою</a:t>
          </a:r>
          <a:r>
            <a:rPr lang="en-US" b="1" dirty="0" smtClean="0"/>
            <a:t> </a:t>
          </a:r>
          <a:r>
            <a:rPr lang="en-US" b="1" dirty="0" err="1" smtClean="0"/>
            <a:t>сюжету</a:t>
          </a:r>
          <a:r>
            <a:rPr lang="en-US" b="1" dirty="0" smtClean="0"/>
            <a:t> </a:t>
          </a:r>
          <a:r>
            <a:rPr lang="en-US" b="1" dirty="0" err="1" smtClean="0"/>
            <a:t>часто</a:t>
          </a:r>
          <a:r>
            <a:rPr lang="en-US" b="1" dirty="0" smtClean="0"/>
            <a:t> є </a:t>
          </a:r>
          <a:r>
            <a:rPr lang="en-US" b="1" dirty="0" err="1" smtClean="0"/>
            <a:t>боротьба</a:t>
          </a:r>
          <a:r>
            <a:rPr lang="en-US" b="1" dirty="0" smtClean="0"/>
            <a:t> </a:t>
          </a:r>
          <a:r>
            <a:rPr lang="uk-UA" b="1" dirty="0" smtClean="0"/>
            <a:t>«</a:t>
          </a:r>
          <a:r>
            <a:rPr lang="en-US" b="1" dirty="0" err="1" smtClean="0"/>
            <a:t>хакерів</a:t>
          </a:r>
          <a:r>
            <a:rPr lang="uk-UA" b="1" dirty="0" smtClean="0"/>
            <a:t> </a:t>
          </a:r>
          <a:r>
            <a:rPr lang="en-US" b="1" dirty="0" err="1" smtClean="0"/>
            <a:t>із</a:t>
          </a:r>
          <a:r>
            <a:rPr lang="en-US" b="1" dirty="0" smtClean="0"/>
            <a:t> </a:t>
          </a:r>
          <a:r>
            <a:rPr lang="en-US" b="1" dirty="0" err="1" smtClean="0"/>
            <a:t>могутніми</a:t>
          </a:r>
          <a:r>
            <a:rPr lang="en-US" b="1" dirty="0" smtClean="0"/>
            <a:t> </a:t>
          </a:r>
          <a:r>
            <a:rPr lang="en-US" b="1" dirty="0" err="1" smtClean="0"/>
            <a:t>транснаціональними</a:t>
          </a:r>
          <a:r>
            <a:rPr lang="en-US" b="1" dirty="0" smtClean="0"/>
            <a:t> </a:t>
          </a:r>
          <a:r>
            <a:rPr lang="en-US" b="1" dirty="0" err="1" smtClean="0"/>
            <a:t>корпораціями</a:t>
          </a:r>
          <a:r>
            <a:rPr lang="uk-UA" b="1" dirty="0" smtClean="0"/>
            <a:t>.</a:t>
          </a:r>
          <a:endParaRPr lang="uk-UA" b="1" dirty="0"/>
        </a:p>
      </dgm:t>
    </dgm:pt>
    <dgm:pt modelId="{B1638676-FE88-45FB-9EF4-6C06B5D6474E}" type="parTrans" cxnId="{CF87DECC-3EFE-4F18-9E28-532B45194D83}">
      <dgm:prSet/>
      <dgm:spPr/>
      <dgm:t>
        <a:bodyPr/>
        <a:lstStyle/>
        <a:p>
          <a:endParaRPr lang="uk-UA"/>
        </a:p>
      </dgm:t>
    </dgm:pt>
    <dgm:pt modelId="{3B880198-81DD-4F59-A370-7110CBF0AA35}" type="sibTrans" cxnId="{CF87DECC-3EFE-4F18-9E28-532B45194D83}">
      <dgm:prSet/>
      <dgm:spPr/>
      <dgm:t>
        <a:bodyPr/>
        <a:lstStyle/>
        <a:p>
          <a:endParaRPr lang="uk-UA"/>
        </a:p>
      </dgm:t>
    </dgm:pt>
    <dgm:pt modelId="{DCA99B0D-64DE-4027-B6B2-E947F7986E4D}">
      <dgm:prSet phldrT="[Текст]" custT="1"/>
      <dgm:spPr/>
      <dgm:t>
        <a:bodyPr/>
        <a:lstStyle/>
        <a:p>
          <a:r>
            <a:rPr lang="uk-UA" sz="2000" b="1" dirty="0" err="1" smtClean="0"/>
            <a:t>Фентезі</a:t>
          </a:r>
          <a:endParaRPr lang="uk-UA" sz="2000" b="1" dirty="0"/>
        </a:p>
      </dgm:t>
    </dgm:pt>
    <dgm:pt modelId="{6B29722A-40F0-4D30-B52A-CF11E3A0F52F}" type="parTrans" cxnId="{EB039FF2-C51B-4FE9-88DC-DF4C69CF24B5}">
      <dgm:prSet/>
      <dgm:spPr/>
      <dgm:t>
        <a:bodyPr/>
        <a:lstStyle/>
        <a:p>
          <a:endParaRPr lang="uk-UA"/>
        </a:p>
      </dgm:t>
    </dgm:pt>
    <dgm:pt modelId="{16AC9ADD-12EA-4A97-9D6E-F99755EFAB42}" type="sibTrans" cxnId="{EB039FF2-C51B-4FE9-88DC-DF4C69CF24B5}">
      <dgm:prSet/>
      <dgm:spPr/>
      <dgm:t>
        <a:bodyPr/>
        <a:lstStyle/>
        <a:p>
          <a:endParaRPr lang="uk-UA"/>
        </a:p>
      </dgm:t>
    </dgm:pt>
    <dgm:pt modelId="{E569312B-E909-4A3C-944C-903F6654D397}">
      <dgm:prSet phldrT="[Текст]"/>
      <dgm:spPr/>
      <dgm:t>
        <a:bodyPr/>
        <a:lstStyle/>
        <a:p>
          <a:r>
            <a:rPr lang="en-US" b="1" dirty="0" err="1" smtClean="0"/>
            <a:t>Піджанр</a:t>
          </a:r>
          <a:r>
            <a:rPr lang="en-US" b="1" dirty="0" smtClean="0"/>
            <a:t> </a:t>
          </a:r>
          <a:r>
            <a:rPr lang="en-US" b="1" dirty="0" err="1" smtClean="0"/>
            <a:t>заснований</a:t>
          </a:r>
          <a:r>
            <a:rPr lang="en-US" b="1" dirty="0" smtClean="0"/>
            <a:t> </a:t>
          </a:r>
          <a:r>
            <a:rPr lang="en-US" b="1" dirty="0" err="1" smtClean="0"/>
            <a:t>на</a:t>
          </a:r>
          <a:r>
            <a:rPr lang="en-US" b="1" dirty="0" smtClean="0"/>
            <a:t> </a:t>
          </a:r>
          <a:r>
            <a:rPr lang="en-US" b="1" dirty="0" err="1" smtClean="0"/>
            <a:t>особливому</a:t>
          </a:r>
          <a:r>
            <a:rPr lang="uk-UA" b="1" dirty="0" smtClean="0"/>
            <a:t>, «</a:t>
          </a:r>
          <a:r>
            <a:rPr lang="en-US" b="1" dirty="0" err="1" smtClean="0"/>
            <a:t>казковому</a:t>
          </a:r>
          <a:r>
            <a:rPr lang="uk-UA" b="1" dirty="0" smtClean="0"/>
            <a:t>», </a:t>
          </a:r>
          <a:r>
            <a:rPr lang="en-US" b="1" dirty="0" err="1" smtClean="0"/>
            <a:t>художньому</a:t>
          </a:r>
          <a:r>
            <a:rPr lang="en-US" b="1" dirty="0" smtClean="0"/>
            <a:t> </a:t>
          </a:r>
          <a:r>
            <a:rPr lang="en-US" b="1" dirty="0" err="1" smtClean="0"/>
            <a:t>світі</a:t>
          </a:r>
          <a:r>
            <a:rPr lang="uk-UA" b="1" dirty="0" smtClean="0"/>
            <a:t>, </a:t>
          </a:r>
          <a:r>
            <a:rPr lang="en-US" b="1" dirty="0" err="1" smtClean="0"/>
            <a:t>який</a:t>
          </a:r>
          <a:r>
            <a:rPr lang="en-US" b="1" dirty="0" smtClean="0"/>
            <a:t> </a:t>
          </a:r>
          <a:r>
            <a:rPr lang="en-US" b="1" dirty="0" err="1" smtClean="0"/>
            <a:t>нагадує</a:t>
          </a:r>
          <a:r>
            <a:rPr lang="en-US" b="1" dirty="0" smtClean="0"/>
            <a:t> </a:t>
          </a:r>
          <a:r>
            <a:rPr lang="en-US" b="1" dirty="0" err="1" smtClean="0"/>
            <a:t>середньовіччя</a:t>
          </a:r>
          <a:r>
            <a:rPr lang="uk-UA" b="1" dirty="0" smtClean="0"/>
            <a:t>, </a:t>
          </a:r>
          <a:r>
            <a:rPr lang="en-US" b="1" dirty="0" err="1" smtClean="0"/>
            <a:t>але</a:t>
          </a:r>
          <a:r>
            <a:rPr lang="en-US" b="1" dirty="0" smtClean="0"/>
            <a:t> </a:t>
          </a:r>
          <a:r>
            <a:rPr lang="en-US" b="1" dirty="0" err="1" smtClean="0"/>
            <a:t>заселений</a:t>
          </a:r>
          <a:r>
            <a:rPr lang="en-US" b="1" dirty="0" smtClean="0"/>
            <a:t> </a:t>
          </a:r>
          <a:r>
            <a:rPr lang="en-US" b="1" dirty="0" err="1" smtClean="0"/>
            <a:t>міфічними</a:t>
          </a:r>
          <a:r>
            <a:rPr lang="en-US" b="1" dirty="0" smtClean="0"/>
            <a:t> </a:t>
          </a:r>
          <a:r>
            <a:rPr lang="en-US" b="1" dirty="0" err="1" smtClean="0"/>
            <a:t>істотами</a:t>
          </a:r>
          <a:r>
            <a:rPr lang="uk-UA" b="1" dirty="0" smtClean="0"/>
            <a:t>, </a:t>
          </a:r>
          <a:r>
            <a:rPr lang="en-US" b="1" dirty="0" err="1" smtClean="0"/>
            <a:t>сповнений</a:t>
          </a:r>
          <a:r>
            <a:rPr lang="en-US" b="1" dirty="0" smtClean="0"/>
            <a:t> </a:t>
          </a:r>
          <a:r>
            <a:rPr lang="en-US" b="1" dirty="0" err="1" smtClean="0"/>
            <a:t>магії</a:t>
          </a:r>
          <a:r>
            <a:rPr lang="en-US" b="1" dirty="0" smtClean="0"/>
            <a:t> </a:t>
          </a:r>
          <a:r>
            <a:rPr lang="en-US" b="1" dirty="0" err="1" smtClean="0"/>
            <a:t>та</a:t>
          </a:r>
          <a:r>
            <a:rPr lang="en-US" b="1" dirty="0" smtClean="0"/>
            <a:t> </a:t>
          </a:r>
          <a:r>
            <a:rPr lang="en-US" b="1" dirty="0" err="1" smtClean="0"/>
            <a:t>чаклунства</a:t>
          </a:r>
          <a:r>
            <a:rPr lang="uk-UA" b="1" dirty="0" smtClean="0"/>
            <a:t>. </a:t>
          </a:r>
          <a:r>
            <a:rPr lang="en-US" b="1" dirty="0" err="1" smtClean="0"/>
            <a:t>Найвідомішим</a:t>
          </a:r>
          <a:r>
            <a:rPr lang="en-US" b="1" dirty="0" smtClean="0"/>
            <a:t> </a:t>
          </a:r>
          <a:r>
            <a:rPr lang="en-US" b="1" dirty="0" err="1" smtClean="0"/>
            <a:t>фільмом</a:t>
          </a:r>
          <a:r>
            <a:rPr lang="en-US" b="1" dirty="0" smtClean="0"/>
            <a:t> </a:t>
          </a:r>
          <a:r>
            <a:rPr lang="en-US" b="1" dirty="0" err="1" smtClean="0"/>
            <a:t>фентезі</a:t>
          </a:r>
          <a:r>
            <a:rPr lang="en-US" b="1" dirty="0" smtClean="0"/>
            <a:t> є</a:t>
          </a:r>
          <a:r>
            <a:rPr lang="uk-UA" b="1" dirty="0" smtClean="0"/>
            <a:t> </a:t>
          </a:r>
          <a:r>
            <a:rPr lang="en-US" b="1" dirty="0" err="1" smtClean="0"/>
            <a:t>трилогія</a:t>
          </a:r>
          <a:r>
            <a:rPr lang="en-US" b="1" dirty="0" smtClean="0"/>
            <a:t> </a:t>
          </a:r>
          <a:r>
            <a:rPr lang="uk-UA" b="1" dirty="0" smtClean="0"/>
            <a:t>«</a:t>
          </a:r>
          <a:r>
            <a:rPr lang="en-US" b="1" dirty="0" err="1" smtClean="0"/>
            <a:t>Володар</a:t>
          </a:r>
          <a:r>
            <a:rPr lang="en-US" b="1" dirty="0" smtClean="0"/>
            <a:t> </a:t>
          </a:r>
          <a:r>
            <a:rPr lang="en-US" b="1" dirty="0" err="1" smtClean="0"/>
            <a:t>перснів</a:t>
          </a:r>
          <a:r>
            <a:rPr lang="uk-UA" b="1" dirty="0" smtClean="0"/>
            <a:t>».</a:t>
          </a:r>
          <a:endParaRPr lang="uk-UA" b="1" dirty="0"/>
        </a:p>
      </dgm:t>
    </dgm:pt>
    <dgm:pt modelId="{A5B19DF9-CA88-4BC3-B6F1-064C73640CB4}" type="parTrans" cxnId="{98DF8DB0-9D67-4897-8079-07B8D1EA290A}">
      <dgm:prSet/>
      <dgm:spPr/>
      <dgm:t>
        <a:bodyPr/>
        <a:lstStyle/>
        <a:p>
          <a:endParaRPr lang="uk-UA"/>
        </a:p>
      </dgm:t>
    </dgm:pt>
    <dgm:pt modelId="{CAE23035-B550-4980-A82D-8AEC8C9B4C95}" type="sibTrans" cxnId="{98DF8DB0-9D67-4897-8079-07B8D1EA290A}">
      <dgm:prSet/>
      <dgm:spPr/>
      <dgm:t>
        <a:bodyPr/>
        <a:lstStyle/>
        <a:p>
          <a:endParaRPr lang="uk-UA"/>
        </a:p>
      </dgm:t>
    </dgm:pt>
    <dgm:pt modelId="{F0146AB8-36D5-43DC-8D70-2064084B03A3}" type="pres">
      <dgm:prSet presAssocID="{FD965040-D878-4F8E-8EAC-68E99B009F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7106B40-E34C-4A04-8A4C-99693482FD5E}" type="pres">
      <dgm:prSet presAssocID="{C50E119A-526C-4FCC-95EB-1CE34C0E61BA}" presName="composite" presStyleCnt="0"/>
      <dgm:spPr/>
    </dgm:pt>
    <dgm:pt modelId="{8559E441-A270-4A25-8F01-64908CCF95CC}" type="pres">
      <dgm:prSet presAssocID="{C50E119A-526C-4FCC-95EB-1CE34C0E61B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EA9FE2-0262-4924-B722-0C65969D0425}" type="pres">
      <dgm:prSet presAssocID="{C50E119A-526C-4FCC-95EB-1CE34C0E61B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7CDD56-9CF4-4042-862C-6F663BE1B864}" type="pres">
      <dgm:prSet presAssocID="{BB303017-FA54-426C-90C7-345969AA147A}" presName="sp" presStyleCnt="0"/>
      <dgm:spPr/>
    </dgm:pt>
    <dgm:pt modelId="{183AF559-C222-4A54-8AF6-0FE47036E3E8}" type="pres">
      <dgm:prSet presAssocID="{12775502-5C36-42C9-A31F-86713E1BA03E}" presName="composite" presStyleCnt="0"/>
      <dgm:spPr/>
    </dgm:pt>
    <dgm:pt modelId="{3A236184-31F8-44B1-91D7-022FF6BA0315}" type="pres">
      <dgm:prSet presAssocID="{12775502-5C36-42C9-A31F-86713E1BA03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6C276BA-6D5F-41D9-9F6C-2B5DF0D822B3}" type="pres">
      <dgm:prSet presAssocID="{12775502-5C36-42C9-A31F-86713E1BA03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D31966-1896-4BF0-998A-A363ADCA546D}" type="pres">
      <dgm:prSet presAssocID="{215E9C7C-7993-4F70-A87D-5AA6CE654476}" presName="sp" presStyleCnt="0"/>
      <dgm:spPr/>
    </dgm:pt>
    <dgm:pt modelId="{7558BC62-9607-4DAE-B9ED-CC73AFC1D2F1}" type="pres">
      <dgm:prSet presAssocID="{DCA99B0D-64DE-4027-B6B2-E947F7986E4D}" presName="composite" presStyleCnt="0"/>
      <dgm:spPr/>
    </dgm:pt>
    <dgm:pt modelId="{3C01CCF8-0C0C-49D5-BC46-EE10005581C7}" type="pres">
      <dgm:prSet presAssocID="{DCA99B0D-64DE-4027-B6B2-E947F7986E4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49C80F-5FEE-4AE9-BB14-09C5B56A910C}" type="pres">
      <dgm:prSet presAssocID="{DCA99B0D-64DE-4027-B6B2-E947F7986E4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2D2E351-C94F-4DE5-9919-11B70764B2EA}" type="presOf" srcId="{5DFABA11-73C5-49A1-B289-7970EAB28509}" destId="{A6C276BA-6D5F-41D9-9F6C-2B5DF0D822B3}" srcOrd="0" destOrd="0" presId="urn:microsoft.com/office/officeart/2005/8/layout/chevron2"/>
    <dgm:cxn modelId="{501DFE26-6A2D-4485-84F4-B190E184087C}" type="presOf" srcId="{C50E119A-526C-4FCC-95EB-1CE34C0E61BA}" destId="{8559E441-A270-4A25-8F01-64908CCF95CC}" srcOrd="0" destOrd="0" presId="urn:microsoft.com/office/officeart/2005/8/layout/chevron2"/>
    <dgm:cxn modelId="{D3D20739-8D36-4E56-9E0B-72C150DC02E3}" srcId="{FD965040-D878-4F8E-8EAC-68E99B009FD7}" destId="{C50E119A-526C-4FCC-95EB-1CE34C0E61BA}" srcOrd="0" destOrd="0" parTransId="{CC224A9C-E306-42C0-84B9-CC96B9EA2439}" sibTransId="{BB303017-FA54-426C-90C7-345969AA147A}"/>
    <dgm:cxn modelId="{FE7DF5D5-C093-418B-A7E0-131405B45EA2}" type="presOf" srcId="{FD965040-D878-4F8E-8EAC-68E99B009FD7}" destId="{F0146AB8-36D5-43DC-8D70-2064084B03A3}" srcOrd="0" destOrd="0" presId="urn:microsoft.com/office/officeart/2005/8/layout/chevron2"/>
    <dgm:cxn modelId="{13AA5690-912C-4E30-8D2E-D9DAC53AC625}" type="presOf" srcId="{E569312B-E909-4A3C-944C-903F6654D397}" destId="{F649C80F-5FEE-4AE9-BB14-09C5B56A910C}" srcOrd="0" destOrd="0" presId="urn:microsoft.com/office/officeart/2005/8/layout/chevron2"/>
    <dgm:cxn modelId="{EB039FF2-C51B-4FE9-88DC-DF4C69CF24B5}" srcId="{FD965040-D878-4F8E-8EAC-68E99B009FD7}" destId="{DCA99B0D-64DE-4027-B6B2-E947F7986E4D}" srcOrd="2" destOrd="0" parTransId="{6B29722A-40F0-4D30-B52A-CF11E3A0F52F}" sibTransId="{16AC9ADD-12EA-4A97-9D6E-F99755EFAB42}"/>
    <dgm:cxn modelId="{EB3A1546-580D-4C8B-80C4-070CB201CBD8}" type="presOf" srcId="{A21EA874-F7FF-4DFA-A7DF-4B417BADC753}" destId="{27EA9FE2-0262-4924-B722-0C65969D0425}" srcOrd="0" destOrd="0" presId="urn:microsoft.com/office/officeart/2005/8/layout/chevron2"/>
    <dgm:cxn modelId="{92B29EB2-1304-4D59-B77D-82B355591C0B}" srcId="{C50E119A-526C-4FCC-95EB-1CE34C0E61BA}" destId="{A21EA874-F7FF-4DFA-A7DF-4B417BADC753}" srcOrd="0" destOrd="0" parTransId="{EE8E0606-FB08-4A85-A79C-CDA053B9AEBC}" sibTransId="{2A711116-D57E-4401-9A54-06411B741E7D}"/>
    <dgm:cxn modelId="{937619DA-E847-4E45-B8C6-B84E6BEBF480}" srcId="{FD965040-D878-4F8E-8EAC-68E99B009FD7}" destId="{12775502-5C36-42C9-A31F-86713E1BA03E}" srcOrd="1" destOrd="0" parTransId="{422D53A9-2953-4B41-BD2E-18CF41E99E4B}" sibTransId="{215E9C7C-7993-4F70-A87D-5AA6CE654476}"/>
    <dgm:cxn modelId="{310C94E9-0812-4269-9C12-264154D69910}" type="presOf" srcId="{DCA99B0D-64DE-4027-B6B2-E947F7986E4D}" destId="{3C01CCF8-0C0C-49D5-BC46-EE10005581C7}" srcOrd="0" destOrd="0" presId="urn:microsoft.com/office/officeart/2005/8/layout/chevron2"/>
    <dgm:cxn modelId="{CF87DECC-3EFE-4F18-9E28-532B45194D83}" srcId="{12775502-5C36-42C9-A31F-86713E1BA03E}" destId="{5DFABA11-73C5-49A1-B289-7970EAB28509}" srcOrd="0" destOrd="0" parTransId="{B1638676-FE88-45FB-9EF4-6C06B5D6474E}" sibTransId="{3B880198-81DD-4F59-A370-7110CBF0AA35}"/>
    <dgm:cxn modelId="{98DF8DB0-9D67-4897-8079-07B8D1EA290A}" srcId="{DCA99B0D-64DE-4027-B6B2-E947F7986E4D}" destId="{E569312B-E909-4A3C-944C-903F6654D397}" srcOrd="0" destOrd="0" parTransId="{A5B19DF9-CA88-4BC3-B6F1-064C73640CB4}" sibTransId="{CAE23035-B550-4980-A82D-8AEC8C9B4C95}"/>
    <dgm:cxn modelId="{35F513D4-5F36-433E-9927-132CCB59536A}" type="presOf" srcId="{12775502-5C36-42C9-A31F-86713E1BA03E}" destId="{3A236184-31F8-44B1-91D7-022FF6BA0315}" srcOrd="0" destOrd="0" presId="urn:microsoft.com/office/officeart/2005/8/layout/chevron2"/>
    <dgm:cxn modelId="{AAFD5007-EB29-41F6-94AA-C513A18B084D}" type="presParOf" srcId="{F0146AB8-36D5-43DC-8D70-2064084B03A3}" destId="{97106B40-E34C-4A04-8A4C-99693482FD5E}" srcOrd="0" destOrd="0" presId="urn:microsoft.com/office/officeart/2005/8/layout/chevron2"/>
    <dgm:cxn modelId="{D5DBC649-C2D1-47DE-B692-0C67399A69F1}" type="presParOf" srcId="{97106B40-E34C-4A04-8A4C-99693482FD5E}" destId="{8559E441-A270-4A25-8F01-64908CCF95CC}" srcOrd="0" destOrd="0" presId="urn:microsoft.com/office/officeart/2005/8/layout/chevron2"/>
    <dgm:cxn modelId="{2A84BFC2-E4F5-4F8D-9C20-7B9BFEF2A619}" type="presParOf" srcId="{97106B40-E34C-4A04-8A4C-99693482FD5E}" destId="{27EA9FE2-0262-4924-B722-0C65969D0425}" srcOrd="1" destOrd="0" presId="urn:microsoft.com/office/officeart/2005/8/layout/chevron2"/>
    <dgm:cxn modelId="{6FFB1800-530D-4381-AE0D-58541D72EEE8}" type="presParOf" srcId="{F0146AB8-36D5-43DC-8D70-2064084B03A3}" destId="{457CDD56-9CF4-4042-862C-6F663BE1B864}" srcOrd="1" destOrd="0" presId="urn:microsoft.com/office/officeart/2005/8/layout/chevron2"/>
    <dgm:cxn modelId="{635BB14A-7F20-40C4-975E-7E300CF91311}" type="presParOf" srcId="{F0146AB8-36D5-43DC-8D70-2064084B03A3}" destId="{183AF559-C222-4A54-8AF6-0FE47036E3E8}" srcOrd="2" destOrd="0" presId="urn:microsoft.com/office/officeart/2005/8/layout/chevron2"/>
    <dgm:cxn modelId="{D9F51A2A-8BF8-4489-8993-A6BC3D759AE0}" type="presParOf" srcId="{183AF559-C222-4A54-8AF6-0FE47036E3E8}" destId="{3A236184-31F8-44B1-91D7-022FF6BA0315}" srcOrd="0" destOrd="0" presId="urn:microsoft.com/office/officeart/2005/8/layout/chevron2"/>
    <dgm:cxn modelId="{819259F9-17C0-4614-B6FF-028E9D1C807B}" type="presParOf" srcId="{183AF559-C222-4A54-8AF6-0FE47036E3E8}" destId="{A6C276BA-6D5F-41D9-9F6C-2B5DF0D822B3}" srcOrd="1" destOrd="0" presId="urn:microsoft.com/office/officeart/2005/8/layout/chevron2"/>
    <dgm:cxn modelId="{3F3F0AB6-CCDE-4997-9EC8-D6E10DE0E841}" type="presParOf" srcId="{F0146AB8-36D5-43DC-8D70-2064084B03A3}" destId="{E4D31966-1896-4BF0-998A-A363ADCA546D}" srcOrd="3" destOrd="0" presId="urn:microsoft.com/office/officeart/2005/8/layout/chevron2"/>
    <dgm:cxn modelId="{BA6AAA87-A2C5-48AE-A1DF-46086D6D073F}" type="presParOf" srcId="{F0146AB8-36D5-43DC-8D70-2064084B03A3}" destId="{7558BC62-9607-4DAE-B9ED-CC73AFC1D2F1}" srcOrd="4" destOrd="0" presId="urn:microsoft.com/office/officeart/2005/8/layout/chevron2"/>
    <dgm:cxn modelId="{0D6AEEEA-4BB4-4646-8336-9B0B1D1D7C32}" type="presParOf" srcId="{7558BC62-9607-4DAE-B9ED-CC73AFC1D2F1}" destId="{3C01CCF8-0C0C-49D5-BC46-EE10005581C7}" srcOrd="0" destOrd="0" presId="urn:microsoft.com/office/officeart/2005/8/layout/chevron2"/>
    <dgm:cxn modelId="{5A0628C3-1E6C-404F-B1B0-20B0CEFC05E3}" type="presParOf" srcId="{7558BC62-9607-4DAE-B9ED-CC73AFC1D2F1}" destId="{F649C80F-5FEE-4AE9-BB14-09C5B56A910C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BB075"/>
            </a:gs>
            <a:gs pos="8000">
              <a:srgbClr val="FEE9E2"/>
            </a:gs>
            <a:gs pos="19000">
              <a:srgbClr val="E79379"/>
            </a:gs>
            <a:gs pos="70000">
              <a:srgbClr val="E4643C"/>
            </a:gs>
            <a:gs pos="100000">
              <a:srgbClr val="6D131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3D67-7E23-4F07-B372-67665DAB0CD8}" type="datetimeFigureOut">
              <a:rPr lang="uk-UA" smtClean="0"/>
              <a:pPr/>
              <a:t>08.03.2010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857892"/>
            <a:ext cx="9144000" cy="64294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b="1" dirty="0">
              <a:solidFill>
                <a:schemeClr val="tx1">
                  <a:lumMod val="95000"/>
                  <a:lumOff val="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6572264" y="600076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3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143932" cy="1428760"/>
          </a:xfrm>
          <a:prstGeom prst="round2SameRect">
            <a:avLst>
              <a:gd name="adj1" fmla="val 20908"/>
              <a:gd name="adj2" fmla="val 50000"/>
            </a:avLst>
          </a:prstGeom>
          <a:solidFill>
            <a:srgbClr val="FEE9E2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/>
            </a:r>
            <a:br>
              <a:rPr lang="uk-UA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</a:br>
            <a:r>
              <a:rPr lang="uk-UA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/>
            </a:r>
            <a:br>
              <a:rPr lang="uk-UA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</a:br>
            <a:r>
              <a:rPr lang="uk-UA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Тема:</a:t>
            </a:r>
            <a:r>
              <a:rPr lang="uk-UA" sz="3200" b="1" dirty="0" smtClean="0">
                <a:solidFill>
                  <a:srgbClr val="C00000"/>
                </a:solidFill>
              </a:rPr>
              <a:t> Екранні мистецтва. Жанри кінематографу</a:t>
            </a:r>
            <a:r>
              <a:rPr lang="uk-UA" sz="3200" b="1" i="1" dirty="0" smtClean="0">
                <a:solidFill>
                  <a:srgbClr val="C00000"/>
                </a:solidFill>
              </a:rPr>
              <a:t/>
            </a:r>
            <a:br>
              <a:rPr lang="uk-UA" sz="3200" b="1" i="1" dirty="0" smtClean="0">
                <a:solidFill>
                  <a:srgbClr val="C00000"/>
                </a:solidFill>
              </a:rPr>
            </a:br>
            <a:r>
              <a:rPr lang="uk-UA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 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subTitle" idx="1"/>
          </p:nvPr>
        </p:nvSpPr>
        <p:spPr>
          <a:xfrm>
            <a:off x="2428860" y="4214818"/>
            <a:ext cx="6400800" cy="1143008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rgbClr val="6D1311"/>
                </a:solidFill>
              </a:rPr>
              <a:t>Видатні актори світового кіно</a:t>
            </a:r>
            <a:endParaRPr lang="ru-RU" b="1" dirty="0">
              <a:solidFill>
                <a:srgbClr val="6D1311"/>
              </a:solidFill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2285984" y="271462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Segoe Script" pitchFamily="34" charset="0"/>
              </a:rPr>
              <a:t>Автор: Саламаха О.М.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Segoe Script" pitchFamily="34" charset="0"/>
              </a:rPr>
              <a:t>вчитель ЗОШ </a:t>
            </a:r>
            <a:r>
              <a:rPr lang="en-US" sz="2400" b="1" dirty="0" smtClean="0">
                <a:solidFill>
                  <a:schemeClr val="bg1"/>
                </a:solidFill>
                <a:latin typeface="Segoe Script" pitchFamily="34" charset="0"/>
              </a:rPr>
              <a:t>I-III</a:t>
            </a:r>
            <a:r>
              <a:rPr lang="uk-UA" sz="2400" b="1" dirty="0" smtClean="0">
                <a:solidFill>
                  <a:schemeClr val="bg1"/>
                </a:solidFill>
                <a:latin typeface="Segoe Script" pitchFamily="34" charset="0"/>
              </a:rPr>
              <a:t>ст. №2м.Борщева</a:t>
            </a:r>
            <a:endParaRPr lang="uk-UA" sz="2400" b="1" dirty="0">
              <a:solidFill>
                <a:schemeClr val="bg1"/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77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14348" y="285728"/>
            <a:ext cx="7772400" cy="2000264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rmAutofit fontScale="55000" lnSpcReduction="20000"/>
          </a:bodyPr>
          <a:lstStyle/>
          <a:p>
            <a:endParaRPr lang="uk-UA" sz="2800" b="1" dirty="0" smtClean="0">
              <a:solidFill>
                <a:srgbClr val="6D1311"/>
              </a:solidFill>
            </a:endParaRPr>
          </a:p>
          <a:p>
            <a:endParaRPr lang="uk-UA" sz="2800" b="1" dirty="0" smtClean="0">
              <a:solidFill>
                <a:srgbClr val="6D1311"/>
              </a:solidFill>
            </a:endParaRPr>
          </a:p>
          <a:p>
            <a:pPr algn="ctr"/>
            <a:r>
              <a:rPr lang="uk-UA" sz="2900" b="1" dirty="0" smtClean="0">
                <a:solidFill>
                  <a:srgbClr val="6D1311"/>
                </a:solidFill>
              </a:rPr>
              <a:t>                </a:t>
            </a:r>
            <a:r>
              <a:rPr lang="uk-UA" sz="4400" b="1" dirty="0" smtClean="0">
                <a:solidFill>
                  <a:srgbClr val="6D1311"/>
                </a:solidFill>
              </a:rPr>
              <a:t>Фантастичний фільм -</a:t>
            </a:r>
          </a:p>
          <a:p>
            <a:r>
              <a:rPr lang="uk-UA" sz="3800" b="1" dirty="0" smtClean="0">
                <a:solidFill>
                  <a:srgbClr val="6D1311"/>
                </a:solidFill>
              </a:rPr>
              <a:t> </a:t>
            </a:r>
            <a:r>
              <a:rPr lang="uk-UA" sz="3800" dirty="0" smtClean="0">
                <a:solidFill>
                  <a:srgbClr val="6D1311"/>
                </a:solidFill>
              </a:rPr>
              <a:t>ж</a:t>
            </a:r>
            <a:r>
              <a:rPr lang="en-US" sz="3800" dirty="0" err="1" smtClean="0">
                <a:solidFill>
                  <a:srgbClr val="6D1311"/>
                </a:solidFill>
              </a:rPr>
              <a:t>анр</a:t>
            </a:r>
            <a:r>
              <a:rPr lang="en-US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кінематограф</a:t>
            </a:r>
            <a:r>
              <a:rPr lang="uk-UA" sz="3800" dirty="0" smtClean="0">
                <a:solidFill>
                  <a:srgbClr val="6D1311"/>
                </a:solidFill>
              </a:rPr>
              <a:t>у, </a:t>
            </a:r>
            <a:r>
              <a:rPr lang="en-US" sz="3800" dirty="0" err="1" smtClean="0">
                <a:solidFill>
                  <a:srgbClr val="6D1311"/>
                </a:solidFill>
              </a:rPr>
              <a:t>де</a:t>
            </a:r>
            <a:r>
              <a:rPr lang="en-US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головною</a:t>
            </a:r>
            <a:r>
              <a:rPr lang="en-US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ідейно</a:t>
            </a:r>
            <a:r>
              <a:rPr lang="uk-UA" sz="3800" dirty="0" smtClean="0">
                <a:solidFill>
                  <a:srgbClr val="6D1311"/>
                </a:solidFill>
              </a:rPr>
              <a:t>-</a:t>
            </a:r>
            <a:r>
              <a:rPr lang="en-US" sz="3800" dirty="0" err="1" smtClean="0">
                <a:solidFill>
                  <a:srgbClr val="6D1311"/>
                </a:solidFill>
              </a:rPr>
              <a:t>естетичною</a:t>
            </a:r>
            <a:r>
              <a:rPr lang="en-US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настановою</a:t>
            </a:r>
            <a:r>
              <a:rPr lang="en-US" sz="3800" dirty="0" smtClean="0">
                <a:solidFill>
                  <a:srgbClr val="6D1311"/>
                </a:solidFill>
              </a:rPr>
              <a:t> є </a:t>
            </a:r>
            <a:r>
              <a:rPr lang="en-US" sz="3800" dirty="0" err="1" smtClean="0">
                <a:solidFill>
                  <a:srgbClr val="6D1311"/>
                </a:solidFill>
              </a:rPr>
              <a:t>диктат</a:t>
            </a:r>
            <a:r>
              <a:rPr lang="en-US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уявного</a:t>
            </a:r>
            <a:r>
              <a:rPr lang="en-US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над</a:t>
            </a:r>
            <a:r>
              <a:rPr lang="en-US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реальним</a:t>
            </a:r>
            <a:r>
              <a:rPr lang="uk-UA" sz="3800" dirty="0" smtClean="0">
                <a:solidFill>
                  <a:srgbClr val="6D1311"/>
                </a:solidFill>
              </a:rPr>
              <a:t>. </a:t>
            </a:r>
            <a:r>
              <a:rPr lang="en-US" sz="3800" dirty="0" err="1" smtClean="0">
                <a:solidFill>
                  <a:srgbClr val="6D1311"/>
                </a:solidFill>
              </a:rPr>
              <a:t>Дія</a:t>
            </a:r>
            <a:r>
              <a:rPr lang="en-US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відбувається</a:t>
            </a:r>
            <a:r>
              <a:rPr lang="en-US" sz="3800" dirty="0" smtClean="0">
                <a:solidFill>
                  <a:srgbClr val="6D1311"/>
                </a:solidFill>
              </a:rPr>
              <a:t> у</a:t>
            </a:r>
            <a:r>
              <a:rPr lang="uk-UA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майбутньому</a:t>
            </a:r>
            <a:r>
              <a:rPr lang="uk-UA" sz="3800" dirty="0" smtClean="0">
                <a:solidFill>
                  <a:srgbClr val="6D1311"/>
                </a:solidFill>
              </a:rPr>
              <a:t>, </a:t>
            </a:r>
            <a:r>
              <a:rPr lang="en-US" sz="3800" dirty="0" err="1" smtClean="0">
                <a:solidFill>
                  <a:srgbClr val="6D1311"/>
                </a:solidFill>
              </a:rPr>
              <a:t>минулому</a:t>
            </a:r>
            <a:r>
              <a:rPr lang="en-US" sz="3800" dirty="0" smtClean="0">
                <a:solidFill>
                  <a:srgbClr val="6D1311"/>
                </a:solidFill>
              </a:rPr>
              <a:t> </a:t>
            </a:r>
            <a:r>
              <a:rPr lang="en-US" sz="3800" dirty="0" err="1" smtClean="0">
                <a:solidFill>
                  <a:srgbClr val="6D1311"/>
                </a:solidFill>
              </a:rPr>
              <a:t>чи</a:t>
            </a:r>
            <a:r>
              <a:rPr lang="en-US" sz="3800" dirty="0" smtClean="0">
                <a:solidFill>
                  <a:srgbClr val="6D1311"/>
                </a:solidFill>
              </a:rPr>
              <a:t> в </a:t>
            </a:r>
            <a:r>
              <a:rPr lang="uk-UA" sz="3800" dirty="0" smtClean="0">
                <a:solidFill>
                  <a:srgbClr val="6D1311"/>
                </a:solidFill>
              </a:rPr>
              <a:t>«</a:t>
            </a:r>
            <a:r>
              <a:rPr lang="en-US" sz="3800" dirty="0" err="1" smtClean="0">
                <a:solidFill>
                  <a:srgbClr val="6D1311"/>
                </a:solidFill>
              </a:rPr>
              <a:t>паралельному</a:t>
            </a:r>
            <a:r>
              <a:rPr lang="uk-UA" sz="3800" dirty="0" smtClean="0">
                <a:solidFill>
                  <a:srgbClr val="6D1311"/>
                </a:solidFill>
              </a:rPr>
              <a:t>» </a:t>
            </a:r>
            <a:r>
              <a:rPr lang="en-US" sz="3800" dirty="0" err="1" smtClean="0">
                <a:solidFill>
                  <a:srgbClr val="6D1311"/>
                </a:solidFill>
              </a:rPr>
              <a:t>світі</a:t>
            </a:r>
            <a:endParaRPr lang="uk-UA" sz="3800" dirty="0" smtClean="0">
              <a:solidFill>
                <a:srgbClr val="6D1311"/>
              </a:solidFill>
            </a:endParaRPr>
          </a:p>
          <a:p>
            <a:endParaRPr lang="uk-UA" sz="3800" b="1" i="1" dirty="0" smtClean="0">
              <a:solidFill>
                <a:srgbClr val="6D1311"/>
              </a:solidFill>
            </a:endParaRPr>
          </a:p>
          <a:p>
            <a:endParaRPr lang="ru-RU" dirty="0">
              <a:solidFill>
                <a:srgbClr val="6D1311"/>
              </a:solidFill>
            </a:endParaRPr>
          </a:p>
        </p:txBody>
      </p:sp>
      <p:graphicFrame>
        <p:nvGraphicFramePr>
          <p:cNvPr id="151" name="Схема 150"/>
          <p:cNvGraphicFramePr/>
          <p:nvPr/>
        </p:nvGraphicFramePr>
        <p:xfrm>
          <a:off x="500034" y="2571744"/>
          <a:ext cx="82153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2" name="TextBox 151"/>
          <p:cNvSpPr txBox="1"/>
          <p:nvPr/>
        </p:nvSpPr>
        <p:spPr>
          <a:xfrm>
            <a:off x="1643042" y="2786058"/>
            <a:ext cx="6825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/>
              <a:t>сукупність</a:t>
            </a:r>
            <a:r>
              <a:rPr lang="ru-RU" b="1" dirty="0" smtClean="0"/>
              <a:t> </a:t>
            </a:r>
            <a:r>
              <a:rPr lang="ru-RU" b="1" dirty="0" err="1" smtClean="0"/>
              <a:t>всіх</a:t>
            </a:r>
            <a:r>
              <a:rPr lang="ru-RU" b="1" dirty="0" smtClean="0"/>
              <a:t> </a:t>
            </a:r>
            <a:r>
              <a:rPr lang="ru-RU" b="1" dirty="0" err="1" smtClean="0"/>
              <a:t>вигаданих</a:t>
            </a:r>
            <a:r>
              <a:rPr lang="ru-RU" b="1" dirty="0" smtClean="0"/>
              <a:t> </a:t>
            </a:r>
            <a:r>
              <a:rPr lang="ru-RU" b="1" dirty="0" err="1" smtClean="0"/>
              <a:t>матеріалів</a:t>
            </a:r>
            <a:r>
              <a:rPr lang="ru-RU" b="1" dirty="0" smtClean="0"/>
              <a:t> по </a:t>
            </a:r>
            <a:r>
              <a:rPr lang="ru-RU" b="1" dirty="0" err="1" smtClean="0"/>
              <a:t>тематиці</a:t>
            </a:r>
            <a:r>
              <a:rPr lang="ru-RU" b="1" dirty="0" smtClean="0"/>
              <a:t> «</a:t>
            </a:r>
            <a:r>
              <a:rPr lang="ru-RU" b="1" dirty="0" err="1" smtClean="0"/>
              <a:t>Зоряних</a:t>
            </a:r>
            <a:r>
              <a:rPr lang="ru-RU" b="1" dirty="0" smtClean="0"/>
              <a:t> </a:t>
            </a:r>
            <a:r>
              <a:rPr lang="ru-RU" b="1" dirty="0" err="1" smtClean="0"/>
              <a:t>війн</a:t>
            </a:r>
            <a:r>
              <a:rPr lang="ru-RU" b="1" dirty="0" smtClean="0"/>
              <a:t>», </a:t>
            </a:r>
          </a:p>
          <a:p>
            <a:r>
              <a:rPr lang="ru-RU" b="1" dirty="0" err="1" smtClean="0"/>
              <a:t>випущених</a:t>
            </a:r>
            <a:r>
              <a:rPr lang="ru-RU" b="1" dirty="0" smtClean="0"/>
              <a:t> за </a:t>
            </a:r>
            <a:r>
              <a:rPr lang="ru-RU" b="1" dirty="0" err="1" smtClean="0"/>
              <a:t>офіційною</a:t>
            </a:r>
            <a:r>
              <a:rPr lang="ru-RU" b="1" dirty="0" smtClean="0"/>
              <a:t> </a:t>
            </a:r>
            <a:r>
              <a:rPr lang="ru-RU" b="1" dirty="0" err="1" smtClean="0"/>
              <a:t>ліцензією</a:t>
            </a:r>
            <a:endParaRPr lang="uk-UA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Подзаголовок 176"/>
          <p:cNvSpPr txBox="1">
            <a:spLocks/>
          </p:cNvSpPr>
          <p:nvPr/>
        </p:nvSpPr>
        <p:spPr>
          <a:xfrm>
            <a:off x="214282" y="2714620"/>
            <a:ext cx="2705120" cy="3714776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6D131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14348" y="285728"/>
            <a:ext cx="7772400" cy="2000264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800" b="1" dirty="0" smtClean="0">
                <a:solidFill>
                  <a:srgbClr val="6D1311"/>
                </a:solidFill>
              </a:rPr>
              <a:t>«</a:t>
            </a:r>
            <a:r>
              <a:rPr lang="ru-RU" sz="2800" b="1" dirty="0" err="1" smtClean="0">
                <a:solidFill>
                  <a:srgbClr val="6D1311"/>
                </a:solidFill>
              </a:rPr>
              <a:t>Володар</a:t>
            </a:r>
            <a:r>
              <a:rPr lang="ru-RU" sz="2800" b="1" dirty="0" smtClean="0">
                <a:solidFill>
                  <a:srgbClr val="6D1311"/>
                </a:solidFill>
              </a:rPr>
              <a:t> </a:t>
            </a:r>
            <a:r>
              <a:rPr lang="ru-RU" sz="2800" b="1" dirty="0" err="1" smtClean="0">
                <a:solidFill>
                  <a:srgbClr val="6D1311"/>
                </a:solidFill>
              </a:rPr>
              <a:t>Перснів</a:t>
            </a:r>
            <a:r>
              <a:rPr lang="ru-RU" sz="2800" b="1" dirty="0" smtClean="0">
                <a:solidFill>
                  <a:srgbClr val="6D1311"/>
                </a:solidFill>
              </a:rPr>
              <a:t>»</a:t>
            </a:r>
          </a:p>
          <a:p>
            <a:pPr algn="ctr"/>
            <a:r>
              <a:rPr lang="ru-RU" sz="2800" b="1" i="1" dirty="0" smtClean="0">
                <a:solidFill>
                  <a:srgbClr val="6D1311"/>
                </a:solidFill>
              </a:rPr>
              <a:t> «</a:t>
            </a:r>
            <a:r>
              <a:rPr lang="ru-RU" sz="2800" b="1" i="1" dirty="0" err="1" smtClean="0">
                <a:solidFill>
                  <a:srgbClr val="6D1311"/>
                </a:solidFill>
              </a:rPr>
              <a:t>Братерство</a:t>
            </a:r>
            <a:r>
              <a:rPr lang="ru-RU" sz="2800" b="1" i="1" dirty="0" smtClean="0">
                <a:solidFill>
                  <a:srgbClr val="6D1311"/>
                </a:solidFill>
              </a:rPr>
              <a:t> </a:t>
            </a:r>
            <a:r>
              <a:rPr lang="ru-RU" sz="2800" b="1" i="1" dirty="0" err="1" smtClean="0">
                <a:solidFill>
                  <a:srgbClr val="6D1311"/>
                </a:solidFill>
              </a:rPr>
              <a:t>Персня</a:t>
            </a:r>
            <a:r>
              <a:rPr lang="ru-RU" sz="2800" b="1" i="1" dirty="0" smtClean="0">
                <a:solidFill>
                  <a:srgbClr val="6D1311"/>
                </a:solidFill>
              </a:rPr>
              <a:t>»</a:t>
            </a:r>
            <a:r>
              <a:rPr lang="ru-RU" sz="2800" dirty="0" smtClean="0">
                <a:solidFill>
                  <a:srgbClr val="6D1311"/>
                </a:solidFill>
              </a:rPr>
              <a:t> — перший </a:t>
            </a:r>
            <a:r>
              <a:rPr lang="ru-RU" sz="2800" dirty="0" err="1" smtClean="0">
                <a:solidFill>
                  <a:srgbClr val="6D1311"/>
                </a:solidFill>
              </a:rPr>
              <a:t>фільм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трилогії</a:t>
            </a:r>
            <a:r>
              <a:rPr lang="ru-RU" sz="2800" dirty="0" smtClean="0">
                <a:solidFill>
                  <a:srgbClr val="6D1311"/>
                </a:solidFill>
              </a:rPr>
              <a:t> «</a:t>
            </a:r>
            <a:r>
              <a:rPr lang="ru-RU" sz="2800" dirty="0" err="1" smtClean="0">
                <a:solidFill>
                  <a:srgbClr val="6D1311"/>
                </a:solidFill>
              </a:rPr>
              <a:t>Володар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Перснів</a:t>
            </a:r>
            <a:r>
              <a:rPr lang="ru-RU" sz="2800" dirty="0" smtClean="0">
                <a:solidFill>
                  <a:srgbClr val="6D1311"/>
                </a:solidFill>
              </a:rPr>
              <a:t>» жанру </a:t>
            </a:r>
            <a:r>
              <a:rPr lang="ru-RU" sz="2800" dirty="0" err="1" smtClean="0">
                <a:solidFill>
                  <a:srgbClr val="6D1311"/>
                </a:solidFill>
              </a:rPr>
              <a:t>фентезі</a:t>
            </a:r>
            <a:r>
              <a:rPr lang="ru-RU" sz="2800" dirty="0" smtClean="0">
                <a:solidFill>
                  <a:srgbClr val="6D1311"/>
                </a:solidFill>
              </a:rPr>
              <a:t>, </a:t>
            </a:r>
            <a:r>
              <a:rPr lang="ru-RU" sz="2800" dirty="0" err="1" smtClean="0">
                <a:solidFill>
                  <a:srgbClr val="6D1311"/>
                </a:solidFill>
              </a:rPr>
              <a:t>відзнятий</a:t>
            </a:r>
            <a:r>
              <a:rPr lang="ru-RU" sz="2800" dirty="0" smtClean="0">
                <a:solidFill>
                  <a:srgbClr val="6D1311"/>
                </a:solidFill>
              </a:rPr>
              <a:t> за </a:t>
            </a:r>
            <a:r>
              <a:rPr lang="ru-RU" sz="2800" dirty="0" err="1" smtClean="0">
                <a:solidFill>
                  <a:srgbClr val="6D1311"/>
                </a:solidFill>
              </a:rPr>
              <a:t>творами</a:t>
            </a:r>
            <a:r>
              <a:rPr lang="ru-RU" sz="2800" dirty="0" smtClean="0">
                <a:solidFill>
                  <a:srgbClr val="6D1311"/>
                </a:solidFill>
              </a:rPr>
              <a:t> Дж. Р. Р. </a:t>
            </a:r>
            <a:r>
              <a:rPr lang="ru-RU" sz="2800" dirty="0" err="1" smtClean="0">
                <a:solidFill>
                  <a:srgbClr val="6D1311"/>
                </a:solidFill>
              </a:rPr>
              <a:t>Толкієна</a:t>
            </a:r>
            <a:r>
              <a:rPr lang="ru-RU" sz="2800" dirty="0" smtClean="0">
                <a:solidFill>
                  <a:srgbClr val="6D1311"/>
                </a:solidFill>
              </a:rPr>
              <a:t> «Братство </a:t>
            </a:r>
            <a:r>
              <a:rPr lang="ru-RU" sz="2800" dirty="0" err="1" smtClean="0">
                <a:solidFill>
                  <a:srgbClr val="6D1311"/>
                </a:solidFill>
              </a:rPr>
              <a:t>персня</a:t>
            </a:r>
            <a:r>
              <a:rPr lang="ru-RU" sz="2800" dirty="0" smtClean="0">
                <a:solidFill>
                  <a:srgbClr val="6D1311"/>
                </a:solidFill>
              </a:rPr>
              <a:t>» та «</a:t>
            </a:r>
            <a:r>
              <a:rPr lang="ru-RU" sz="2800" dirty="0" err="1" smtClean="0">
                <a:solidFill>
                  <a:srgbClr val="6D1311"/>
                </a:solidFill>
              </a:rPr>
              <a:t>Дві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вежі</a:t>
            </a:r>
            <a:r>
              <a:rPr lang="ru-RU" sz="2800" dirty="0" smtClean="0">
                <a:solidFill>
                  <a:srgbClr val="6D1311"/>
                </a:solidFill>
              </a:rPr>
              <a:t>»</a:t>
            </a:r>
            <a:endParaRPr lang="ru-RU" dirty="0">
              <a:solidFill>
                <a:srgbClr val="6D1311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214282" y="2786058"/>
            <a:ext cx="26432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6D1311"/>
                </a:solidFill>
              </a:rPr>
              <a:t>Режисер Пітер Джексон  розпочав роботу над фільмом у 2001 році. Фільм </a:t>
            </a:r>
          </a:p>
          <a:p>
            <a:r>
              <a:rPr lang="uk-UA" sz="2000" b="1" dirty="0" smtClean="0">
                <a:solidFill>
                  <a:srgbClr val="6D1311"/>
                </a:solidFill>
              </a:rPr>
              <a:t>з бюджетом 94 млн. доларів у прокаті зібрав 870 млн. доларів і зайняв п'яте місце у рейтингу</a:t>
            </a:r>
          </a:p>
          <a:p>
            <a:r>
              <a:rPr lang="uk-UA" sz="2000" b="1" dirty="0" smtClean="0">
                <a:solidFill>
                  <a:srgbClr val="6D1311"/>
                </a:solidFill>
              </a:rPr>
              <a:t> прокатних зборів  фільмів</a:t>
            </a:r>
            <a:r>
              <a:rPr lang="uk-UA" sz="2000" dirty="0" smtClean="0">
                <a:solidFill>
                  <a:srgbClr val="6D1311"/>
                </a:solidFill>
              </a:rPr>
              <a:t>.</a:t>
            </a:r>
            <a:endParaRPr lang="uk-UA" sz="2000" dirty="0">
              <a:solidFill>
                <a:srgbClr val="6D1311"/>
              </a:solidFill>
            </a:endParaRPr>
          </a:p>
        </p:txBody>
      </p:sp>
      <p:pic>
        <p:nvPicPr>
          <p:cNvPr id="36866" name="Picture 2" descr="C:\Users\777\Desktop\ring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6178" y="2714620"/>
            <a:ext cx="5617128" cy="373539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build="p" animBg="1"/>
      <p:bldP spid="177" grpId="0" build="p" animBg="1"/>
      <p:bldP spid="1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14348" y="285728"/>
            <a:ext cx="7772400" cy="1643074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rmAutofit/>
          </a:bodyPr>
          <a:lstStyle/>
          <a:p>
            <a:endParaRPr lang="uk-UA" sz="2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71472" y="214291"/>
            <a:ext cx="7668702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2800" b="1" dirty="0" smtClean="0">
                <a:solidFill>
                  <a:srgbClr val="6D1311"/>
                </a:solidFill>
              </a:rPr>
              <a:t>Фільм жахів</a:t>
            </a:r>
          </a:p>
          <a:p>
            <a:pPr algn="ctr"/>
            <a:r>
              <a:rPr lang="uk-UA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До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жанру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належать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фільми</a:t>
            </a:r>
            <a:r>
              <a:rPr lang="uk-UA" sz="2000" b="1" dirty="0" smtClean="0">
                <a:solidFill>
                  <a:srgbClr val="6D1311"/>
                </a:solidFill>
              </a:rPr>
              <a:t>, </a:t>
            </a:r>
            <a:r>
              <a:rPr lang="en-US" sz="2000" b="1" dirty="0" err="1" smtClean="0">
                <a:solidFill>
                  <a:srgbClr val="6D1311"/>
                </a:solidFill>
              </a:rPr>
              <a:t>покликані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налякати</a:t>
            </a:r>
            <a:r>
              <a:rPr lang="uk-UA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глядача</a:t>
            </a:r>
            <a:r>
              <a:rPr lang="uk-UA" sz="2000" b="1" dirty="0" smtClean="0">
                <a:solidFill>
                  <a:srgbClr val="6D1311"/>
                </a:solidFill>
              </a:rPr>
              <a:t>, </a:t>
            </a:r>
          </a:p>
          <a:p>
            <a:pPr algn="ctr"/>
            <a:r>
              <a:rPr lang="en-US" sz="2000" b="1" dirty="0" err="1" smtClean="0">
                <a:solidFill>
                  <a:srgbClr val="6D1311"/>
                </a:solidFill>
              </a:rPr>
              <a:t>вселити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почуття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тривоги</a:t>
            </a:r>
            <a:r>
              <a:rPr lang="en-US" sz="2000" b="1" dirty="0" smtClean="0">
                <a:solidFill>
                  <a:srgbClr val="6D1311"/>
                </a:solidFill>
              </a:rPr>
              <a:t> й </a:t>
            </a:r>
            <a:r>
              <a:rPr lang="en-US" sz="2000" b="1" dirty="0" err="1" smtClean="0">
                <a:solidFill>
                  <a:srgbClr val="6D1311"/>
                </a:solidFill>
              </a:rPr>
              <a:t>страху</a:t>
            </a:r>
            <a:r>
              <a:rPr lang="uk-UA" sz="2000" b="1" dirty="0" smtClean="0">
                <a:solidFill>
                  <a:srgbClr val="6D1311"/>
                </a:solidFill>
              </a:rPr>
              <a:t>, </a:t>
            </a:r>
            <a:r>
              <a:rPr lang="en-US" sz="2000" b="1" dirty="0" err="1" smtClean="0">
                <a:solidFill>
                  <a:srgbClr val="6D1311"/>
                </a:solidFill>
              </a:rPr>
              <a:t>створити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напружену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атмосферу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endParaRPr lang="uk-UA" sz="2000" b="1" dirty="0" smtClean="0">
              <a:solidFill>
                <a:srgbClr val="6D1311"/>
              </a:solidFill>
            </a:endParaRPr>
          </a:p>
          <a:p>
            <a:pPr algn="ctr"/>
            <a:r>
              <a:rPr lang="en-US" sz="2000" b="1" dirty="0" err="1" smtClean="0">
                <a:solidFill>
                  <a:srgbClr val="6D1311"/>
                </a:solidFill>
              </a:rPr>
              <a:t>очікування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чогось</a:t>
            </a:r>
            <a:r>
              <a:rPr lang="en-US" sz="2000" b="1" dirty="0" smtClean="0">
                <a:solidFill>
                  <a:srgbClr val="6D1311"/>
                </a:solidFill>
              </a:rPr>
              <a:t> </a:t>
            </a:r>
            <a:r>
              <a:rPr lang="en-US" sz="2000" b="1" dirty="0" err="1" smtClean="0">
                <a:solidFill>
                  <a:srgbClr val="6D1311"/>
                </a:solidFill>
              </a:rPr>
              <a:t>жахливого</a:t>
            </a:r>
            <a:r>
              <a:rPr lang="uk-UA" sz="2000" b="1" dirty="0" smtClean="0">
                <a:solidFill>
                  <a:srgbClr val="6D1311"/>
                </a:solidFill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rgbClr val="6D131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285720" y="5534561"/>
            <a:ext cx="31292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Кадр з фільму </a:t>
            </a:r>
            <a:r>
              <a:rPr lang="uk-UA" sz="2000" b="1" dirty="0" err="1" smtClean="0">
                <a:solidFill>
                  <a:schemeClr val="bg1"/>
                </a:solidFill>
              </a:rPr>
              <a:t>“Дракула”</a:t>
            </a:r>
            <a:endParaRPr lang="uk-UA" sz="2000" b="1" dirty="0" smtClean="0">
              <a:solidFill>
                <a:schemeClr val="bg1"/>
              </a:solidFill>
            </a:endParaRPr>
          </a:p>
          <a:p>
            <a:r>
              <a:rPr lang="uk-UA" sz="2000" b="1" dirty="0" smtClean="0">
                <a:solidFill>
                  <a:schemeClr val="bg1"/>
                </a:solidFill>
              </a:rPr>
              <a:t>США, 1931 р.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 режисера Т.Браунінга</a:t>
            </a:r>
          </a:p>
          <a:p>
            <a:endParaRPr lang="uk-UA" sz="2000" b="1" dirty="0">
              <a:solidFill>
                <a:schemeClr val="bg1"/>
              </a:solidFill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071678"/>
            <a:ext cx="5414249" cy="428628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  <p:bldP spid="1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14348" y="285728"/>
            <a:ext cx="7772400" cy="1071570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rmAutofit fontScale="77500" lnSpcReduction="20000"/>
          </a:bodyPr>
          <a:lstStyle/>
          <a:p>
            <a:pPr algn="ctr"/>
            <a:endParaRPr lang="uk-UA" sz="2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4500" b="1" dirty="0" err="1" smtClean="0">
                <a:solidFill>
                  <a:srgbClr val="6D1311"/>
                </a:solidFill>
              </a:rPr>
              <a:t>Цікаво</a:t>
            </a:r>
            <a:r>
              <a:rPr lang="ru-RU" sz="4500" b="1" dirty="0" smtClean="0">
                <a:solidFill>
                  <a:srgbClr val="6D1311"/>
                </a:solidFill>
              </a:rPr>
              <a:t> знати…</a:t>
            </a:r>
            <a:endParaRPr lang="ru-RU" sz="4500" b="1" dirty="0">
              <a:solidFill>
                <a:srgbClr val="6D1311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857224" y="1571612"/>
            <a:ext cx="742955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="1" dirty="0" smtClean="0">
                <a:solidFill>
                  <a:schemeClr val="bg1"/>
                </a:solidFill>
                <a:latin typeface="Arial" pitchFamily="34" charset="0"/>
                <a:ea typeface="SchoolBookC" charset="-52"/>
                <a:cs typeface="SchoolBookC" charset="-52"/>
              </a:rPr>
              <a:t>                      Кіно у цифрах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Найчастіше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екранізували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літературний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персонаж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Шерлока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Холмса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: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з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1900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р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.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75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акторів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зіграли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цю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роль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більш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ніж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у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200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фільмах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uk-UA" sz="2000" b="1" dirty="0" smtClean="0">
              <a:solidFill>
                <a:schemeClr val="bg1"/>
              </a:solidFill>
              <a:latin typeface="Arial" pitchFamily="34" charset="0"/>
              <a:ea typeface="SchoolBookC" charset="-52"/>
              <a:cs typeface="SchoolBookC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394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фільми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знято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за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творами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В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.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Шекспіра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: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ragmaticaC" charset="-52"/>
                <a:ea typeface="SchoolBookC" charset="-52"/>
                <a:cs typeface="SchoolBookC" charset="-52"/>
              </a:rPr>
              <a:t>«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Гамлет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ragmaticaC" charset="-52"/>
                <a:ea typeface="SchoolBookC" charset="-52"/>
                <a:cs typeface="SchoolBookC" charset="-52"/>
              </a:rPr>
              <a:t>»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екранізувався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75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раз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SchoolBookC" charset="-52"/>
              <a:cs typeface="SchoolBookC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uk-UA" sz="2000" b="1" dirty="0" smtClean="0">
              <a:solidFill>
                <a:schemeClr val="bg1"/>
              </a:solidFill>
              <a:latin typeface="Arial" pitchFamily="34" charset="0"/>
              <a:ea typeface="SchoolBookC" charset="-52"/>
              <a:cs typeface="SchoolBookC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ragmaticaC" charset="-52"/>
                <a:ea typeface="SchoolBookC" charset="-52"/>
                <a:cs typeface="SchoolBookC" charset="-52"/>
              </a:rPr>
              <a:t>«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Ромео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і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Джульєтта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ragmaticaC" charset="-52"/>
                <a:ea typeface="SchoolBookC" charset="-52"/>
                <a:cs typeface="SchoolBookC" charset="-52"/>
              </a:rPr>
              <a:t>»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ragmaticaC"/>
                <a:ea typeface="SchoolBookC" charset="-52"/>
                <a:cs typeface="SchoolBookC" charset="-52"/>
              </a:rPr>
              <a:t>—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51раз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uk-UA" sz="2000" b="1" dirty="0" smtClean="0">
              <a:solidFill>
                <a:schemeClr val="bg1"/>
              </a:solidFill>
              <a:latin typeface="Arial" pitchFamily="34" charset="0"/>
              <a:ea typeface="SchoolBookC" charset="-52"/>
              <a:cs typeface="SchoolBookC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Рекордну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кількість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фільмів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знято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за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казкою</a:t>
            </a:r>
            <a:r>
              <a:rPr lang="uk-UA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Ш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.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Перро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ragmaticaC" charset="-52"/>
                <a:ea typeface="SchoolBookC" charset="-52"/>
                <a:cs typeface="SchoolBookC" charset="-52"/>
              </a:rPr>
              <a:t>«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Попелюшка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ragmaticaC" charset="-52"/>
                <a:ea typeface="SchoolBookC" charset="-52"/>
                <a:cs typeface="SchoolBookC" charset="-52"/>
              </a:rPr>
              <a:t>»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.</a:t>
            </a:r>
            <a:endParaRPr kumimoji="0" lang="uk-UA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7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7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7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17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 rot="5400000">
            <a:off x="6322215" y="3607611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rot="16200000">
            <a:off x="-2607503" y="3536173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142984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96908"/>
          </a:xfrm>
          <a:ln>
            <a:noFill/>
          </a:ln>
        </p:spPr>
        <p:txBody>
          <a:bodyPr>
            <a:noAutofit/>
          </a:bodyPr>
          <a:lstStyle/>
          <a:p>
            <a:r>
              <a:rPr lang="uk-UA" b="1" spc="200" dirty="0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Прийом: Відкритий мікрофон</a:t>
            </a:r>
            <a:endParaRPr lang="ru-RU" b="1" spc="200" dirty="0">
              <a:ln w="29210">
                <a:solidFill>
                  <a:srgbClr val="6D1311"/>
                </a:solidFill>
              </a:ln>
              <a:solidFill>
                <a:schemeClr val="bg1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Фигура, имеющая форму буквы L 184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Фигура, имеющая форму буквы L 185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1214422"/>
            <a:ext cx="1056261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" name="Прямоугольник 162"/>
          <p:cNvSpPr/>
          <p:nvPr/>
        </p:nvSpPr>
        <p:spPr>
          <a:xfrm>
            <a:off x="1000100" y="3714752"/>
            <a:ext cx="70009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Кого із учнів свого класу ви б взяли на головну роль героя свого майбутнього фільму?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Мотивуйте чому?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1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Скругленный прямоугольник 162"/>
          <p:cNvSpPr/>
          <p:nvPr/>
        </p:nvSpPr>
        <p:spPr>
          <a:xfrm>
            <a:off x="928662" y="1571612"/>
            <a:ext cx="7572428" cy="40005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285860"/>
            <a:ext cx="9250325" cy="2786082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6D1311"/>
              </a:solidFill>
            </a:endParaRPr>
          </a:p>
          <a:p>
            <a:pPr algn="ctr"/>
            <a:endParaRPr lang="ru-RU" sz="2000" b="1" dirty="0" smtClean="0">
              <a:solidFill>
                <a:srgbClr val="6D1311"/>
              </a:solidFill>
            </a:endParaRPr>
          </a:p>
          <a:p>
            <a:pPr algn="ctr"/>
            <a:endParaRPr lang="ru-RU" sz="2000" b="1" dirty="0" smtClean="0">
              <a:solidFill>
                <a:srgbClr val="6D1311"/>
              </a:solidFill>
            </a:endParaRPr>
          </a:p>
          <a:p>
            <a:pPr algn="ctr"/>
            <a:endParaRPr lang="ru-RU" sz="2000" b="1" dirty="0" smtClean="0">
              <a:solidFill>
                <a:srgbClr val="6D1311"/>
              </a:solidFill>
            </a:endParaRPr>
          </a:p>
          <a:p>
            <a:pPr algn="ctr"/>
            <a:endParaRPr lang="ru-RU" sz="2000" b="1" dirty="0" smtClean="0">
              <a:solidFill>
                <a:srgbClr val="6D1311"/>
              </a:solidFill>
            </a:endParaRPr>
          </a:p>
          <a:p>
            <a:pPr algn="ctr"/>
            <a:endParaRPr lang="ru-RU" sz="2000" b="1" dirty="0" smtClean="0">
              <a:solidFill>
                <a:srgbClr val="6D1311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6D1311"/>
                </a:solidFill>
              </a:rPr>
              <a:t>Об</a:t>
            </a:r>
            <a:r>
              <a:rPr lang="en-US" sz="2000" b="1" dirty="0" smtClean="0">
                <a:solidFill>
                  <a:srgbClr val="6D1311"/>
                </a:solidFill>
              </a:rPr>
              <a:t>’</a:t>
            </a:r>
            <a:r>
              <a:rPr lang="uk-UA" sz="2000" b="1" dirty="0" smtClean="0">
                <a:solidFill>
                  <a:srgbClr val="6D1311"/>
                </a:solidFill>
              </a:rPr>
              <a:t>єднайтесь у  5 груп , залежно від того, </a:t>
            </a:r>
          </a:p>
          <a:p>
            <a:pPr algn="ctr"/>
            <a:r>
              <a:rPr lang="uk-UA" sz="2000" b="1" dirty="0" smtClean="0">
                <a:solidFill>
                  <a:srgbClr val="6D1311"/>
                </a:solidFill>
              </a:rPr>
              <a:t>який жанр кінематографу полюбляєте.</a:t>
            </a:r>
          </a:p>
          <a:p>
            <a:pPr algn="ctr"/>
            <a:endParaRPr lang="uk-UA" sz="2000" b="1" dirty="0" smtClean="0">
              <a:solidFill>
                <a:srgbClr val="6D1311"/>
              </a:solidFill>
            </a:endParaRPr>
          </a:p>
          <a:p>
            <a:pPr algn="ctr"/>
            <a:r>
              <a:rPr lang="uk-UA" sz="2000" b="1" dirty="0" smtClean="0">
                <a:solidFill>
                  <a:srgbClr val="6D1311"/>
                </a:solidFill>
              </a:rPr>
              <a:t>Знайдіть в мережі Інтернет чи в підручнику </a:t>
            </a:r>
            <a:r>
              <a:rPr lang="uk-UA" sz="2000" b="1" dirty="0" err="1" smtClean="0">
                <a:solidFill>
                  <a:srgbClr val="6D1311"/>
                </a:solidFill>
              </a:rPr>
              <a:t>“Художня</a:t>
            </a:r>
            <a:r>
              <a:rPr lang="uk-UA" sz="2000" b="1" dirty="0" smtClean="0">
                <a:solidFill>
                  <a:srgbClr val="6D1311"/>
                </a:solidFill>
              </a:rPr>
              <a:t> </a:t>
            </a:r>
            <a:r>
              <a:rPr lang="uk-UA" sz="2000" b="1" dirty="0" err="1" smtClean="0">
                <a:solidFill>
                  <a:srgbClr val="6D1311"/>
                </a:solidFill>
              </a:rPr>
              <a:t>культура”</a:t>
            </a:r>
            <a:r>
              <a:rPr lang="uk-UA" sz="2000" b="1" dirty="0" smtClean="0">
                <a:solidFill>
                  <a:srgbClr val="6D1311"/>
                </a:solidFill>
              </a:rPr>
              <a:t> </a:t>
            </a:r>
          </a:p>
          <a:p>
            <a:pPr algn="ctr"/>
            <a:r>
              <a:rPr lang="uk-UA" sz="2000" b="1" dirty="0" smtClean="0">
                <a:solidFill>
                  <a:srgbClr val="6D1311"/>
                </a:solidFill>
              </a:rPr>
              <a:t>інформацію про один із фільмів улюбленого жанру.</a:t>
            </a:r>
          </a:p>
          <a:p>
            <a:pPr algn="ctr"/>
            <a:r>
              <a:rPr lang="uk-UA" sz="2000" b="1" dirty="0" smtClean="0">
                <a:solidFill>
                  <a:srgbClr val="6D1311"/>
                </a:solidFill>
              </a:rPr>
              <a:t>   Дізнайтесь:</a:t>
            </a:r>
          </a:p>
          <a:p>
            <a:pPr algn="ctr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6D1311"/>
                </a:solidFill>
              </a:rPr>
              <a:t> про режисера фільму;</a:t>
            </a:r>
          </a:p>
          <a:p>
            <a:pPr algn="ctr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6D1311"/>
                </a:solidFill>
              </a:rPr>
              <a:t>акторів, які знялись у ньому;</a:t>
            </a:r>
          </a:p>
          <a:p>
            <a:pPr algn="ctr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6D1311"/>
                </a:solidFill>
              </a:rPr>
              <a:t> в якому році створено фільм;</a:t>
            </a:r>
          </a:p>
          <a:p>
            <a:pPr algn="ctr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6D1311"/>
                </a:solidFill>
              </a:rPr>
              <a:t>країна в якій знято фільм;</a:t>
            </a:r>
          </a:p>
          <a:p>
            <a:pPr algn="ctr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6D1311"/>
                </a:solidFill>
              </a:rPr>
              <a:t>про що хотів розповісти режисер фільму нам, своїм глядачам?</a:t>
            </a:r>
          </a:p>
          <a:p>
            <a:pPr algn="ctr">
              <a:buFont typeface="Arial" pitchFamily="34" charset="0"/>
              <a:buChar char="•"/>
            </a:pPr>
            <a:endParaRPr lang="uk-UA" sz="2000" b="1" dirty="0" smtClean="0">
              <a:solidFill>
                <a:srgbClr val="6D131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6D1311"/>
                </a:solidFill>
              </a:rPr>
              <a:t>Свої напрацювання по черзі презентуйте класу </a:t>
            </a:r>
            <a:endParaRPr lang="ru-RU" sz="2000" b="1" dirty="0">
              <a:solidFill>
                <a:srgbClr val="6D1311"/>
              </a:solidFill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Інтеракція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«</a:t>
            </a:r>
            <a:r>
              <a:rPr lang="ru-RU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Акваріум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3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Прямоугольник 179"/>
          <p:cNvSpPr/>
          <p:nvPr/>
        </p:nvSpPr>
        <p:spPr>
          <a:xfrm>
            <a:off x="0" y="5786454"/>
            <a:ext cx="9144000" cy="928694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b="1" dirty="0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929306"/>
            <a:ext cx="9144000" cy="928694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Проаналізуй статистику, та подумай яка відповідь ближча тобі?</a:t>
            </a:r>
            <a:endParaRPr lang="uk-UA" sz="2400" b="1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699164" y="214290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42910" y="2428868"/>
            <a:ext cx="792961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Захисником справедливості,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усіх слабких і ображених — 29,5%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Авторитетним лідером,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який завжди знайде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вихідзі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скрутного становища — 24,3%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Свідомим патріотом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своєї Батьківщини — 16,7%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Здатним захистити свої власні інтереси і будь-що досягти особистого успіху — 10,8%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Людиною легкої вдачі, яка вміє насолоджуватися життям — 4,3%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1357290" y="785794"/>
            <a:ext cx="650085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uk-UA" sz="2800" b="1" dirty="0" smtClean="0">
              <a:solidFill>
                <a:srgbClr val="6D131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/>
            <a:r>
              <a:rPr lang="uk-UA" sz="2800" b="1" dirty="0" smtClean="0">
                <a:solidFill>
                  <a:srgbClr val="6D131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Яким ти бачиш головного героя нового українського </a:t>
            </a:r>
            <a:r>
              <a:rPr lang="uk-UA" sz="2800" b="1" dirty="0" err="1" smtClean="0">
                <a:solidFill>
                  <a:srgbClr val="6D131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кiно</a:t>
            </a:r>
            <a:r>
              <a:rPr lang="uk-UA" sz="2800" b="1" dirty="0" smtClean="0">
                <a:solidFill>
                  <a:srgbClr val="6D131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Самопізнання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7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 rot="5400000">
            <a:off x="6322215" y="3607611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rot="16200000">
            <a:off x="-2607503" y="3536173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142984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969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b="1" spc="200" dirty="0" err="1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Випереджувальне</a:t>
            </a:r>
            <a:r>
              <a:rPr lang="ru-RU" b="1" spc="200" dirty="0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ru-RU" b="1" spc="200" dirty="0" err="1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завдання</a:t>
            </a:r>
            <a:endParaRPr lang="ru-RU" b="1" spc="200" dirty="0">
              <a:ln w="29210">
                <a:solidFill>
                  <a:srgbClr val="6D1311"/>
                </a:solidFill>
              </a:ln>
              <a:solidFill>
                <a:schemeClr val="bg1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Фигура, имеющая форму буквы L 184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Фигура, имеющая форму буквы L 185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рямоугольник 176"/>
          <p:cNvSpPr/>
          <p:nvPr/>
        </p:nvSpPr>
        <p:spPr>
          <a:xfrm>
            <a:off x="1214414" y="2643182"/>
            <a:ext cx="6715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Перегляньте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кінофільми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за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 </a:t>
            </a:r>
            <a:endParaRPr lang="uk-UA" sz="2400" b="1" dirty="0" smtClean="0">
              <a:solidFill>
                <a:schemeClr val="bg1"/>
              </a:solidFill>
              <a:latin typeface="Arial" pitchFamily="34" charset="0"/>
              <a:ea typeface="SchoolBookC"/>
              <a:cs typeface="SchoolBookC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програмою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передач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на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наступний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тиждень</a:t>
            </a:r>
            <a:r>
              <a:rPr lang="uk-UA" sz="2400" b="1" dirty="0" smtClean="0">
                <a:solidFill>
                  <a:schemeClr val="bg1"/>
                </a:solidFill>
                <a:latin typeface="Arial" pitchFamily="34" charset="0"/>
                <a:ea typeface="SchoolBookC"/>
                <a:cs typeface="SchoolBookC"/>
              </a:rPr>
              <a:t> на одному із українських каналів.</a:t>
            </a:r>
            <a:endParaRPr lang="uk-UA" sz="2400" b="1" dirty="0" smtClean="0">
              <a:solidFill>
                <a:schemeClr val="bg1"/>
              </a:solidFill>
              <a:latin typeface="Arial" pitchFamily="34" charset="0"/>
              <a:ea typeface="SchoolBookC"/>
              <a:cs typeface="SchoolBookC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143932" cy="1643074"/>
          </a:xfrm>
          <a:prstGeom prst="round2SameRect">
            <a:avLst>
              <a:gd name="adj1" fmla="val 20908"/>
              <a:gd name="adj2" fmla="val 50000"/>
            </a:avLst>
          </a:prstGeom>
          <a:solidFill>
            <a:srgbClr val="FEE9E2"/>
          </a:solidFill>
          <a:ln w="19050">
            <a:solidFill>
              <a:schemeClr val="tx1">
                <a:alpha val="53000"/>
              </a:schemeClr>
            </a:solidFill>
          </a:ln>
          <a:effectLst/>
        </p:spPr>
        <p:txBody>
          <a:bodyPr>
            <a:noAutofit/>
          </a:bodyPr>
          <a:lstStyle/>
          <a:p>
            <a:r>
              <a:rPr lang="uk-UA" sz="2400" b="1" dirty="0" smtClean="0"/>
              <a:t> 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2400" b="1" dirty="0" smtClean="0">
                <a:solidFill>
                  <a:srgbClr val="6D1311"/>
                </a:solidFill>
              </a:rPr>
              <a:t>МЕТА: </a:t>
            </a:r>
            <a:r>
              <a:rPr lang="uk-UA" sz="2000" b="1" dirty="0" smtClean="0">
                <a:solidFill>
                  <a:srgbClr val="6D1311"/>
                </a:solidFill>
              </a:rPr>
              <a:t>навчити орієнтуватись у жанрах кінематографу.</a:t>
            </a:r>
            <a:br>
              <a:rPr lang="uk-UA" sz="2000" b="1" dirty="0" smtClean="0">
                <a:solidFill>
                  <a:srgbClr val="6D1311"/>
                </a:solidFill>
              </a:rPr>
            </a:br>
            <a:r>
              <a:rPr lang="uk-UA" sz="2000" b="1" dirty="0" smtClean="0">
                <a:solidFill>
                  <a:srgbClr val="6D1311"/>
                </a:solidFill>
              </a:rPr>
              <a:t>Розвивати свідоме ставлення до екранних мистецтв, та вміння робити вибір  у пропозиції творів світової кіноіндустрії. Виховувати почуття патріотизму на прикладі вітчизняної кінопродукції </a:t>
            </a:r>
            <a:r>
              <a:rPr lang="uk-UA" sz="1800" dirty="0" smtClean="0"/>
              <a:t/>
            </a:r>
            <a:br>
              <a:rPr lang="uk-UA" sz="1800" dirty="0" smtClean="0"/>
            </a:br>
            <a:endParaRPr lang="ru-RU" sz="1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6D131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subTitle" idx="1"/>
          </p:nvPr>
        </p:nvSpPr>
        <p:spPr>
          <a:xfrm>
            <a:off x="2428860" y="4214818"/>
            <a:ext cx="6400800" cy="1214446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Autofit/>
          </a:bodyPr>
          <a:lstStyle/>
          <a:p>
            <a:r>
              <a:rPr lang="ru-RU" sz="2000" b="1" dirty="0" err="1" smtClean="0">
                <a:solidFill>
                  <a:srgbClr val="6D1311"/>
                </a:solidFill>
              </a:rPr>
              <a:t>Художній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кінематограф</a:t>
            </a:r>
            <a:r>
              <a:rPr lang="ru-RU" sz="2000" b="1" dirty="0" smtClean="0">
                <a:solidFill>
                  <a:srgbClr val="6D1311"/>
                </a:solidFill>
              </a:rPr>
              <a:t> як </a:t>
            </a:r>
            <a:r>
              <a:rPr lang="ru-RU" sz="2000" b="1" dirty="0" err="1" smtClean="0">
                <a:solidFill>
                  <a:srgbClr val="6D1311"/>
                </a:solidFill>
              </a:rPr>
              <a:t>був</a:t>
            </a:r>
            <a:r>
              <a:rPr lang="ru-RU" sz="2000" b="1" dirty="0" smtClean="0">
                <a:solidFill>
                  <a:srgbClr val="6D1311"/>
                </a:solidFill>
              </a:rPr>
              <a:t>, так </a:t>
            </a:r>
            <a:r>
              <a:rPr lang="ru-RU" sz="2000" b="1" dirty="0" err="1" smtClean="0">
                <a:solidFill>
                  <a:srgbClr val="6D1311"/>
                </a:solidFill>
              </a:rPr>
              <a:t>і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залишається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улюбленим</a:t>
            </a:r>
            <a:r>
              <a:rPr lang="ru-RU" sz="2000" b="1" dirty="0" smtClean="0">
                <a:solidFill>
                  <a:srgbClr val="6D1311"/>
                </a:solidFill>
              </a:rPr>
              <a:t> типом </a:t>
            </a:r>
            <a:r>
              <a:rPr lang="ru-RU" sz="2000" b="1" dirty="0" err="1" smtClean="0">
                <a:solidFill>
                  <a:srgbClr val="6D1311"/>
                </a:solidFill>
              </a:rPr>
              <a:t>видовища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і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головним</a:t>
            </a:r>
            <a:r>
              <a:rPr lang="ru-RU" sz="2000" b="1" dirty="0" smtClean="0">
                <a:solidFill>
                  <a:srgbClr val="6D1311"/>
                </a:solidFill>
              </a:rPr>
              <a:t> каналом </a:t>
            </a:r>
            <a:r>
              <a:rPr lang="ru-RU" sz="2000" b="1" dirty="0" err="1" smtClean="0">
                <a:solidFill>
                  <a:srgbClr val="6D1311"/>
                </a:solidFill>
              </a:rPr>
              <a:t>прилучення</a:t>
            </a:r>
            <a:r>
              <a:rPr lang="ru-RU" sz="2000" b="1" dirty="0" smtClean="0">
                <a:solidFill>
                  <a:srgbClr val="6D1311"/>
                </a:solidFill>
              </a:rPr>
              <a:t> </a:t>
            </a:r>
            <a:r>
              <a:rPr lang="ru-RU" sz="2000" b="1" dirty="0" err="1" smtClean="0">
                <a:solidFill>
                  <a:srgbClr val="6D1311"/>
                </a:solidFill>
              </a:rPr>
              <a:t>мас</a:t>
            </a:r>
            <a:r>
              <a:rPr lang="ru-RU" sz="2000" b="1" dirty="0" smtClean="0">
                <a:solidFill>
                  <a:srgbClr val="6D1311"/>
                </a:solidFill>
              </a:rPr>
              <a:t> до </a:t>
            </a:r>
            <a:r>
              <a:rPr lang="ru-RU" sz="2000" b="1" dirty="0" err="1" smtClean="0">
                <a:solidFill>
                  <a:srgbClr val="6D1311"/>
                </a:solidFill>
              </a:rPr>
              <a:t>мистецтва</a:t>
            </a:r>
            <a:r>
              <a:rPr lang="ru-RU" sz="2800" b="1" dirty="0" smtClean="0">
                <a:solidFill>
                  <a:srgbClr val="6D1311"/>
                </a:solidFill>
              </a:rPr>
              <a:t>.</a:t>
            </a:r>
            <a:endParaRPr lang="ru-RU" sz="2800" b="1" dirty="0">
              <a:solidFill>
                <a:srgbClr val="6D131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7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357298"/>
            <a:ext cx="9250325" cy="1571636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FFFF99"/>
              </a:solidFill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28596" y="78579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714348" y="714356"/>
            <a:ext cx="7858180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6D1311"/>
                </a:solidFill>
              </a:rPr>
              <a:t>Кого б </a:t>
            </a:r>
            <a:r>
              <a:rPr lang="ru-RU" sz="2400" b="1" dirty="0" err="1" smtClean="0">
                <a:solidFill>
                  <a:srgbClr val="6D1311"/>
                </a:solidFill>
              </a:rPr>
              <a:t>ви</a:t>
            </a:r>
            <a:r>
              <a:rPr lang="ru-RU" sz="2400" b="1" dirty="0" smtClean="0">
                <a:solidFill>
                  <a:srgbClr val="6D1311"/>
                </a:solidFill>
              </a:rPr>
              <a:t> назвали </a:t>
            </a:r>
            <a:r>
              <a:rPr lang="ru-RU" sz="2400" b="1" dirty="0" err="1" smtClean="0">
                <a:solidFill>
                  <a:srgbClr val="6D1311"/>
                </a:solidFill>
              </a:rPr>
              <a:t>піонером</a:t>
            </a:r>
            <a:r>
              <a:rPr lang="ru-RU" sz="2400" b="1" dirty="0" smtClean="0">
                <a:solidFill>
                  <a:srgbClr val="6D1311"/>
                </a:solidFill>
              </a:rPr>
              <a:t>  </a:t>
            </a:r>
            <a:r>
              <a:rPr lang="ru-RU" sz="2400" b="1" dirty="0" err="1" smtClean="0">
                <a:solidFill>
                  <a:srgbClr val="6D1311"/>
                </a:solidFill>
              </a:rPr>
              <a:t>світового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кіномистецтва</a:t>
            </a:r>
            <a:r>
              <a:rPr lang="ru-RU" sz="2400" b="1" dirty="0" smtClean="0">
                <a:solidFill>
                  <a:srgbClr val="6D1311"/>
                </a:solidFill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6D1311"/>
                </a:solidFill>
              </a:rPr>
              <a:t>Який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із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фільмів</a:t>
            </a:r>
            <a:r>
              <a:rPr lang="ru-RU" sz="2400" b="1" dirty="0" smtClean="0">
                <a:solidFill>
                  <a:srgbClr val="6D1311"/>
                </a:solidFill>
              </a:rPr>
              <a:t>, </a:t>
            </a:r>
            <a:r>
              <a:rPr lang="ru-RU" sz="2400" b="1" dirty="0" err="1" smtClean="0">
                <a:solidFill>
                  <a:srgbClr val="6D1311"/>
                </a:solidFill>
              </a:rPr>
              <a:t>створених</a:t>
            </a:r>
            <a:r>
              <a:rPr lang="ru-RU" sz="2400" b="1" dirty="0" smtClean="0">
                <a:solidFill>
                  <a:srgbClr val="6D1311"/>
                </a:solidFill>
              </a:rPr>
              <a:t> першими,  вам </a:t>
            </a:r>
            <a:r>
              <a:rPr lang="ru-RU" sz="2400" b="1" dirty="0" err="1" smtClean="0">
                <a:solidFill>
                  <a:srgbClr val="6D1311"/>
                </a:solidFill>
              </a:rPr>
              <a:t>відомо</a:t>
            </a:r>
            <a:r>
              <a:rPr lang="ru-RU" sz="2400" b="1" dirty="0" smtClean="0">
                <a:solidFill>
                  <a:srgbClr val="6D1311"/>
                </a:solidFill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6D1311"/>
                </a:solidFill>
              </a:rPr>
              <a:t>Хто</a:t>
            </a:r>
            <a:r>
              <a:rPr lang="ru-RU" sz="2400" b="1" dirty="0" smtClean="0">
                <a:solidFill>
                  <a:srgbClr val="6D1311"/>
                </a:solidFill>
              </a:rPr>
              <a:t>  </a:t>
            </a:r>
            <a:r>
              <a:rPr lang="ru-RU" sz="2400" b="1" dirty="0" err="1" smtClean="0">
                <a:solidFill>
                  <a:srgbClr val="6D1311"/>
                </a:solidFill>
              </a:rPr>
              <a:t>з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режисерів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українського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кінематографу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заслуговує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вашої</a:t>
            </a:r>
            <a:r>
              <a:rPr lang="ru-RU" sz="2400" b="1" dirty="0" smtClean="0">
                <a:solidFill>
                  <a:srgbClr val="6D1311"/>
                </a:solidFill>
              </a:rPr>
              <a:t> похвали?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6D1311"/>
                </a:solidFill>
              </a:rPr>
              <a:t>Хто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з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акторів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був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біля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витоків</a:t>
            </a:r>
            <a:r>
              <a:rPr lang="ru-RU" sz="2400" b="1" dirty="0" smtClean="0">
                <a:solidFill>
                  <a:srgbClr val="6D1311"/>
                </a:solidFill>
              </a:rPr>
              <a:t>  </a:t>
            </a:r>
            <a:r>
              <a:rPr lang="ru-RU" sz="2400" b="1" dirty="0" err="1" smtClean="0">
                <a:solidFill>
                  <a:srgbClr val="6D1311"/>
                </a:solidFill>
              </a:rPr>
              <a:t>світового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кіно</a:t>
            </a:r>
            <a:r>
              <a:rPr lang="ru-RU" sz="2400" b="1" dirty="0" smtClean="0">
                <a:solidFill>
                  <a:srgbClr val="6D1311"/>
                </a:solidFill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6D1311"/>
                </a:solidFill>
              </a:rPr>
              <a:t>Яким</a:t>
            </a:r>
            <a:r>
              <a:rPr lang="ru-RU" sz="2400" b="1" dirty="0" smtClean="0">
                <a:solidFill>
                  <a:srgbClr val="6D1311"/>
                </a:solidFill>
              </a:rPr>
              <a:t> видам </a:t>
            </a:r>
            <a:r>
              <a:rPr lang="ru-RU" sz="2400" b="1" dirty="0" err="1" smtClean="0">
                <a:solidFill>
                  <a:srgbClr val="6D1311"/>
                </a:solidFill>
              </a:rPr>
              <a:t>кіномистецтва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надаєте</a:t>
            </a:r>
            <a:r>
              <a:rPr lang="ru-RU" sz="2400" b="1" dirty="0" smtClean="0">
                <a:solidFill>
                  <a:srgbClr val="6D1311"/>
                </a:solidFill>
              </a:rPr>
              <a:t> </a:t>
            </a:r>
            <a:r>
              <a:rPr lang="ru-RU" sz="2400" b="1" dirty="0" err="1" smtClean="0">
                <a:solidFill>
                  <a:srgbClr val="6D1311"/>
                </a:solidFill>
              </a:rPr>
              <a:t>перевагу</a:t>
            </a:r>
            <a:r>
              <a:rPr lang="ru-RU" sz="2400" b="1" dirty="0" smtClean="0">
                <a:solidFill>
                  <a:srgbClr val="6D1311"/>
                </a:solidFill>
              </a:rPr>
              <a:t>? </a:t>
            </a:r>
            <a:r>
              <a:rPr lang="ru-RU" sz="2400" b="1" dirty="0" err="1" smtClean="0">
                <a:solidFill>
                  <a:srgbClr val="6D1311"/>
                </a:solidFill>
              </a:rPr>
              <a:t>Чому</a:t>
            </a:r>
            <a:r>
              <a:rPr lang="ru-RU" sz="2400" b="1" dirty="0" smtClean="0">
                <a:solidFill>
                  <a:srgbClr val="6D1311"/>
                </a:solidFill>
              </a:rPr>
              <a:t>?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bg1"/>
              </a:solidFill>
            </a:endParaRPr>
          </a:p>
          <a:p>
            <a:pPr algn="ctr"/>
            <a:endParaRPr lang="ru-RU" sz="2000" b="1" dirty="0" smtClean="0">
              <a:solidFill>
                <a:schemeClr val="bg1"/>
              </a:solidFill>
            </a:endParaRPr>
          </a:p>
          <a:p>
            <a:pPr algn="ctr"/>
            <a:endParaRPr lang="ru-RU" sz="2000" b="1" dirty="0" smtClean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Мозковий</a:t>
            </a:r>
            <a:r>
              <a:rPr lang="ru-RU" sz="3200" b="1" dirty="0" smtClean="0"/>
              <a:t> штурм</a:t>
            </a:r>
            <a:endParaRPr lang="ru-RU" sz="3200" b="1" dirty="0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14348" y="5633859"/>
              <a:ext cx="107438" cy="45719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699164" y="-142900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1143008"/>
          </a:xfrm>
          <a:prstGeom prst="round2SameRect">
            <a:avLst>
              <a:gd name="adj1" fmla="val 20908"/>
              <a:gd name="adj2" fmla="val 50000"/>
            </a:avLst>
          </a:prstGeom>
          <a:solidFill>
            <a:srgbClr val="FEE9E2"/>
          </a:solidFill>
          <a:ln w="19050">
            <a:solidFill>
              <a:schemeClr val="tx1">
                <a:alpha val="53000"/>
              </a:schemeClr>
            </a:solidFill>
          </a:ln>
          <a:effectLst/>
        </p:spPr>
        <p:txBody>
          <a:bodyPr>
            <a:normAutofit fontScale="90000"/>
          </a:bodyPr>
          <a:lstStyle/>
          <a:p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 Головні жанри та </a:t>
            </a:r>
            <a:r>
              <a:rPr lang="uk-UA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піджанри</a:t>
            </a: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 кінематографу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3000364" y="5214950"/>
            <a:ext cx="27428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 </a:t>
            </a:r>
            <a:endParaRPr lang="uk-UA" sz="2400" dirty="0"/>
          </a:p>
        </p:txBody>
      </p:sp>
      <p:graphicFrame>
        <p:nvGraphicFramePr>
          <p:cNvPr id="169" name="Схема 168"/>
          <p:cNvGraphicFramePr/>
          <p:nvPr/>
        </p:nvGraphicFramePr>
        <p:xfrm>
          <a:off x="0" y="357166"/>
          <a:ext cx="8929718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7" name="Прямоугольник 176"/>
          <p:cNvSpPr/>
          <p:nvPr/>
        </p:nvSpPr>
        <p:spPr>
          <a:xfrm>
            <a:off x="6072198" y="4714884"/>
            <a:ext cx="1062832" cy="928694"/>
          </a:xfrm>
          <a:prstGeom prst="rect">
            <a:avLst/>
          </a:pr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uk-UA" b="1" dirty="0" err="1" smtClean="0"/>
              <a:t>Фентезі</a:t>
            </a:r>
            <a:endParaRPr lang="uk-UA" b="1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71472" y="4714884"/>
            <a:ext cx="1062832" cy="928694"/>
          </a:xfrm>
          <a:prstGeom prst="rect">
            <a:avLst/>
          </a:pr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uk-UA" b="1" dirty="0" smtClean="0"/>
              <a:t>Трилер</a:t>
            </a:r>
            <a:endParaRPr lang="uk-UA" b="1" dirty="0"/>
          </a:p>
        </p:txBody>
      </p:sp>
      <p:sp>
        <p:nvSpPr>
          <p:cNvPr id="179" name="Прямоугольник 178"/>
          <p:cNvSpPr/>
          <p:nvPr/>
        </p:nvSpPr>
        <p:spPr>
          <a:xfrm>
            <a:off x="6072198" y="3643314"/>
            <a:ext cx="1062832" cy="928694"/>
          </a:xfrm>
          <a:prstGeom prst="rect">
            <a:avLst/>
          </a:pr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uk-UA" sz="1400" b="1" dirty="0" err="1" smtClean="0"/>
              <a:t>Кіберпанк</a:t>
            </a:r>
            <a:endParaRPr lang="uk-UA" sz="1400" b="1" dirty="0"/>
          </a:p>
        </p:txBody>
      </p:sp>
      <p:sp>
        <p:nvSpPr>
          <p:cNvPr id="180" name="Прямоугольник 179"/>
          <p:cNvSpPr/>
          <p:nvPr/>
        </p:nvSpPr>
        <p:spPr>
          <a:xfrm>
            <a:off x="2428860" y="3643314"/>
            <a:ext cx="1062832" cy="857256"/>
          </a:xfrm>
          <a:prstGeom prst="rect">
            <a:avLst/>
          </a:pr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uk-UA" b="1" dirty="0" smtClean="0"/>
              <a:t>Фарс</a:t>
            </a:r>
            <a:endParaRPr lang="uk-UA" b="1" dirty="0"/>
          </a:p>
        </p:txBody>
      </p:sp>
      <p:sp>
        <p:nvSpPr>
          <p:cNvPr id="181" name="Стрелка вниз 180"/>
          <p:cNvSpPr/>
          <p:nvPr/>
        </p:nvSpPr>
        <p:spPr>
          <a:xfrm>
            <a:off x="1000100" y="3429000"/>
            <a:ext cx="285752" cy="35719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2" name="Стрелка вниз 181"/>
          <p:cNvSpPr/>
          <p:nvPr/>
        </p:nvSpPr>
        <p:spPr>
          <a:xfrm>
            <a:off x="1000100" y="4429132"/>
            <a:ext cx="285752" cy="35719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3" name="Стрелка вниз 182"/>
          <p:cNvSpPr/>
          <p:nvPr/>
        </p:nvSpPr>
        <p:spPr>
          <a:xfrm>
            <a:off x="2786050" y="3429000"/>
            <a:ext cx="285752" cy="35719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4" name="Стрелка вниз 183"/>
          <p:cNvSpPr/>
          <p:nvPr/>
        </p:nvSpPr>
        <p:spPr>
          <a:xfrm>
            <a:off x="6429388" y="3429000"/>
            <a:ext cx="285752" cy="35719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5" name="Стрелка вниз 184"/>
          <p:cNvSpPr/>
          <p:nvPr/>
        </p:nvSpPr>
        <p:spPr>
          <a:xfrm>
            <a:off x="6429388" y="4429132"/>
            <a:ext cx="285752" cy="35719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250030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-106325" y="85723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357158" y="0"/>
            <a:ext cx="8429684" cy="1928802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rmAutofit fontScale="25000" lnSpcReduction="20000"/>
          </a:bodyPr>
          <a:lstStyle/>
          <a:p>
            <a:endParaRPr lang="uk-UA" sz="2800" b="1" dirty="0" smtClean="0">
              <a:solidFill>
                <a:srgbClr val="6D1311"/>
              </a:solidFill>
            </a:endParaRPr>
          </a:p>
          <a:p>
            <a:endParaRPr lang="uk-UA" sz="2800" b="1" dirty="0" smtClean="0">
              <a:solidFill>
                <a:srgbClr val="6D1311"/>
              </a:solidFill>
            </a:endParaRPr>
          </a:p>
          <a:p>
            <a:r>
              <a:rPr lang="uk-UA" sz="5100" b="1" dirty="0" smtClean="0">
                <a:solidFill>
                  <a:srgbClr val="6D1311"/>
                </a:solidFill>
              </a:rPr>
              <a:t>                                                           </a:t>
            </a:r>
          </a:p>
          <a:p>
            <a:endParaRPr lang="uk-UA" sz="5100" b="1" dirty="0" smtClean="0">
              <a:solidFill>
                <a:srgbClr val="6D1311"/>
              </a:solidFill>
            </a:endParaRPr>
          </a:p>
          <a:p>
            <a:r>
              <a:rPr lang="uk-UA" sz="7400" b="1" dirty="0" smtClean="0">
                <a:solidFill>
                  <a:srgbClr val="6D1311"/>
                </a:solidFill>
              </a:rPr>
              <a:t>                                                             </a:t>
            </a:r>
            <a:r>
              <a:rPr lang="uk-UA" sz="11200" b="1" dirty="0" smtClean="0">
                <a:solidFill>
                  <a:srgbClr val="6D1311"/>
                </a:solidFill>
              </a:rPr>
              <a:t>Детектив</a:t>
            </a:r>
            <a:endParaRPr lang="uk-UA" sz="3300" b="1" dirty="0" smtClean="0">
              <a:solidFill>
                <a:srgbClr val="6D1311"/>
              </a:solidFill>
            </a:endParaRPr>
          </a:p>
          <a:p>
            <a:pPr algn="ctr"/>
            <a:endParaRPr lang="uk-UA" sz="3300" b="1" dirty="0" smtClean="0">
              <a:solidFill>
                <a:srgbClr val="6D1311"/>
              </a:solidFill>
            </a:endParaRPr>
          </a:p>
          <a:p>
            <a:pPr algn="ctr"/>
            <a:r>
              <a:rPr lang="uk-UA" sz="33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Незмінними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атрибутами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стрічок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цього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жанру</a:t>
            </a:r>
            <a:r>
              <a:rPr lang="en-US" sz="6400" b="1" dirty="0" smtClean="0">
                <a:solidFill>
                  <a:srgbClr val="6D1311"/>
                </a:solidFill>
              </a:rPr>
              <a:t> є</a:t>
            </a:r>
            <a:r>
              <a:rPr lang="uk-UA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злочин</a:t>
            </a:r>
            <a:r>
              <a:rPr lang="uk-UA" sz="6400" b="1" dirty="0" smtClean="0">
                <a:solidFill>
                  <a:srgbClr val="6D1311"/>
                </a:solidFill>
              </a:rPr>
              <a:t>, </a:t>
            </a:r>
            <a:r>
              <a:rPr lang="en-US" sz="6400" b="1" dirty="0" err="1" smtClean="0">
                <a:solidFill>
                  <a:srgbClr val="6D1311"/>
                </a:solidFill>
              </a:rPr>
              <a:t>наступне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за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ним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розслідування</a:t>
            </a:r>
            <a:r>
              <a:rPr lang="en-US" sz="6400" b="1" dirty="0" smtClean="0">
                <a:solidFill>
                  <a:srgbClr val="6D1311"/>
                </a:solidFill>
              </a:rPr>
              <a:t> і </a:t>
            </a:r>
            <a:r>
              <a:rPr lang="en-US" sz="6400" b="1" dirty="0" err="1" smtClean="0">
                <a:solidFill>
                  <a:srgbClr val="6D1311"/>
                </a:solidFill>
              </a:rPr>
              <a:t>розкриття</a:t>
            </a:r>
            <a:r>
              <a:rPr lang="uk-UA" sz="6400" b="1" dirty="0" smtClean="0">
                <a:solidFill>
                  <a:srgbClr val="6D1311"/>
                </a:solidFill>
              </a:rPr>
              <a:t>, </a:t>
            </a:r>
            <a:r>
              <a:rPr lang="en-US" sz="6400" b="1" dirty="0" err="1" smtClean="0">
                <a:solidFill>
                  <a:srgbClr val="6D1311"/>
                </a:solidFill>
              </a:rPr>
              <a:t>пошук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винних</a:t>
            </a:r>
            <a:r>
              <a:rPr lang="uk-UA" sz="6400" b="1" dirty="0" smtClean="0">
                <a:solidFill>
                  <a:srgbClr val="6D1311"/>
                </a:solidFill>
              </a:rPr>
              <a:t>.</a:t>
            </a:r>
          </a:p>
          <a:p>
            <a:pPr algn="ctr"/>
            <a:r>
              <a:rPr lang="en-US" sz="6400" b="1" dirty="0" smtClean="0">
                <a:solidFill>
                  <a:srgbClr val="6D1311"/>
                </a:solidFill>
              </a:rPr>
              <a:t>У </a:t>
            </a:r>
            <a:r>
              <a:rPr lang="en-US" sz="6400" b="1" dirty="0" err="1" smtClean="0">
                <a:solidFill>
                  <a:srgbClr val="6D1311"/>
                </a:solidFill>
              </a:rPr>
              <a:t>процесі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перегляду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детективу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глядач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паралельно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веде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власне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розслідування</a:t>
            </a:r>
            <a:r>
              <a:rPr lang="en-US" sz="6400" b="1" dirty="0" smtClean="0">
                <a:solidFill>
                  <a:srgbClr val="6D1311"/>
                </a:solidFill>
              </a:rPr>
              <a:t> й </a:t>
            </a:r>
            <a:r>
              <a:rPr lang="en-US" sz="6400" b="1" dirty="0" err="1" smtClean="0">
                <a:solidFill>
                  <a:srgbClr val="6D1311"/>
                </a:solidFill>
              </a:rPr>
              <a:t>висуває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свою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версію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розкриття</a:t>
            </a:r>
            <a:r>
              <a:rPr lang="en-US" sz="6400" b="1" dirty="0" smtClean="0">
                <a:solidFill>
                  <a:srgbClr val="6D1311"/>
                </a:solidFill>
              </a:rPr>
              <a:t> </a:t>
            </a:r>
            <a:r>
              <a:rPr lang="en-US" sz="6400" b="1" dirty="0" err="1" smtClean="0">
                <a:solidFill>
                  <a:srgbClr val="6D1311"/>
                </a:solidFill>
              </a:rPr>
              <a:t>злочину</a:t>
            </a:r>
            <a:r>
              <a:rPr lang="uk-UA" sz="6400" b="1" dirty="0" smtClean="0">
                <a:solidFill>
                  <a:srgbClr val="6D1311"/>
                </a:solidFill>
              </a:rPr>
              <a:t>.</a:t>
            </a:r>
          </a:p>
          <a:p>
            <a:pPr algn="ctr"/>
            <a:endParaRPr lang="uk-UA" sz="4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graphicFrame>
        <p:nvGraphicFramePr>
          <p:cNvPr id="152" name="Схема 151"/>
          <p:cNvGraphicFramePr/>
          <p:nvPr/>
        </p:nvGraphicFramePr>
        <p:xfrm>
          <a:off x="357158" y="1928802"/>
          <a:ext cx="8501122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  <p:bldGraphic spid="15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64" y="0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14348" y="285728"/>
            <a:ext cx="7772400" cy="1643074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6D1311"/>
                </a:solidFill>
              </a:rPr>
              <a:t>Він</a:t>
            </a:r>
            <a:r>
              <a:rPr lang="ru-RU" sz="3200" b="1" dirty="0" smtClean="0">
                <a:solidFill>
                  <a:srgbClr val="6D1311"/>
                </a:solidFill>
              </a:rPr>
              <a:t> </a:t>
            </a:r>
            <a:r>
              <a:rPr lang="ru-RU" sz="3200" b="1" dirty="0" err="1" smtClean="0">
                <a:solidFill>
                  <a:srgbClr val="6D1311"/>
                </a:solidFill>
              </a:rPr>
              <a:t>ніколи</a:t>
            </a:r>
            <a:r>
              <a:rPr lang="ru-RU" sz="3200" b="1" dirty="0" smtClean="0">
                <a:solidFill>
                  <a:srgbClr val="6D1311"/>
                </a:solidFill>
              </a:rPr>
              <a:t> не жив </a:t>
            </a:r>
            <a:r>
              <a:rPr lang="ru-RU" sz="3200" b="1" dirty="0" err="1" smtClean="0">
                <a:solidFill>
                  <a:srgbClr val="6D1311"/>
                </a:solidFill>
              </a:rPr>
              <a:t>і</a:t>
            </a:r>
            <a:r>
              <a:rPr lang="ru-RU" sz="3200" b="1" dirty="0" smtClean="0">
                <a:solidFill>
                  <a:srgbClr val="6D1311"/>
                </a:solidFill>
              </a:rPr>
              <a:t> </a:t>
            </a:r>
            <a:r>
              <a:rPr lang="ru-RU" sz="3200" b="1" dirty="0" err="1" smtClean="0">
                <a:solidFill>
                  <a:srgbClr val="6D1311"/>
                </a:solidFill>
              </a:rPr>
              <a:t>ніколи</a:t>
            </a:r>
            <a:r>
              <a:rPr lang="ru-RU" sz="3200" b="1" dirty="0" smtClean="0">
                <a:solidFill>
                  <a:srgbClr val="6D1311"/>
                </a:solidFill>
              </a:rPr>
              <a:t> не </a:t>
            </a:r>
            <a:r>
              <a:rPr lang="ru-RU" sz="3200" b="1" dirty="0" err="1" smtClean="0">
                <a:solidFill>
                  <a:srgbClr val="6D1311"/>
                </a:solidFill>
              </a:rPr>
              <a:t>помре</a:t>
            </a:r>
            <a:r>
              <a:rPr lang="ru-RU" sz="3200" b="1" dirty="0" smtClean="0">
                <a:solidFill>
                  <a:srgbClr val="6D1311"/>
                </a:solidFill>
              </a:rPr>
              <a:t> </a:t>
            </a:r>
            <a:r>
              <a:rPr lang="ru-RU" sz="2800" b="1" dirty="0" smtClean="0">
                <a:solidFill>
                  <a:srgbClr val="6D1311"/>
                </a:solidFill>
              </a:rPr>
              <a:t>–</a:t>
            </a:r>
          </a:p>
          <a:p>
            <a:r>
              <a:rPr lang="ru-RU" sz="2800" b="1" dirty="0" smtClean="0">
                <a:solidFill>
                  <a:srgbClr val="6D1311"/>
                </a:solidFill>
              </a:rPr>
              <a:t> про Шерлока Холмса</a:t>
            </a:r>
            <a:r>
              <a:rPr lang="ru-RU" sz="2800" dirty="0" smtClean="0">
                <a:solidFill>
                  <a:srgbClr val="6D1311"/>
                </a:solidFill>
              </a:rPr>
              <a:t/>
            </a:r>
            <a:br>
              <a:rPr lang="ru-RU" sz="2800" dirty="0" smtClean="0">
                <a:solidFill>
                  <a:srgbClr val="6D1311"/>
                </a:solidFill>
              </a:rPr>
            </a:br>
            <a:endParaRPr lang="ru-RU" dirty="0">
              <a:solidFill>
                <a:srgbClr val="6D1311"/>
              </a:solidFill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71678"/>
            <a:ext cx="5715040" cy="369400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</p:pic>
      <p:sp>
        <p:nvSpPr>
          <p:cNvPr id="151" name="TextBox 150"/>
          <p:cNvSpPr txBox="1"/>
          <p:nvPr/>
        </p:nvSpPr>
        <p:spPr>
          <a:xfrm>
            <a:off x="928662" y="5857892"/>
            <a:ext cx="724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Кадр з кінофільму </a:t>
            </a:r>
            <a:r>
              <a:rPr lang="uk-UA" sz="2400" b="1" dirty="0" err="1" smtClean="0">
                <a:solidFill>
                  <a:schemeClr val="bg1"/>
                </a:solidFill>
              </a:rPr>
              <a:t>“Шерлок</a:t>
            </a:r>
            <a:r>
              <a:rPr lang="uk-UA" sz="2400" b="1" dirty="0" smtClean="0">
                <a:solidFill>
                  <a:schemeClr val="bg1"/>
                </a:solidFill>
              </a:rPr>
              <a:t> Холмс та доктор </a:t>
            </a:r>
            <a:r>
              <a:rPr lang="uk-UA" sz="2400" b="1" dirty="0" err="1" smtClean="0">
                <a:solidFill>
                  <a:schemeClr val="bg1"/>
                </a:solidFill>
              </a:rPr>
              <a:t>Ватсон”</a:t>
            </a:r>
            <a:endParaRPr lang="uk-UA" sz="24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Росія 1979 р, </a:t>
            </a:r>
            <a:r>
              <a:rPr lang="uk-UA" sz="2400" b="1" dirty="0" err="1" smtClean="0">
                <a:solidFill>
                  <a:schemeClr val="bg1"/>
                </a:solidFill>
              </a:rPr>
              <a:t>реж</a:t>
            </a:r>
            <a:r>
              <a:rPr lang="uk-UA" sz="2400" b="1" dirty="0" smtClean="0">
                <a:solidFill>
                  <a:schemeClr val="bg1"/>
                </a:solidFill>
              </a:rPr>
              <a:t>. І </a:t>
            </a:r>
            <a:r>
              <a:rPr lang="uk-UA" sz="2400" b="1" dirty="0" err="1" smtClean="0">
                <a:solidFill>
                  <a:schemeClr val="bg1"/>
                </a:solidFill>
              </a:rPr>
              <a:t>Масленніков</a:t>
            </a:r>
            <a:endParaRPr lang="uk-U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  <p:bldP spid="1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500430" y="-785842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14348" y="285728"/>
            <a:ext cx="7772400" cy="1643074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rmAutofit/>
          </a:bodyPr>
          <a:lstStyle/>
          <a:p>
            <a:endParaRPr lang="uk-UA" sz="2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000100" y="785794"/>
            <a:ext cx="652883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-Bold" charset="-52"/>
              </a:rPr>
              <a:t>Кінокомедія -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Фільми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,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що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мають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розрадити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глядача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,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покращити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його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настрій</a:t>
            </a:r>
            <a:endParaRPr kumimoji="0" lang="uk-UA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4" name="Схема 153"/>
          <p:cNvGraphicFramePr/>
          <p:nvPr/>
        </p:nvGraphicFramePr>
        <p:xfrm>
          <a:off x="357158" y="2071678"/>
          <a:ext cx="8429684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  <p:bldGraphic spid="15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500430" y="-785842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14348" y="285728"/>
            <a:ext cx="7772400" cy="1357322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Autofit/>
          </a:bodyPr>
          <a:lstStyle/>
          <a:p>
            <a:pPr algn="ctr"/>
            <a:endParaRPr lang="ru-RU" sz="2800" b="1" dirty="0" smtClean="0">
              <a:solidFill>
                <a:srgbClr val="6D1311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6D1311"/>
                </a:solidFill>
              </a:rPr>
              <a:t>«За </a:t>
            </a:r>
            <a:r>
              <a:rPr lang="ru-RU" sz="2800" b="1" dirty="0" err="1" smtClean="0">
                <a:solidFill>
                  <a:srgbClr val="6D1311"/>
                </a:solidFill>
              </a:rPr>
              <a:t>двома</a:t>
            </a:r>
            <a:r>
              <a:rPr lang="ru-RU" sz="2800" b="1" dirty="0" smtClean="0">
                <a:solidFill>
                  <a:srgbClr val="6D1311"/>
                </a:solidFill>
              </a:rPr>
              <a:t>́ </a:t>
            </a:r>
            <a:r>
              <a:rPr lang="ru-RU" sz="2800" b="1" dirty="0" err="1" smtClean="0">
                <a:solidFill>
                  <a:srgbClr val="6D1311"/>
                </a:solidFill>
              </a:rPr>
              <a:t>зайця́ми</a:t>
            </a:r>
            <a:r>
              <a:rPr lang="ru-RU" sz="2800" b="1" dirty="0" smtClean="0">
                <a:solidFill>
                  <a:srgbClr val="6D1311"/>
                </a:solidFill>
              </a:rPr>
              <a:t>»</a:t>
            </a:r>
            <a:r>
              <a:rPr lang="ru-RU" sz="2800" dirty="0" smtClean="0">
                <a:solidFill>
                  <a:srgbClr val="6D1311"/>
                </a:solidFill>
              </a:rPr>
              <a:t> — </a:t>
            </a:r>
            <a:r>
              <a:rPr lang="ru-RU" sz="2800" dirty="0" err="1" smtClean="0">
                <a:solidFill>
                  <a:srgbClr val="6D1311"/>
                </a:solidFill>
              </a:rPr>
              <a:t>художній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комедійний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фільм</a:t>
            </a:r>
            <a:r>
              <a:rPr lang="ru-RU" sz="2800" dirty="0" smtClean="0">
                <a:solidFill>
                  <a:srgbClr val="6D1311"/>
                </a:solidFill>
              </a:rPr>
              <a:t> за мотивами </a:t>
            </a:r>
            <a:r>
              <a:rPr lang="ru-RU" sz="2800" dirty="0" err="1" smtClean="0">
                <a:solidFill>
                  <a:srgbClr val="6D1311"/>
                </a:solidFill>
              </a:rPr>
              <a:t>комедійної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п'єси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Михайла</a:t>
            </a:r>
            <a:r>
              <a:rPr lang="ru-RU" sz="2800" dirty="0" smtClean="0">
                <a:solidFill>
                  <a:srgbClr val="6D1311"/>
                </a:solidFill>
              </a:rPr>
              <a:t> </a:t>
            </a:r>
            <a:r>
              <a:rPr lang="ru-RU" sz="2800" dirty="0" err="1" smtClean="0">
                <a:solidFill>
                  <a:srgbClr val="6D1311"/>
                </a:solidFill>
              </a:rPr>
              <a:t>Старицького</a:t>
            </a:r>
            <a:endParaRPr lang="ru-RU" dirty="0">
              <a:solidFill>
                <a:srgbClr val="6D1311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1357290" y="5429264"/>
            <a:ext cx="66199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Маргарита </a:t>
            </a:r>
            <a:r>
              <a:rPr lang="ru-RU" sz="2000" b="1" dirty="0" err="1" smtClean="0">
                <a:solidFill>
                  <a:schemeClr val="bg1"/>
                </a:solidFill>
              </a:rPr>
              <a:t>Криницина</a:t>
            </a:r>
            <a:r>
              <a:rPr lang="ru-RU" sz="2000" b="1" dirty="0" smtClean="0">
                <a:solidFill>
                  <a:schemeClr val="bg1"/>
                </a:solidFill>
              </a:rPr>
              <a:t>, Олег Борисов у </a:t>
            </a:r>
            <a:r>
              <a:rPr lang="ru-RU" sz="2000" b="1" dirty="0" err="1" smtClean="0">
                <a:solidFill>
                  <a:schemeClr val="bg1"/>
                </a:solidFill>
              </a:rPr>
              <a:t>фільмі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2000" b="1" i="1" dirty="0" smtClean="0">
                <a:solidFill>
                  <a:schemeClr val="bg1"/>
                </a:solidFill>
              </a:rPr>
              <a:t>"За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двома</a:t>
            </a:r>
            <a:r>
              <a:rPr lang="ru-RU" sz="2000" b="1" i="1" dirty="0" smtClean="0">
                <a:solidFill>
                  <a:schemeClr val="bg1"/>
                </a:solidFill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зайцями</a:t>
            </a:r>
            <a:r>
              <a:rPr lang="ru-RU" sz="2000" b="1" i="1" dirty="0" smtClean="0">
                <a:solidFill>
                  <a:schemeClr val="bg1"/>
                </a:solidFill>
              </a:rPr>
              <a:t>".</a:t>
            </a:r>
            <a:r>
              <a:rPr lang="ru-RU" sz="2000" b="1" dirty="0" smtClean="0">
                <a:solidFill>
                  <a:schemeClr val="bg1"/>
                </a:solidFill>
              </a:rPr>
              <a:t>  </a:t>
            </a:r>
            <a:r>
              <a:rPr lang="ru-RU" sz="2000" b="1" dirty="0" err="1" smtClean="0">
                <a:solidFill>
                  <a:schemeClr val="bg1"/>
                </a:solidFill>
              </a:rPr>
              <a:t>Україна</a:t>
            </a:r>
            <a:r>
              <a:rPr lang="ru-RU" sz="2000" b="1" dirty="0" smtClean="0">
                <a:solidFill>
                  <a:schemeClr val="bg1"/>
                </a:solidFill>
              </a:rPr>
              <a:t>, 1961 р., </a:t>
            </a:r>
            <a:r>
              <a:rPr lang="ru-RU" sz="2000" b="1" dirty="0" err="1" smtClean="0">
                <a:solidFill>
                  <a:schemeClr val="bg1"/>
                </a:solidFill>
              </a:rPr>
              <a:t>режисер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В.Іванов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оператор </a:t>
            </a:r>
            <a:r>
              <a:rPr lang="ru-RU" sz="2000" b="1" dirty="0" err="1" smtClean="0">
                <a:solidFill>
                  <a:schemeClr val="bg1"/>
                </a:solidFill>
              </a:rPr>
              <a:t>В.Іллєнко</a:t>
            </a:r>
            <a:r>
              <a:rPr lang="ru-RU" sz="2000" b="1" dirty="0" smtClean="0">
                <a:solidFill>
                  <a:schemeClr val="bg1"/>
                </a:solidFill>
              </a:rPr>
              <a:t>. </a:t>
            </a:r>
            <a:endParaRPr lang="uk-UA" sz="2000" b="1" dirty="0">
              <a:solidFill>
                <a:schemeClr val="bg1"/>
              </a:solidFill>
            </a:endParaRPr>
          </a:p>
        </p:txBody>
      </p:sp>
      <p:pic>
        <p:nvPicPr>
          <p:cNvPr id="34818" name="Picture 2" descr="C:\Users\777\Desktop\Vadymillenk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7328" y="1714488"/>
            <a:ext cx="4093497" cy="37353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  <p:bldP spid="1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14348" y="285728"/>
            <a:ext cx="7772400" cy="1643074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rmAutofit/>
          </a:bodyPr>
          <a:lstStyle/>
          <a:p>
            <a:endParaRPr lang="uk-UA" sz="26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714348" y="500042"/>
            <a:ext cx="771530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-Bold" charset="-52"/>
              </a:rPr>
              <a:t>Мелодрама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-Bold" charset="-5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Фільм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цього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жанру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розкриває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духовний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і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чуттєвий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світ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героїв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в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особливо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яскравих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емоційних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ситуаціях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,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часто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на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основі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контрастів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: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добро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і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зло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,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любов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 і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ненависть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161616"/>
                </a:solidFill>
                <a:effectLst/>
                <a:latin typeface="Arial" pitchFamily="34" charset="0"/>
                <a:ea typeface="SchoolBookC" charset="-52"/>
                <a:cs typeface="SchoolBookC" charset="-52"/>
              </a:rPr>
              <a:t>.</a:t>
            </a:r>
            <a:r>
              <a:rPr lang="uk-UA" b="1" dirty="0" smtClean="0"/>
              <a:t> 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ea typeface="SchoolBookC" charset="-52"/>
              <a:cs typeface="SchoolBookC" charset="-5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dirty="0" smtClean="0">
              <a:solidFill>
                <a:srgbClr val="161616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16161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9" name="Picture 3" descr="http://uaclub.net.ua/images/non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9950" y="90488"/>
            <a:ext cx="47625" cy="47625"/>
          </a:xfrm>
          <a:prstGeom prst="rect">
            <a:avLst/>
          </a:prstGeom>
          <a:noFill/>
        </p:spPr>
      </p:pic>
      <p:pic>
        <p:nvPicPr>
          <p:cNvPr id="29700" name="Picture 4" descr="http://uaclub.net.ua/images/non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4113" y="90488"/>
            <a:ext cx="47625" cy="47625"/>
          </a:xfrm>
          <a:prstGeom prst="rect">
            <a:avLst/>
          </a:prstGeom>
          <a:noFill/>
        </p:spPr>
      </p:pic>
      <p:pic>
        <p:nvPicPr>
          <p:cNvPr id="29701" name="Picture 5" descr="http://uaclub.net.ua/images/non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7075" y="90488"/>
            <a:ext cx="47625" cy="47625"/>
          </a:xfrm>
          <a:prstGeom prst="rect">
            <a:avLst/>
          </a:prstGeom>
          <a:noFill/>
        </p:spPr>
      </p:pic>
      <p:sp>
        <p:nvSpPr>
          <p:cNvPr id="156" name="Прямоугольник 155"/>
          <p:cNvSpPr/>
          <p:nvPr/>
        </p:nvSpPr>
        <p:spPr>
          <a:xfrm>
            <a:off x="428596" y="2071678"/>
            <a:ext cx="478634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/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Акторка Мішель </a:t>
            </a:r>
            <a:r>
              <a:rPr lang="uk-UA" b="1" dirty="0" err="1" smtClean="0">
                <a:solidFill>
                  <a:schemeClr val="bg1"/>
                </a:solidFill>
              </a:rPr>
              <a:t>Мерсьє</a:t>
            </a:r>
            <a:r>
              <a:rPr lang="uk-UA" b="1" dirty="0" smtClean="0">
                <a:solidFill>
                  <a:schemeClr val="bg1"/>
                </a:solidFill>
              </a:rPr>
              <a:t>  в ролі Анжеліки де </a:t>
            </a:r>
            <a:r>
              <a:rPr lang="uk-UA" b="1" dirty="0" err="1" smtClean="0">
                <a:solidFill>
                  <a:schemeClr val="bg1"/>
                </a:solidFill>
              </a:rPr>
              <a:t>Пейрак</a:t>
            </a:r>
            <a:r>
              <a:rPr lang="uk-UA" b="1" dirty="0" smtClean="0">
                <a:solidFill>
                  <a:schemeClr val="bg1"/>
                </a:solidFill>
              </a:rPr>
              <a:t>  у  фільмі 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«Анжеліка – маркіза янголів»)</a:t>
            </a:r>
          </a:p>
          <a:p>
            <a:r>
              <a:rPr lang="uk-UA" sz="2000" i="1" dirty="0" smtClean="0"/>
              <a:t> </a:t>
            </a:r>
            <a:r>
              <a:rPr lang="uk-UA" sz="2000" b="1" i="1" dirty="0" smtClean="0">
                <a:solidFill>
                  <a:schemeClr val="bg1"/>
                </a:solidFill>
              </a:rPr>
              <a:t>Режисер</a:t>
            </a:r>
            <a:r>
              <a:rPr lang="uk-UA" sz="2000" b="1" dirty="0" smtClean="0">
                <a:solidFill>
                  <a:schemeClr val="bg1"/>
                </a:solidFill>
              </a:rPr>
              <a:t>: </a:t>
            </a:r>
            <a:r>
              <a:rPr lang="uk-UA" sz="2000" b="1" dirty="0" err="1" smtClean="0">
                <a:solidFill>
                  <a:schemeClr val="bg1"/>
                </a:solidFill>
              </a:rPr>
              <a:t>Бернар</a:t>
            </a:r>
            <a:r>
              <a:rPr lang="uk-UA" sz="2000" b="1" dirty="0" smtClean="0">
                <a:solidFill>
                  <a:schemeClr val="bg1"/>
                </a:solidFill>
              </a:rPr>
              <a:t> </a:t>
            </a:r>
            <a:r>
              <a:rPr lang="uk-UA" sz="2000" b="1" dirty="0" err="1" smtClean="0">
                <a:solidFill>
                  <a:schemeClr val="bg1"/>
                </a:solidFill>
              </a:rPr>
              <a:t>Бордері</a:t>
            </a:r>
            <a:r>
              <a:rPr lang="uk-UA" sz="2000" b="1" dirty="0" smtClean="0">
                <a:solidFill>
                  <a:schemeClr val="bg1"/>
                </a:solidFill>
              </a:rPr>
              <a:t>, 1964 р.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/>
            </a:r>
            <a:br>
              <a:rPr lang="uk-UA" sz="2000" b="1" dirty="0" smtClean="0">
                <a:solidFill>
                  <a:schemeClr val="bg1"/>
                </a:solidFill>
              </a:rPr>
            </a:br>
            <a:r>
              <a:rPr lang="uk-UA" sz="2000" b="1" dirty="0" smtClean="0">
                <a:solidFill>
                  <a:schemeClr val="bg1"/>
                </a:solidFill>
              </a:rPr>
              <a:t>    </a:t>
            </a:r>
          </a:p>
          <a:p>
            <a:r>
              <a:rPr lang="uk-UA" dirty="0" smtClean="0"/>
              <a:t>,</a:t>
            </a:r>
            <a:r>
              <a:rPr lang="uk-UA" b="1" dirty="0" smtClean="0">
                <a:solidFill>
                  <a:schemeClr val="bg1"/>
                </a:solidFill>
              </a:rPr>
              <a:t>Про неї складають романтичні легенди, про неї мріють і оспівують її дивовижну вроду, її прихильність хочуть завоювати, а волю – зламати і підкорити... Але вона завжди залишається чарівною жінкою із таємничою душею. І навіть під загрозою смерті, віддана своєму коханому чоловіку </a:t>
            </a:r>
            <a:r>
              <a:rPr lang="uk-UA" b="1" dirty="0" err="1" smtClean="0">
                <a:solidFill>
                  <a:schemeClr val="bg1"/>
                </a:solidFill>
              </a:rPr>
              <a:t>Жоффрею</a:t>
            </a:r>
            <a:r>
              <a:rPr lang="uk-UA" b="1" dirty="0" smtClean="0">
                <a:solidFill>
                  <a:schemeClr val="bg1"/>
                </a:solidFill>
              </a:rPr>
              <a:t>, якому подарувала своє палке серце навіки.</a:t>
            </a:r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29702" name="Picture 6" descr="C:\Users\777\Desktop\10083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071678"/>
            <a:ext cx="3340104" cy="445857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</p:bldLst>
  </p:timing>
</p:sld>
</file>

<file path=ppt/theme/theme1.xml><?xml version="1.0" encoding="utf-8"?>
<a:theme xmlns:a="http://schemas.openxmlformats.org/drawingml/2006/main" name="Тема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1103</TotalTime>
  <Words>856</Words>
  <Application>Microsoft Office PowerPoint</Application>
  <PresentationFormat>Экран (4:3)</PresentationFormat>
  <Paragraphs>159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Тема6</vt:lpstr>
      <vt:lpstr>  Тема: Екранні мистецтва. Жанри кінематографу  </vt:lpstr>
      <vt:lpstr>  МЕТА: навчити орієнтуватись у жанрах кінематографу. Розвивати свідоме ставлення до екранних мистецтв, та вміння робити вибір  у пропозиції творів світової кіноіндустрії. Виховувати почуття патріотизму на прикладі вітчизняної кінопродукції  </vt:lpstr>
      <vt:lpstr>Слайд 3</vt:lpstr>
      <vt:lpstr> Головні жанри та піджанри кінематографу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Прийом: Відкритий мікрофон</vt:lpstr>
      <vt:lpstr>Слайд 15</vt:lpstr>
      <vt:lpstr> </vt:lpstr>
      <vt:lpstr>Випереджувальне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і мова мистецтва</dc:title>
  <dc:creator>777</dc:creator>
  <cp:lastModifiedBy>777</cp:lastModifiedBy>
  <cp:revision>16</cp:revision>
  <dcterms:created xsi:type="dcterms:W3CDTF">2010-02-22T18:54:57Z</dcterms:created>
  <dcterms:modified xsi:type="dcterms:W3CDTF">2010-03-08T18:39:45Z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TC300090791049</vt:lpwstr>
  </property>
</Properties>
</file>