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9" r:id="rId4"/>
    <p:sldId id="264" r:id="rId5"/>
    <p:sldId id="262" r:id="rId6"/>
    <p:sldId id="257" r:id="rId7"/>
    <p:sldId id="268" r:id="rId8"/>
    <p:sldId id="263" r:id="rId9"/>
    <p:sldId id="261" r:id="rId10"/>
    <p:sldId id="258" r:id="rId11"/>
    <p:sldId id="259" r:id="rId12"/>
    <p:sldId id="270" r:id="rId13"/>
    <p:sldId id="265" r:id="rId14"/>
    <p:sldId id="271" r:id="rId15"/>
    <p:sldId id="260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1311"/>
    <a:srgbClr val="FFFF99"/>
    <a:srgbClr val="FEE9E2"/>
    <a:srgbClr val="FFFF66"/>
    <a:srgbClr val="E4643C"/>
    <a:srgbClr val="E79379"/>
    <a:srgbClr val="EBB075"/>
    <a:srgbClr val="694B15"/>
    <a:srgbClr val="D6AE4A"/>
    <a:srgbClr val="E8C3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05" autoAdjust="0"/>
  </p:normalViewPr>
  <p:slideViewPr>
    <p:cSldViewPr>
      <p:cViewPr varScale="1">
        <p:scale>
          <a:sx n="70" d="100"/>
          <a:sy n="70" d="100"/>
        </p:scale>
        <p:origin x="-1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561C1-E7A2-440F-88CB-6FDE12E3F7C7}" type="doc">
      <dgm:prSet loTypeId="urn:microsoft.com/office/officeart/2005/8/layout/target3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uk-UA"/>
        </a:p>
      </dgm:t>
    </dgm:pt>
    <dgm:pt modelId="{39ACD8EA-F5D6-418A-80FD-CC4D2D9A1503}">
      <dgm:prSet phldrT="[Текст]"/>
      <dgm:spPr/>
      <dgm:t>
        <a:bodyPr/>
        <a:lstStyle/>
        <a:p>
          <a:r>
            <a:rPr lang="uk-UA" b="1" dirty="0" smtClean="0"/>
            <a:t>Пізнавальні</a:t>
          </a:r>
          <a:endParaRPr lang="uk-UA" b="1" dirty="0"/>
        </a:p>
      </dgm:t>
    </dgm:pt>
    <dgm:pt modelId="{34D10685-9E6B-4191-8F59-F6B8FB057528}" type="parTrans" cxnId="{4253F428-8595-4A14-A1F1-89464B7596D3}">
      <dgm:prSet/>
      <dgm:spPr/>
      <dgm:t>
        <a:bodyPr/>
        <a:lstStyle/>
        <a:p>
          <a:endParaRPr lang="uk-UA"/>
        </a:p>
      </dgm:t>
    </dgm:pt>
    <dgm:pt modelId="{09034D81-13A5-497F-BB58-7283F7E6F8C3}" type="sibTrans" cxnId="{4253F428-8595-4A14-A1F1-89464B7596D3}">
      <dgm:prSet/>
      <dgm:spPr/>
      <dgm:t>
        <a:bodyPr/>
        <a:lstStyle/>
        <a:p>
          <a:endParaRPr lang="uk-UA"/>
        </a:p>
      </dgm:t>
    </dgm:pt>
    <dgm:pt modelId="{454D9890-1006-41E0-918C-335F1B3234C3}">
      <dgm:prSet phldrT="[Текст]" phldr="1"/>
      <dgm:spPr/>
      <dgm:t>
        <a:bodyPr/>
        <a:lstStyle/>
        <a:p>
          <a:endParaRPr lang="uk-UA" dirty="0"/>
        </a:p>
      </dgm:t>
    </dgm:pt>
    <dgm:pt modelId="{F1893A49-D668-4817-8168-1FEB384F4E08}" type="parTrans" cxnId="{9357CA16-FA51-4DC2-B09D-1626B94C93EA}">
      <dgm:prSet/>
      <dgm:spPr/>
      <dgm:t>
        <a:bodyPr/>
        <a:lstStyle/>
        <a:p>
          <a:endParaRPr lang="uk-UA"/>
        </a:p>
      </dgm:t>
    </dgm:pt>
    <dgm:pt modelId="{78662633-8082-47EA-8B86-C31F9B44C370}" type="sibTrans" cxnId="{9357CA16-FA51-4DC2-B09D-1626B94C93EA}">
      <dgm:prSet/>
      <dgm:spPr/>
      <dgm:t>
        <a:bodyPr/>
        <a:lstStyle/>
        <a:p>
          <a:endParaRPr lang="uk-UA"/>
        </a:p>
      </dgm:t>
    </dgm:pt>
    <dgm:pt modelId="{3E3B98DC-52B5-412A-A396-4CEACAFA654F}">
      <dgm:prSet phldrT="[Текст]" custT="1"/>
      <dgm:spPr/>
      <dgm:t>
        <a:bodyPr/>
        <a:lstStyle/>
        <a:p>
          <a:endParaRPr lang="uk-UA" sz="1200" dirty="0" smtClean="0"/>
        </a:p>
        <a:p>
          <a:r>
            <a:rPr lang="uk-UA" sz="2400" b="1" dirty="0" smtClean="0"/>
            <a:t>Інформаційні</a:t>
          </a:r>
          <a:endParaRPr lang="uk-UA" sz="2400" b="1" dirty="0"/>
        </a:p>
      </dgm:t>
    </dgm:pt>
    <dgm:pt modelId="{E65AA50D-8CD9-4A54-914D-1786558164FA}" type="parTrans" cxnId="{809DD52A-D7D4-40E5-8681-9E5B5F4ACF3A}">
      <dgm:prSet/>
      <dgm:spPr/>
      <dgm:t>
        <a:bodyPr/>
        <a:lstStyle/>
        <a:p>
          <a:endParaRPr lang="uk-UA"/>
        </a:p>
      </dgm:t>
    </dgm:pt>
    <dgm:pt modelId="{D11BB0CC-0CA7-4FAD-81BE-89AAF85B8D4C}" type="sibTrans" cxnId="{809DD52A-D7D4-40E5-8681-9E5B5F4ACF3A}">
      <dgm:prSet/>
      <dgm:spPr/>
      <dgm:t>
        <a:bodyPr/>
        <a:lstStyle/>
        <a:p>
          <a:endParaRPr lang="uk-UA"/>
        </a:p>
      </dgm:t>
    </dgm:pt>
    <dgm:pt modelId="{ABC54619-B286-43A0-8051-B6CC88723CE9}">
      <dgm:prSet phldrT="[Текст]" phldr="1"/>
      <dgm:spPr/>
      <dgm:t>
        <a:bodyPr/>
        <a:lstStyle/>
        <a:p>
          <a:endParaRPr lang="uk-UA" dirty="0"/>
        </a:p>
      </dgm:t>
    </dgm:pt>
    <dgm:pt modelId="{C8C71B0D-CD45-4CFC-9576-60E0395106FF}" type="parTrans" cxnId="{90563120-4C62-4977-B000-B2D6DA1496C3}">
      <dgm:prSet/>
      <dgm:spPr/>
      <dgm:t>
        <a:bodyPr/>
        <a:lstStyle/>
        <a:p>
          <a:endParaRPr lang="uk-UA"/>
        </a:p>
      </dgm:t>
    </dgm:pt>
    <dgm:pt modelId="{5BE4AA85-9F7D-42F0-BD90-82BFF4C06244}" type="sibTrans" cxnId="{90563120-4C62-4977-B000-B2D6DA1496C3}">
      <dgm:prSet/>
      <dgm:spPr/>
      <dgm:t>
        <a:bodyPr/>
        <a:lstStyle/>
        <a:p>
          <a:endParaRPr lang="uk-UA"/>
        </a:p>
      </dgm:t>
    </dgm:pt>
    <dgm:pt modelId="{D22E0C7F-15E0-4DC6-9463-DA776913D69E}">
      <dgm:prSet phldrT="[Текст]" custT="1"/>
      <dgm:spPr/>
      <dgm:t>
        <a:bodyPr/>
        <a:lstStyle/>
        <a:p>
          <a:r>
            <a:rPr lang="uk-UA" sz="2400" b="1" dirty="0" smtClean="0"/>
            <a:t>Наукові</a:t>
          </a:r>
          <a:endParaRPr lang="uk-UA" sz="2400" b="1" dirty="0"/>
        </a:p>
      </dgm:t>
    </dgm:pt>
    <dgm:pt modelId="{9C34B6E4-B734-40C2-BEA9-3DA4228629E7}" type="parTrans" cxnId="{5BB6956B-5790-40BE-A640-24A71B545503}">
      <dgm:prSet/>
      <dgm:spPr/>
      <dgm:t>
        <a:bodyPr/>
        <a:lstStyle/>
        <a:p>
          <a:endParaRPr lang="uk-UA"/>
        </a:p>
      </dgm:t>
    </dgm:pt>
    <dgm:pt modelId="{6413796E-4B06-4A46-94DF-C66EC2E36623}" type="sibTrans" cxnId="{5BB6956B-5790-40BE-A640-24A71B545503}">
      <dgm:prSet/>
      <dgm:spPr/>
      <dgm:t>
        <a:bodyPr/>
        <a:lstStyle/>
        <a:p>
          <a:endParaRPr lang="uk-UA"/>
        </a:p>
      </dgm:t>
    </dgm:pt>
    <dgm:pt modelId="{80624A8F-4C86-484A-91F4-FFA2FB2D7F3D}">
      <dgm:prSet phldrT="[Текст]" phldr="1"/>
      <dgm:spPr/>
      <dgm:t>
        <a:bodyPr/>
        <a:lstStyle/>
        <a:p>
          <a:endParaRPr lang="uk-UA" dirty="0"/>
        </a:p>
      </dgm:t>
    </dgm:pt>
    <dgm:pt modelId="{09695941-EDF5-4ECC-A79F-81D38AD9AD56}" type="parTrans" cxnId="{26419F94-87E2-4393-8BD8-1D18507A2799}">
      <dgm:prSet/>
      <dgm:spPr/>
      <dgm:t>
        <a:bodyPr/>
        <a:lstStyle/>
        <a:p>
          <a:endParaRPr lang="uk-UA"/>
        </a:p>
      </dgm:t>
    </dgm:pt>
    <dgm:pt modelId="{B2CC75E9-B73F-47DB-A71B-14F5BA8C46FF}" type="sibTrans" cxnId="{26419F94-87E2-4393-8BD8-1D18507A2799}">
      <dgm:prSet/>
      <dgm:spPr/>
      <dgm:t>
        <a:bodyPr/>
        <a:lstStyle/>
        <a:p>
          <a:endParaRPr lang="uk-UA"/>
        </a:p>
      </dgm:t>
    </dgm:pt>
    <dgm:pt modelId="{DFD918A6-6F20-4769-9B13-091EF45B31C3}">
      <dgm:prSet/>
      <dgm:spPr/>
      <dgm:t>
        <a:bodyPr/>
        <a:lstStyle/>
        <a:p>
          <a:r>
            <a:rPr lang="uk-UA" b="1" dirty="0" smtClean="0"/>
            <a:t>Розважальні</a:t>
          </a:r>
          <a:endParaRPr lang="uk-UA" b="1" dirty="0"/>
        </a:p>
      </dgm:t>
    </dgm:pt>
    <dgm:pt modelId="{71E2328A-C2F4-477D-8361-9FFF3CEAE656}" type="parTrans" cxnId="{C9E88084-BF70-4AB5-A37F-171C91312D4C}">
      <dgm:prSet/>
      <dgm:spPr/>
    </dgm:pt>
    <dgm:pt modelId="{CB64B77B-3C34-44C9-919B-2CC0DF06B487}" type="sibTrans" cxnId="{C9E88084-BF70-4AB5-A37F-171C91312D4C}">
      <dgm:prSet/>
      <dgm:spPr/>
    </dgm:pt>
    <dgm:pt modelId="{9951FA22-5C0B-4718-B47B-9ECE8FB023F7}">
      <dgm:prSet/>
      <dgm:spPr/>
      <dgm:t>
        <a:bodyPr/>
        <a:lstStyle/>
        <a:p>
          <a:r>
            <a:rPr lang="uk-UA" b="1" dirty="0" smtClean="0"/>
            <a:t>Спортивні</a:t>
          </a:r>
          <a:endParaRPr lang="uk-UA" b="1" dirty="0"/>
        </a:p>
      </dgm:t>
    </dgm:pt>
    <dgm:pt modelId="{1437BE42-B55D-4049-B35B-6FE2305144A1}" type="parTrans" cxnId="{6A985888-8586-4A80-9AD1-B33D62495C3F}">
      <dgm:prSet/>
      <dgm:spPr/>
    </dgm:pt>
    <dgm:pt modelId="{C3FADBD2-0FA5-4341-836B-E6F1833FA35C}" type="sibTrans" cxnId="{6A985888-8586-4A80-9AD1-B33D62495C3F}">
      <dgm:prSet/>
      <dgm:spPr/>
    </dgm:pt>
    <dgm:pt modelId="{932187C6-4537-42E0-9CC6-9AC720098390}">
      <dgm:prSet custT="1"/>
      <dgm:spPr/>
      <dgm:t>
        <a:bodyPr/>
        <a:lstStyle/>
        <a:p>
          <a:r>
            <a:rPr lang="uk-UA" sz="2400" b="1" dirty="0" smtClean="0"/>
            <a:t>Для дітей</a:t>
          </a:r>
          <a:endParaRPr lang="uk-UA" sz="2400" b="1" dirty="0"/>
        </a:p>
      </dgm:t>
    </dgm:pt>
    <dgm:pt modelId="{C8BBC51A-BABE-4534-8516-375694DA65F4}" type="parTrans" cxnId="{0EAB740F-3156-42D7-AE05-E3E3DAC9E435}">
      <dgm:prSet/>
      <dgm:spPr/>
    </dgm:pt>
    <dgm:pt modelId="{D8647448-64F3-412E-BD89-8EA1A2FBC207}" type="sibTrans" cxnId="{0EAB740F-3156-42D7-AE05-E3E3DAC9E435}">
      <dgm:prSet/>
      <dgm:spPr/>
    </dgm:pt>
    <dgm:pt modelId="{303A2768-EE5D-40D4-B29C-4A0FC651B178}">
      <dgm:prSet/>
      <dgm:spPr/>
      <dgm:t>
        <a:bodyPr/>
        <a:lstStyle/>
        <a:p>
          <a:r>
            <a:rPr lang="uk-UA" b="1" dirty="0" smtClean="0"/>
            <a:t>Пригодницькі</a:t>
          </a:r>
          <a:endParaRPr lang="uk-UA" b="1" dirty="0"/>
        </a:p>
      </dgm:t>
    </dgm:pt>
    <dgm:pt modelId="{AB9D72E5-B1CA-4DA2-8EFD-ECB87039B22B}" type="parTrans" cxnId="{B18998AA-0896-4EF6-920E-E66E66E10891}">
      <dgm:prSet/>
      <dgm:spPr/>
    </dgm:pt>
    <dgm:pt modelId="{E7004312-B5C2-43E2-8BB0-2E597690BF46}" type="sibTrans" cxnId="{B18998AA-0896-4EF6-920E-E66E66E10891}">
      <dgm:prSet/>
      <dgm:spPr/>
    </dgm:pt>
    <dgm:pt modelId="{2D724786-3F4D-4CA9-9C01-D21AC4E1EDEA}" type="pres">
      <dgm:prSet presAssocID="{549561C1-E7A2-440F-88CB-6FDE12E3F7C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08F6F23-7067-46FF-BF7D-6F48E5F7541F}" type="pres">
      <dgm:prSet presAssocID="{39ACD8EA-F5D6-418A-80FD-CC4D2D9A1503}" presName="circle1" presStyleLbl="node1" presStyleIdx="0" presStyleCnt="7"/>
      <dgm:spPr/>
    </dgm:pt>
    <dgm:pt modelId="{9B1ABED1-16B9-47F9-B6E9-52CE0617119A}" type="pres">
      <dgm:prSet presAssocID="{39ACD8EA-F5D6-418A-80FD-CC4D2D9A1503}" presName="space" presStyleCnt="0"/>
      <dgm:spPr/>
    </dgm:pt>
    <dgm:pt modelId="{84FCCE20-3BF1-4305-AE98-05F9F6009078}" type="pres">
      <dgm:prSet presAssocID="{39ACD8EA-F5D6-418A-80FD-CC4D2D9A1503}" presName="rect1" presStyleLbl="alignAcc1" presStyleIdx="0" presStyleCnt="7"/>
      <dgm:spPr/>
    </dgm:pt>
    <dgm:pt modelId="{CB948BCD-2284-4C13-92F9-BE8E34B55012}" type="pres">
      <dgm:prSet presAssocID="{303A2768-EE5D-40D4-B29C-4A0FC651B178}" presName="vertSpace2" presStyleLbl="node1" presStyleIdx="0" presStyleCnt="7"/>
      <dgm:spPr/>
    </dgm:pt>
    <dgm:pt modelId="{D9D6DBDB-DD5F-487A-A85A-7CC98082B0C6}" type="pres">
      <dgm:prSet presAssocID="{303A2768-EE5D-40D4-B29C-4A0FC651B178}" presName="circle2" presStyleLbl="node1" presStyleIdx="1" presStyleCnt="7"/>
      <dgm:spPr/>
    </dgm:pt>
    <dgm:pt modelId="{2CE2B731-A2BB-420E-8C0E-5B6ADDFA356A}" type="pres">
      <dgm:prSet presAssocID="{303A2768-EE5D-40D4-B29C-4A0FC651B178}" presName="rect2" presStyleLbl="alignAcc1" presStyleIdx="1" presStyleCnt="7"/>
      <dgm:spPr/>
    </dgm:pt>
    <dgm:pt modelId="{CE4655C6-E5A4-4A87-9ED6-41574AE347DE}" type="pres">
      <dgm:prSet presAssocID="{DFD918A6-6F20-4769-9B13-091EF45B31C3}" presName="vertSpace3" presStyleLbl="node1" presStyleIdx="1" presStyleCnt="7"/>
      <dgm:spPr/>
    </dgm:pt>
    <dgm:pt modelId="{547A1552-E780-49D5-9DE9-D11C4B39C9AB}" type="pres">
      <dgm:prSet presAssocID="{DFD918A6-6F20-4769-9B13-091EF45B31C3}" presName="circle3" presStyleLbl="node1" presStyleIdx="2" presStyleCnt="7"/>
      <dgm:spPr/>
    </dgm:pt>
    <dgm:pt modelId="{393F84E5-314B-4B80-B90E-220196013E90}" type="pres">
      <dgm:prSet presAssocID="{DFD918A6-6F20-4769-9B13-091EF45B31C3}" presName="rect3" presStyleLbl="alignAcc1" presStyleIdx="2" presStyleCnt="7"/>
      <dgm:spPr/>
    </dgm:pt>
    <dgm:pt modelId="{2DDE27F6-329F-45F0-BF1B-591772B9E815}" type="pres">
      <dgm:prSet presAssocID="{9951FA22-5C0B-4718-B47B-9ECE8FB023F7}" presName="vertSpace4" presStyleLbl="node1" presStyleIdx="2" presStyleCnt="7"/>
      <dgm:spPr/>
    </dgm:pt>
    <dgm:pt modelId="{CB75153D-EE60-4809-BD26-EFABBFBBC107}" type="pres">
      <dgm:prSet presAssocID="{9951FA22-5C0B-4718-B47B-9ECE8FB023F7}" presName="circle4" presStyleLbl="node1" presStyleIdx="3" presStyleCnt="7"/>
      <dgm:spPr/>
    </dgm:pt>
    <dgm:pt modelId="{0F528D22-6CE2-449B-BAFF-E192BB42AE97}" type="pres">
      <dgm:prSet presAssocID="{9951FA22-5C0B-4718-B47B-9ECE8FB023F7}" presName="rect4" presStyleLbl="alignAcc1" presStyleIdx="3" presStyleCnt="7"/>
      <dgm:spPr/>
    </dgm:pt>
    <dgm:pt modelId="{17669670-9FB6-46BB-A5C9-0C6059E1EE02}" type="pres">
      <dgm:prSet presAssocID="{3E3B98DC-52B5-412A-A396-4CEACAFA654F}" presName="vertSpace5" presStyleLbl="node1" presStyleIdx="3" presStyleCnt="7"/>
      <dgm:spPr/>
    </dgm:pt>
    <dgm:pt modelId="{01A632DA-FF01-45F4-A89F-CA582A0DCB80}" type="pres">
      <dgm:prSet presAssocID="{3E3B98DC-52B5-412A-A396-4CEACAFA654F}" presName="circle5" presStyleLbl="node1" presStyleIdx="4" presStyleCnt="7"/>
      <dgm:spPr/>
    </dgm:pt>
    <dgm:pt modelId="{25F2CA06-1B83-4FB1-AB35-D11D13C75665}" type="pres">
      <dgm:prSet presAssocID="{3E3B98DC-52B5-412A-A396-4CEACAFA654F}" presName="rect5" presStyleLbl="alignAcc1" presStyleIdx="4" presStyleCnt="7"/>
      <dgm:spPr/>
    </dgm:pt>
    <dgm:pt modelId="{22E4656C-9FE5-441B-B11A-AFB221E87D66}" type="pres">
      <dgm:prSet presAssocID="{D22E0C7F-15E0-4DC6-9463-DA776913D69E}" presName="vertSpace6" presStyleLbl="node1" presStyleIdx="4" presStyleCnt="7"/>
      <dgm:spPr/>
    </dgm:pt>
    <dgm:pt modelId="{4978D69E-B131-45A8-9B33-4EC99027D5E9}" type="pres">
      <dgm:prSet presAssocID="{D22E0C7F-15E0-4DC6-9463-DA776913D69E}" presName="circle6" presStyleLbl="node1" presStyleIdx="5" presStyleCnt="7"/>
      <dgm:spPr/>
    </dgm:pt>
    <dgm:pt modelId="{3E2E6523-7971-4F21-93E2-3063237251B4}" type="pres">
      <dgm:prSet presAssocID="{D22E0C7F-15E0-4DC6-9463-DA776913D69E}" presName="rect6" presStyleLbl="alignAcc1" presStyleIdx="5" presStyleCnt="7"/>
      <dgm:spPr/>
      <dgm:t>
        <a:bodyPr/>
        <a:lstStyle/>
        <a:p>
          <a:endParaRPr lang="uk-UA"/>
        </a:p>
      </dgm:t>
    </dgm:pt>
    <dgm:pt modelId="{4B121265-8DC5-4AA1-9334-4EE56B45D1A1}" type="pres">
      <dgm:prSet presAssocID="{932187C6-4537-42E0-9CC6-9AC720098390}" presName="vertSpace7" presStyleLbl="node1" presStyleIdx="5" presStyleCnt="7"/>
      <dgm:spPr/>
    </dgm:pt>
    <dgm:pt modelId="{8A2B3D70-01E3-410D-87E9-3508B6AFE104}" type="pres">
      <dgm:prSet presAssocID="{932187C6-4537-42E0-9CC6-9AC720098390}" presName="circle7" presStyleLbl="node1" presStyleIdx="6" presStyleCnt="7"/>
      <dgm:spPr/>
    </dgm:pt>
    <dgm:pt modelId="{8B537029-5524-4AB7-8DF5-1A066BCBB048}" type="pres">
      <dgm:prSet presAssocID="{932187C6-4537-42E0-9CC6-9AC720098390}" presName="rect7" presStyleLbl="alignAcc1" presStyleIdx="6" presStyleCnt="7"/>
      <dgm:spPr/>
      <dgm:t>
        <a:bodyPr/>
        <a:lstStyle/>
        <a:p>
          <a:endParaRPr lang="uk-UA"/>
        </a:p>
      </dgm:t>
    </dgm:pt>
    <dgm:pt modelId="{7D5C3E45-1337-474D-82BA-7632C0B6D9E7}" type="pres">
      <dgm:prSet presAssocID="{39ACD8EA-F5D6-418A-80FD-CC4D2D9A1503}" presName="rect1ParTx" presStyleLbl="alignAcc1" presStyleIdx="6" presStyleCnt="7">
        <dgm:presLayoutVars>
          <dgm:chMax val="1"/>
          <dgm:bulletEnabled val="1"/>
        </dgm:presLayoutVars>
      </dgm:prSet>
      <dgm:spPr/>
    </dgm:pt>
    <dgm:pt modelId="{705E8CB8-0202-4441-BAE8-D741256B6CF2}" type="pres">
      <dgm:prSet presAssocID="{39ACD8EA-F5D6-418A-80FD-CC4D2D9A1503}" presName="rect1ChTx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F91036-FB7A-46EE-A0C0-5A9AE34CF13A}" type="pres">
      <dgm:prSet presAssocID="{303A2768-EE5D-40D4-B29C-4A0FC651B178}" presName="rect2ParTx" presStyleLbl="alignAcc1" presStyleIdx="6" presStyleCnt="7">
        <dgm:presLayoutVars>
          <dgm:chMax val="1"/>
          <dgm:bulletEnabled val="1"/>
        </dgm:presLayoutVars>
      </dgm:prSet>
      <dgm:spPr/>
    </dgm:pt>
    <dgm:pt modelId="{31E6CA22-AFDA-4D9C-8491-9405DFCD4A11}" type="pres">
      <dgm:prSet presAssocID="{303A2768-EE5D-40D4-B29C-4A0FC651B178}" presName="rect2ChTx" presStyleLbl="alignAcc1" presStyleIdx="6" presStyleCnt="7">
        <dgm:presLayoutVars>
          <dgm:bulletEnabled val="1"/>
        </dgm:presLayoutVars>
      </dgm:prSet>
      <dgm:spPr/>
    </dgm:pt>
    <dgm:pt modelId="{39777D2A-AD23-4D41-9AD1-1557BAF200A3}" type="pres">
      <dgm:prSet presAssocID="{DFD918A6-6F20-4769-9B13-091EF45B31C3}" presName="rect3ParTx" presStyleLbl="alignAcc1" presStyleIdx="6" presStyleCnt="7">
        <dgm:presLayoutVars>
          <dgm:chMax val="1"/>
          <dgm:bulletEnabled val="1"/>
        </dgm:presLayoutVars>
      </dgm:prSet>
      <dgm:spPr/>
    </dgm:pt>
    <dgm:pt modelId="{EF277EFF-6BEA-4554-AF7A-B646B0573417}" type="pres">
      <dgm:prSet presAssocID="{DFD918A6-6F20-4769-9B13-091EF45B31C3}" presName="rect3ChTx" presStyleLbl="alignAcc1" presStyleIdx="6" presStyleCnt="7">
        <dgm:presLayoutVars>
          <dgm:bulletEnabled val="1"/>
        </dgm:presLayoutVars>
      </dgm:prSet>
      <dgm:spPr/>
    </dgm:pt>
    <dgm:pt modelId="{1F90A267-9C64-4235-B349-5672A8D1F441}" type="pres">
      <dgm:prSet presAssocID="{9951FA22-5C0B-4718-B47B-9ECE8FB023F7}" presName="rect4ParTx" presStyleLbl="alignAcc1" presStyleIdx="6" presStyleCnt="7">
        <dgm:presLayoutVars>
          <dgm:chMax val="1"/>
          <dgm:bulletEnabled val="1"/>
        </dgm:presLayoutVars>
      </dgm:prSet>
      <dgm:spPr/>
    </dgm:pt>
    <dgm:pt modelId="{7614BE2D-4E2E-491F-86FD-225B27354AB6}" type="pres">
      <dgm:prSet presAssocID="{9951FA22-5C0B-4718-B47B-9ECE8FB023F7}" presName="rect4ChTx" presStyleLbl="alignAcc1" presStyleIdx="6" presStyleCnt="7">
        <dgm:presLayoutVars>
          <dgm:bulletEnabled val="1"/>
        </dgm:presLayoutVars>
      </dgm:prSet>
      <dgm:spPr/>
    </dgm:pt>
    <dgm:pt modelId="{A173F8C5-26F9-4F0D-B0DC-CC41F56AD4A2}" type="pres">
      <dgm:prSet presAssocID="{3E3B98DC-52B5-412A-A396-4CEACAFA654F}" presName="rect5ParTx" presStyleLbl="alignAcc1" presStyleIdx="6" presStyleCnt="7">
        <dgm:presLayoutVars>
          <dgm:chMax val="1"/>
          <dgm:bulletEnabled val="1"/>
        </dgm:presLayoutVars>
      </dgm:prSet>
      <dgm:spPr/>
    </dgm:pt>
    <dgm:pt modelId="{8D8E6203-1673-4717-978D-46E390C9CC66}" type="pres">
      <dgm:prSet presAssocID="{3E3B98DC-52B5-412A-A396-4CEACAFA654F}" presName="rect5ChTx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7DF9BE-9751-452E-A697-F06CFFABB011}" type="pres">
      <dgm:prSet presAssocID="{D22E0C7F-15E0-4DC6-9463-DA776913D69E}" presName="rect6ParTx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F8E917-51C4-4FE6-8DCB-95CAC06B3EFF}" type="pres">
      <dgm:prSet presAssocID="{D22E0C7F-15E0-4DC6-9463-DA776913D69E}" presName="rect6ChTx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ADD06C-48D2-4875-878A-A0328764D18F}" type="pres">
      <dgm:prSet presAssocID="{932187C6-4537-42E0-9CC6-9AC720098390}" presName="rect7ParTx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9FB0BD-0832-4140-B022-36F81F039E1D}" type="pres">
      <dgm:prSet presAssocID="{932187C6-4537-42E0-9CC6-9AC720098390}" presName="rect7ChTx" presStyleLbl="alignAcc1" presStyleIdx="6" presStyleCnt="7">
        <dgm:presLayoutVars>
          <dgm:bulletEnabled val="1"/>
        </dgm:presLayoutVars>
      </dgm:prSet>
      <dgm:spPr/>
    </dgm:pt>
  </dgm:ptLst>
  <dgm:cxnLst>
    <dgm:cxn modelId="{6F2C5A4C-978E-4BE1-930D-C17CF65158FE}" type="presOf" srcId="{80624A8F-4C86-484A-91F4-FFA2FB2D7F3D}" destId="{BBF8E917-51C4-4FE6-8DCB-95CAC06B3EFF}" srcOrd="0" destOrd="0" presId="urn:microsoft.com/office/officeart/2005/8/layout/target3"/>
    <dgm:cxn modelId="{0EAB740F-3156-42D7-AE05-E3E3DAC9E435}" srcId="{549561C1-E7A2-440F-88CB-6FDE12E3F7C7}" destId="{932187C6-4537-42E0-9CC6-9AC720098390}" srcOrd="6" destOrd="0" parTransId="{C8BBC51A-BABE-4534-8516-375694DA65F4}" sibTransId="{D8647448-64F3-412E-BD89-8EA1A2FBC207}"/>
    <dgm:cxn modelId="{BB5869DB-A7EF-440B-B774-8B1BE8AFD2A0}" type="presOf" srcId="{DFD918A6-6F20-4769-9B13-091EF45B31C3}" destId="{39777D2A-AD23-4D41-9AD1-1557BAF200A3}" srcOrd="1" destOrd="0" presId="urn:microsoft.com/office/officeart/2005/8/layout/target3"/>
    <dgm:cxn modelId="{FF690F40-9373-45A3-8AA7-811ED7B950FF}" type="presOf" srcId="{3E3B98DC-52B5-412A-A396-4CEACAFA654F}" destId="{A173F8C5-26F9-4F0D-B0DC-CC41F56AD4A2}" srcOrd="1" destOrd="0" presId="urn:microsoft.com/office/officeart/2005/8/layout/target3"/>
    <dgm:cxn modelId="{3110AD52-7C05-4546-869D-5534514F0D8D}" type="presOf" srcId="{9951FA22-5C0B-4718-B47B-9ECE8FB023F7}" destId="{0F528D22-6CE2-449B-BAFF-E192BB42AE97}" srcOrd="0" destOrd="0" presId="urn:microsoft.com/office/officeart/2005/8/layout/target3"/>
    <dgm:cxn modelId="{9A53215D-6D22-48F8-AF0C-5D4804854F06}" type="presOf" srcId="{303A2768-EE5D-40D4-B29C-4A0FC651B178}" destId="{53F91036-FB7A-46EE-A0C0-5A9AE34CF13A}" srcOrd="1" destOrd="0" presId="urn:microsoft.com/office/officeart/2005/8/layout/target3"/>
    <dgm:cxn modelId="{941C0FDD-617E-4C68-8A58-2B88E19F32FF}" type="presOf" srcId="{39ACD8EA-F5D6-418A-80FD-CC4D2D9A1503}" destId="{84FCCE20-3BF1-4305-AE98-05F9F6009078}" srcOrd="0" destOrd="0" presId="urn:microsoft.com/office/officeart/2005/8/layout/target3"/>
    <dgm:cxn modelId="{890E6515-70B3-487D-8436-30A4D55FDB72}" type="presOf" srcId="{ABC54619-B286-43A0-8051-B6CC88723CE9}" destId="{8D8E6203-1673-4717-978D-46E390C9CC66}" srcOrd="0" destOrd="0" presId="urn:microsoft.com/office/officeart/2005/8/layout/target3"/>
    <dgm:cxn modelId="{7BF88369-608D-4223-A73C-17A631B99816}" type="presOf" srcId="{932187C6-4537-42E0-9CC6-9AC720098390}" destId="{66ADD06C-48D2-4875-878A-A0328764D18F}" srcOrd="1" destOrd="0" presId="urn:microsoft.com/office/officeart/2005/8/layout/target3"/>
    <dgm:cxn modelId="{9357CA16-FA51-4DC2-B09D-1626B94C93EA}" srcId="{39ACD8EA-F5D6-418A-80FD-CC4D2D9A1503}" destId="{454D9890-1006-41E0-918C-335F1B3234C3}" srcOrd="0" destOrd="0" parTransId="{F1893A49-D668-4817-8168-1FEB384F4E08}" sibTransId="{78662633-8082-47EA-8B86-C31F9B44C370}"/>
    <dgm:cxn modelId="{B18998AA-0896-4EF6-920E-E66E66E10891}" srcId="{549561C1-E7A2-440F-88CB-6FDE12E3F7C7}" destId="{303A2768-EE5D-40D4-B29C-4A0FC651B178}" srcOrd="1" destOrd="0" parTransId="{AB9D72E5-B1CA-4DA2-8EFD-ECB87039B22B}" sibTransId="{E7004312-B5C2-43E2-8BB0-2E597690BF46}"/>
    <dgm:cxn modelId="{26419F94-87E2-4393-8BD8-1D18507A2799}" srcId="{D22E0C7F-15E0-4DC6-9463-DA776913D69E}" destId="{80624A8F-4C86-484A-91F4-FFA2FB2D7F3D}" srcOrd="0" destOrd="0" parTransId="{09695941-EDF5-4ECC-A79F-81D38AD9AD56}" sibTransId="{B2CC75E9-B73F-47DB-A71B-14F5BA8C46FF}"/>
    <dgm:cxn modelId="{777EE763-64F5-4A75-A478-1D669F956EB6}" type="presOf" srcId="{3E3B98DC-52B5-412A-A396-4CEACAFA654F}" destId="{25F2CA06-1B83-4FB1-AB35-D11D13C75665}" srcOrd="0" destOrd="0" presId="urn:microsoft.com/office/officeart/2005/8/layout/target3"/>
    <dgm:cxn modelId="{9B919D7F-4E1D-493D-8420-3FA55D8C589E}" type="presOf" srcId="{303A2768-EE5D-40D4-B29C-4A0FC651B178}" destId="{2CE2B731-A2BB-420E-8C0E-5B6ADDFA356A}" srcOrd="0" destOrd="0" presId="urn:microsoft.com/office/officeart/2005/8/layout/target3"/>
    <dgm:cxn modelId="{809DD52A-D7D4-40E5-8681-9E5B5F4ACF3A}" srcId="{549561C1-E7A2-440F-88CB-6FDE12E3F7C7}" destId="{3E3B98DC-52B5-412A-A396-4CEACAFA654F}" srcOrd="4" destOrd="0" parTransId="{E65AA50D-8CD9-4A54-914D-1786558164FA}" sibTransId="{D11BB0CC-0CA7-4FAD-81BE-89AAF85B8D4C}"/>
    <dgm:cxn modelId="{3FAB6286-4F10-4E35-AAC8-90CC933572D0}" type="presOf" srcId="{454D9890-1006-41E0-918C-335F1B3234C3}" destId="{705E8CB8-0202-4441-BAE8-D741256B6CF2}" srcOrd="0" destOrd="0" presId="urn:microsoft.com/office/officeart/2005/8/layout/target3"/>
    <dgm:cxn modelId="{141EA833-48D2-4439-9760-45DB95852EF7}" type="presOf" srcId="{D22E0C7F-15E0-4DC6-9463-DA776913D69E}" destId="{867DF9BE-9751-452E-A697-F06CFFABB011}" srcOrd="1" destOrd="0" presId="urn:microsoft.com/office/officeart/2005/8/layout/target3"/>
    <dgm:cxn modelId="{90563120-4C62-4977-B000-B2D6DA1496C3}" srcId="{3E3B98DC-52B5-412A-A396-4CEACAFA654F}" destId="{ABC54619-B286-43A0-8051-B6CC88723CE9}" srcOrd="0" destOrd="0" parTransId="{C8C71B0D-CD45-4CFC-9576-60E0395106FF}" sibTransId="{5BE4AA85-9F7D-42F0-BD90-82BFF4C06244}"/>
    <dgm:cxn modelId="{18ECF218-1B0D-44DD-9421-365CA94529D8}" type="presOf" srcId="{9951FA22-5C0B-4718-B47B-9ECE8FB023F7}" destId="{1F90A267-9C64-4235-B349-5672A8D1F441}" srcOrd="1" destOrd="0" presId="urn:microsoft.com/office/officeart/2005/8/layout/target3"/>
    <dgm:cxn modelId="{6A985888-8586-4A80-9AD1-B33D62495C3F}" srcId="{549561C1-E7A2-440F-88CB-6FDE12E3F7C7}" destId="{9951FA22-5C0B-4718-B47B-9ECE8FB023F7}" srcOrd="3" destOrd="0" parTransId="{1437BE42-B55D-4049-B35B-6FE2305144A1}" sibTransId="{C3FADBD2-0FA5-4341-836B-E6F1833FA35C}"/>
    <dgm:cxn modelId="{5BB6956B-5790-40BE-A640-24A71B545503}" srcId="{549561C1-E7A2-440F-88CB-6FDE12E3F7C7}" destId="{D22E0C7F-15E0-4DC6-9463-DA776913D69E}" srcOrd="5" destOrd="0" parTransId="{9C34B6E4-B734-40C2-BEA9-3DA4228629E7}" sibTransId="{6413796E-4B06-4A46-94DF-C66EC2E36623}"/>
    <dgm:cxn modelId="{4253F428-8595-4A14-A1F1-89464B7596D3}" srcId="{549561C1-E7A2-440F-88CB-6FDE12E3F7C7}" destId="{39ACD8EA-F5D6-418A-80FD-CC4D2D9A1503}" srcOrd="0" destOrd="0" parTransId="{34D10685-9E6B-4191-8F59-F6B8FB057528}" sibTransId="{09034D81-13A5-497F-BB58-7283F7E6F8C3}"/>
    <dgm:cxn modelId="{A4928D8E-CE80-44ED-92E6-5FA1B659175A}" type="presOf" srcId="{DFD918A6-6F20-4769-9B13-091EF45B31C3}" destId="{393F84E5-314B-4B80-B90E-220196013E90}" srcOrd="0" destOrd="0" presId="urn:microsoft.com/office/officeart/2005/8/layout/target3"/>
    <dgm:cxn modelId="{06DFCF0D-2512-44F3-A270-127123F2B133}" type="presOf" srcId="{39ACD8EA-F5D6-418A-80FD-CC4D2D9A1503}" destId="{7D5C3E45-1337-474D-82BA-7632C0B6D9E7}" srcOrd="1" destOrd="0" presId="urn:microsoft.com/office/officeart/2005/8/layout/target3"/>
    <dgm:cxn modelId="{11571607-A76B-4C69-9124-C87EC5D37710}" type="presOf" srcId="{932187C6-4537-42E0-9CC6-9AC720098390}" destId="{8B537029-5524-4AB7-8DF5-1A066BCBB048}" srcOrd="0" destOrd="0" presId="urn:microsoft.com/office/officeart/2005/8/layout/target3"/>
    <dgm:cxn modelId="{01E2DF8B-4D42-4738-8C7D-B96D454C9533}" type="presOf" srcId="{549561C1-E7A2-440F-88CB-6FDE12E3F7C7}" destId="{2D724786-3F4D-4CA9-9C01-D21AC4E1EDEA}" srcOrd="0" destOrd="0" presId="urn:microsoft.com/office/officeart/2005/8/layout/target3"/>
    <dgm:cxn modelId="{8A500D39-6D68-47DC-872F-9AAF3DDDF3D1}" type="presOf" srcId="{D22E0C7F-15E0-4DC6-9463-DA776913D69E}" destId="{3E2E6523-7971-4F21-93E2-3063237251B4}" srcOrd="0" destOrd="0" presId="urn:microsoft.com/office/officeart/2005/8/layout/target3"/>
    <dgm:cxn modelId="{C9E88084-BF70-4AB5-A37F-171C91312D4C}" srcId="{549561C1-E7A2-440F-88CB-6FDE12E3F7C7}" destId="{DFD918A6-6F20-4769-9B13-091EF45B31C3}" srcOrd="2" destOrd="0" parTransId="{71E2328A-C2F4-477D-8361-9FFF3CEAE656}" sibTransId="{CB64B77B-3C34-44C9-919B-2CC0DF06B487}"/>
    <dgm:cxn modelId="{526D7411-A49C-4CEE-976F-814234FD70A4}" type="presParOf" srcId="{2D724786-3F4D-4CA9-9C01-D21AC4E1EDEA}" destId="{F08F6F23-7067-46FF-BF7D-6F48E5F7541F}" srcOrd="0" destOrd="0" presId="urn:microsoft.com/office/officeart/2005/8/layout/target3"/>
    <dgm:cxn modelId="{8EEDD424-BD05-418B-9D1C-BC2E0C447CCE}" type="presParOf" srcId="{2D724786-3F4D-4CA9-9C01-D21AC4E1EDEA}" destId="{9B1ABED1-16B9-47F9-B6E9-52CE0617119A}" srcOrd="1" destOrd="0" presId="urn:microsoft.com/office/officeart/2005/8/layout/target3"/>
    <dgm:cxn modelId="{6195DFD7-FD73-4C79-B153-AAE3A9838107}" type="presParOf" srcId="{2D724786-3F4D-4CA9-9C01-D21AC4E1EDEA}" destId="{84FCCE20-3BF1-4305-AE98-05F9F6009078}" srcOrd="2" destOrd="0" presId="urn:microsoft.com/office/officeart/2005/8/layout/target3"/>
    <dgm:cxn modelId="{99532D7B-5045-49D9-ABD6-878A2E08D938}" type="presParOf" srcId="{2D724786-3F4D-4CA9-9C01-D21AC4E1EDEA}" destId="{CB948BCD-2284-4C13-92F9-BE8E34B55012}" srcOrd="3" destOrd="0" presId="urn:microsoft.com/office/officeart/2005/8/layout/target3"/>
    <dgm:cxn modelId="{B50F6175-24B2-4563-AEA0-8CF8D7B5BA8D}" type="presParOf" srcId="{2D724786-3F4D-4CA9-9C01-D21AC4E1EDEA}" destId="{D9D6DBDB-DD5F-487A-A85A-7CC98082B0C6}" srcOrd="4" destOrd="0" presId="urn:microsoft.com/office/officeart/2005/8/layout/target3"/>
    <dgm:cxn modelId="{B74B7D0F-C859-462C-AC51-D76F04DF471D}" type="presParOf" srcId="{2D724786-3F4D-4CA9-9C01-D21AC4E1EDEA}" destId="{2CE2B731-A2BB-420E-8C0E-5B6ADDFA356A}" srcOrd="5" destOrd="0" presId="urn:microsoft.com/office/officeart/2005/8/layout/target3"/>
    <dgm:cxn modelId="{950E51C9-3AE6-4475-AFDB-5167BEB66299}" type="presParOf" srcId="{2D724786-3F4D-4CA9-9C01-D21AC4E1EDEA}" destId="{CE4655C6-E5A4-4A87-9ED6-41574AE347DE}" srcOrd="6" destOrd="0" presId="urn:microsoft.com/office/officeart/2005/8/layout/target3"/>
    <dgm:cxn modelId="{A4AF2949-D499-4008-B669-E4CEF8306906}" type="presParOf" srcId="{2D724786-3F4D-4CA9-9C01-D21AC4E1EDEA}" destId="{547A1552-E780-49D5-9DE9-D11C4B39C9AB}" srcOrd="7" destOrd="0" presId="urn:microsoft.com/office/officeart/2005/8/layout/target3"/>
    <dgm:cxn modelId="{7F1A1631-BED1-4E43-AD22-470B96AAEDF6}" type="presParOf" srcId="{2D724786-3F4D-4CA9-9C01-D21AC4E1EDEA}" destId="{393F84E5-314B-4B80-B90E-220196013E90}" srcOrd="8" destOrd="0" presId="urn:microsoft.com/office/officeart/2005/8/layout/target3"/>
    <dgm:cxn modelId="{F9FA5B03-8960-4CAE-B380-B6ECFB3DD169}" type="presParOf" srcId="{2D724786-3F4D-4CA9-9C01-D21AC4E1EDEA}" destId="{2DDE27F6-329F-45F0-BF1B-591772B9E815}" srcOrd="9" destOrd="0" presId="urn:microsoft.com/office/officeart/2005/8/layout/target3"/>
    <dgm:cxn modelId="{B1F5FCB3-9AB3-420B-8C93-D9ACBABF89E9}" type="presParOf" srcId="{2D724786-3F4D-4CA9-9C01-D21AC4E1EDEA}" destId="{CB75153D-EE60-4809-BD26-EFABBFBBC107}" srcOrd="10" destOrd="0" presId="urn:microsoft.com/office/officeart/2005/8/layout/target3"/>
    <dgm:cxn modelId="{884CC0F0-598C-4A1F-ACAF-D680DCAB731B}" type="presParOf" srcId="{2D724786-3F4D-4CA9-9C01-D21AC4E1EDEA}" destId="{0F528D22-6CE2-449B-BAFF-E192BB42AE97}" srcOrd="11" destOrd="0" presId="urn:microsoft.com/office/officeart/2005/8/layout/target3"/>
    <dgm:cxn modelId="{6EFF703F-5332-428B-B547-12C419D53D3B}" type="presParOf" srcId="{2D724786-3F4D-4CA9-9C01-D21AC4E1EDEA}" destId="{17669670-9FB6-46BB-A5C9-0C6059E1EE02}" srcOrd="12" destOrd="0" presId="urn:microsoft.com/office/officeart/2005/8/layout/target3"/>
    <dgm:cxn modelId="{6A128679-22A2-48A2-860A-238DE84DF1A9}" type="presParOf" srcId="{2D724786-3F4D-4CA9-9C01-D21AC4E1EDEA}" destId="{01A632DA-FF01-45F4-A89F-CA582A0DCB80}" srcOrd="13" destOrd="0" presId="urn:microsoft.com/office/officeart/2005/8/layout/target3"/>
    <dgm:cxn modelId="{DA1F929B-6C36-4E3D-823F-6D9FB9B6BF3B}" type="presParOf" srcId="{2D724786-3F4D-4CA9-9C01-D21AC4E1EDEA}" destId="{25F2CA06-1B83-4FB1-AB35-D11D13C75665}" srcOrd="14" destOrd="0" presId="urn:microsoft.com/office/officeart/2005/8/layout/target3"/>
    <dgm:cxn modelId="{9CE3C958-E8A9-4FE1-87F8-0FAFE8046C7E}" type="presParOf" srcId="{2D724786-3F4D-4CA9-9C01-D21AC4E1EDEA}" destId="{22E4656C-9FE5-441B-B11A-AFB221E87D66}" srcOrd="15" destOrd="0" presId="urn:microsoft.com/office/officeart/2005/8/layout/target3"/>
    <dgm:cxn modelId="{3B8DEBC5-E365-440C-A7A8-C8AC691425B2}" type="presParOf" srcId="{2D724786-3F4D-4CA9-9C01-D21AC4E1EDEA}" destId="{4978D69E-B131-45A8-9B33-4EC99027D5E9}" srcOrd="16" destOrd="0" presId="urn:microsoft.com/office/officeart/2005/8/layout/target3"/>
    <dgm:cxn modelId="{FAF68AC2-F194-4B90-8226-551860500107}" type="presParOf" srcId="{2D724786-3F4D-4CA9-9C01-D21AC4E1EDEA}" destId="{3E2E6523-7971-4F21-93E2-3063237251B4}" srcOrd="17" destOrd="0" presId="urn:microsoft.com/office/officeart/2005/8/layout/target3"/>
    <dgm:cxn modelId="{FB4ED1C0-6F5D-4627-A518-D9CD500097EB}" type="presParOf" srcId="{2D724786-3F4D-4CA9-9C01-D21AC4E1EDEA}" destId="{4B121265-8DC5-4AA1-9334-4EE56B45D1A1}" srcOrd="18" destOrd="0" presId="urn:microsoft.com/office/officeart/2005/8/layout/target3"/>
    <dgm:cxn modelId="{88FC7481-F3B3-492D-9460-1F743E2A30C2}" type="presParOf" srcId="{2D724786-3F4D-4CA9-9C01-D21AC4E1EDEA}" destId="{8A2B3D70-01E3-410D-87E9-3508B6AFE104}" srcOrd="19" destOrd="0" presId="urn:microsoft.com/office/officeart/2005/8/layout/target3"/>
    <dgm:cxn modelId="{EBA92227-186D-4815-B052-6F04AFEA89C6}" type="presParOf" srcId="{2D724786-3F4D-4CA9-9C01-D21AC4E1EDEA}" destId="{8B537029-5524-4AB7-8DF5-1A066BCBB048}" srcOrd="20" destOrd="0" presId="urn:microsoft.com/office/officeart/2005/8/layout/target3"/>
    <dgm:cxn modelId="{AB4D3F46-5166-4BE4-8890-8F8E66EED86D}" type="presParOf" srcId="{2D724786-3F4D-4CA9-9C01-D21AC4E1EDEA}" destId="{7D5C3E45-1337-474D-82BA-7632C0B6D9E7}" srcOrd="21" destOrd="0" presId="urn:microsoft.com/office/officeart/2005/8/layout/target3"/>
    <dgm:cxn modelId="{6CF8BC97-760C-4E82-BAF5-7B0D510E10AE}" type="presParOf" srcId="{2D724786-3F4D-4CA9-9C01-D21AC4E1EDEA}" destId="{705E8CB8-0202-4441-BAE8-D741256B6CF2}" srcOrd="22" destOrd="0" presId="urn:microsoft.com/office/officeart/2005/8/layout/target3"/>
    <dgm:cxn modelId="{C1438111-F39A-42BC-B5B2-DB2B9E99A385}" type="presParOf" srcId="{2D724786-3F4D-4CA9-9C01-D21AC4E1EDEA}" destId="{53F91036-FB7A-46EE-A0C0-5A9AE34CF13A}" srcOrd="23" destOrd="0" presId="urn:microsoft.com/office/officeart/2005/8/layout/target3"/>
    <dgm:cxn modelId="{154E4049-2E45-4BF3-8C7B-EBCBA1D341C2}" type="presParOf" srcId="{2D724786-3F4D-4CA9-9C01-D21AC4E1EDEA}" destId="{31E6CA22-AFDA-4D9C-8491-9405DFCD4A11}" srcOrd="24" destOrd="0" presId="urn:microsoft.com/office/officeart/2005/8/layout/target3"/>
    <dgm:cxn modelId="{10C26AEA-F1BF-4D3F-BF0C-617FF70125B9}" type="presParOf" srcId="{2D724786-3F4D-4CA9-9C01-D21AC4E1EDEA}" destId="{39777D2A-AD23-4D41-9AD1-1557BAF200A3}" srcOrd="25" destOrd="0" presId="urn:microsoft.com/office/officeart/2005/8/layout/target3"/>
    <dgm:cxn modelId="{8590D2C4-7384-4574-A626-E16D827402E4}" type="presParOf" srcId="{2D724786-3F4D-4CA9-9C01-D21AC4E1EDEA}" destId="{EF277EFF-6BEA-4554-AF7A-B646B0573417}" srcOrd="26" destOrd="0" presId="urn:microsoft.com/office/officeart/2005/8/layout/target3"/>
    <dgm:cxn modelId="{259D0CEA-9BC8-4576-AB3E-CE8D2F581549}" type="presParOf" srcId="{2D724786-3F4D-4CA9-9C01-D21AC4E1EDEA}" destId="{1F90A267-9C64-4235-B349-5672A8D1F441}" srcOrd="27" destOrd="0" presId="urn:microsoft.com/office/officeart/2005/8/layout/target3"/>
    <dgm:cxn modelId="{CDD1D08C-6F59-4B55-924B-E22CED48DA80}" type="presParOf" srcId="{2D724786-3F4D-4CA9-9C01-D21AC4E1EDEA}" destId="{7614BE2D-4E2E-491F-86FD-225B27354AB6}" srcOrd="28" destOrd="0" presId="urn:microsoft.com/office/officeart/2005/8/layout/target3"/>
    <dgm:cxn modelId="{EE7EA817-4BF1-48DB-8EFF-D1E31CECEDD8}" type="presParOf" srcId="{2D724786-3F4D-4CA9-9C01-D21AC4E1EDEA}" destId="{A173F8C5-26F9-4F0D-B0DC-CC41F56AD4A2}" srcOrd="29" destOrd="0" presId="urn:microsoft.com/office/officeart/2005/8/layout/target3"/>
    <dgm:cxn modelId="{53F3E9D7-168A-4314-9CC0-748E19FD6912}" type="presParOf" srcId="{2D724786-3F4D-4CA9-9C01-D21AC4E1EDEA}" destId="{8D8E6203-1673-4717-978D-46E390C9CC66}" srcOrd="30" destOrd="0" presId="urn:microsoft.com/office/officeart/2005/8/layout/target3"/>
    <dgm:cxn modelId="{F801E619-2EEF-4A24-92C7-57D44AC5CEFC}" type="presParOf" srcId="{2D724786-3F4D-4CA9-9C01-D21AC4E1EDEA}" destId="{867DF9BE-9751-452E-A697-F06CFFABB011}" srcOrd="31" destOrd="0" presId="urn:microsoft.com/office/officeart/2005/8/layout/target3"/>
    <dgm:cxn modelId="{F3957186-E4F2-49EE-A5EC-D867F387A1C4}" type="presParOf" srcId="{2D724786-3F4D-4CA9-9C01-D21AC4E1EDEA}" destId="{BBF8E917-51C4-4FE6-8DCB-95CAC06B3EFF}" srcOrd="32" destOrd="0" presId="urn:microsoft.com/office/officeart/2005/8/layout/target3"/>
    <dgm:cxn modelId="{07034897-25EF-4174-88E8-2EEEAB5F317F}" type="presParOf" srcId="{2D724786-3F4D-4CA9-9C01-D21AC4E1EDEA}" destId="{66ADD06C-48D2-4875-878A-A0328764D18F}" srcOrd="33" destOrd="0" presId="urn:microsoft.com/office/officeart/2005/8/layout/target3"/>
    <dgm:cxn modelId="{77C9D30C-53FA-49F7-9302-CA9D40FA4A11}" type="presParOf" srcId="{2D724786-3F4D-4CA9-9C01-D21AC4E1EDEA}" destId="{B89FB0BD-0832-4140-B022-36F81F039E1D}" srcOrd="34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B1E2BB-1EFE-473A-90F2-97F1C2E02DBF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0DF5341-3724-44BE-A7BE-C494856768B6}">
      <dgm:prSet phldrT="[Текст]"/>
      <dgm:spPr/>
      <dgm:t>
        <a:bodyPr/>
        <a:lstStyle/>
        <a:p>
          <a:r>
            <a:rPr lang="uk-UA" dirty="0" err="1" smtClean="0"/>
            <a:t>Відеокліпи</a:t>
          </a:r>
          <a:endParaRPr lang="uk-UA" dirty="0"/>
        </a:p>
      </dgm:t>
    </dgm:pt>
    <dgm:pt modelId="{63F71197-8837-4A77-8C12-DBF9581B4C02}" type="parTrans" cxnId="{9EDF412D-6F2A-43F4-AE79-D2A12A7592A5}">
      <dgm:prSet/>
      <dgm:spPr/>
      <dgm:t>
        <a:bodyPr/>
        <a:lstStyle/>
        <a:p>
          <a:endParaRPr lang="uk-UA"/>
        </a:p>
      </dgm:t>
    </dgm:pt>
    <dgm:pt modelId="{C9CA9DA6-A545-4B98-8A7A-5DA86D3625A3}" type="sibTrans" cxnId="{9EDF412D-6F2A-43F4-AE79-D2A12A7592A5}">
      <dgm:prSet/>
      <dgm:spPr/>
      <dgm:t>
        <a:bodyPr/>
        <a:lstStyle/>
        <a:p>
          <a:endParaRPr lang="uk-UA"/>
        </a:p>
      </dgm:t>
    </dgm:pt>
    <dgm:pt modelId="{D7EC6A60-376A-4B69-AEB0-630F7B12BE46}">
      <dgm:prSet phldrT="[Текст]" custT="1"/>
      <dgm:spPr/>
      <dgm:t>
        <a:bodyPr/>
        <a:lstStyle/>
        <a:p>
          <a:r>
            <a:rPr lang="uk-UA" sz="2400" b="1" dirty="0" smtClean="0"/>
            <a:t>Рекламні</a:t>
          </a:r>
          <a:endParaRPr lang="uk-UA" sz="2400" b="1" dirty="0"/>
        </a:p>
      </dgm:t>
    </dgm:pt>
    <dgm:pt modelId="{0071E130-1E19-4C94-AFE7-A2E7B1C91D78}" type="parTrans" cxnId="{550A4062-332E-48A3-BC56-3066726349C4}">
      <dgm:prSet/>
      <dgm:spPr/>
      <dgm:t>
        <a:bodyPr/>
        <a:lstStyle/>
        <a:p>
          <a:endParaRPr lang="uk-UA"/>
        </a:p>
      </dgm:t>
    </dgm:pt>
    <dgm:pt modelId="{9F10A112-3C09-482F-9033-61E2B12BF24D}" type="sibTrans" cxnId="{550A4062-332E-48A3-BC56-3066726349C4}">
      <dgm:prSet/>
      <dgm:spPr/>
      <dgm:t>
        <a:bodyPr/>
        <a:lstStyle/>
        <a:p>
          <a:endParaRPr lang="uk-UA"/>
        </a:p>
      </dgm:t>
    </dgm:pt>
    <dgm:pt modelId="{363CB750-7856-4488-AAC6-46FB86C04842}">
      <dgm:prSet phldrT="[Текст]" custT="1"/>
      <dgm:spPr/>
      <dgm:t>
        <a:bodyPr/>
        <a:lstStyle/>
        <a:p>
          <a:r>
            <a:rPr lang="uk-UA" sz="2400" b="1" dirty="0" smtClean="0"/>
            <a:t>Музичні</a:t>
          </a:r>
          <a:endParaRPr lang="uk-UA" sz="2400" b="1" dirty="0"/>
        </a:p>
      </dgm:t>
    </dgm:pt>
    <dgm:pt modelId="{E43E0ADF-1C04-418C-8D50-7370977495CA}" type="parTrans" cxnId="{52D79818-4B99-47C4-820A-C4CE97A82D9F}">
      <dgm:prSet/>
      <dgm:spPr/>
      <dgm:t>
        <a:bodyPr/>
        <a:lstStyle/>
        <a:p>
          <a:endParaRPr lang="uk-UA"/>
        </a:p>
      </dgm:t>
    </dgm:pt>
    <dgm:pt modelId="{0C159384-A922-4C5D-B196-13161DA46FE5}" type="sibTrans" cxnId="{52D79818-4B99-47C4-820A-C4CE97A82D9F}">
      <dgm:prSet/>
      <dgm:spPr/>
      <dgm:t>
        <a:bodyPr/>
        <a:lstStyle/>
        <a:p>
          <a:endParaRPr lang="uk-UA"/>
        </a:p>
      </dgm:t>
    </dgm:pt>
    <dgm:pt modelId="{8F8E7575-F2CD-472F-844F-5856D91C4930}">
      <dgm:prSet phldrT="[Текст]" custT="1"/>
      <dgm:spPr/>
      <dgm:t>
        <a:bodyPr/>
        <a:lstStyle/>
        <a:p>
          <a:r>
            <a:rPr lang="uk-UA" sz="2000" b="1" dirty="0" smtClean="0"/>
            <a:t>Анімаційні  </a:t>
          </a:r>
        </a:p>
        <a:p>
          <a:r>
            <a:rPr lang="uk-UA" sz="2000" b="1" dirty="0" smtClean="0"/>
            <a:t>кліпи</a:t>
          </a:r>
          <a:endParaRPr lang="uk-UA" sz="2000" b="1" dirty="0"/>
        </a:p>
      </dgm:t>
    </dgm:pt>
    <dgm:pt modelId="{D4CCC7EB-ABC8-440D-B09F-F6658E05A3B2}" type="parTrans" cxnId="{A148F655-6012-4B74-8C26-7B407ADD8295}">
      <dgm:prSet/>
      <dgm:spPr/>
      <dgm:t>
        <a:bodyPr/>
        <a:lstStyle/>
        <a:p>
          <a:endParaRPr lang="uk-UA"/>
        </a:p>
      </dgm:t>
    </dgm:pt>
    <dgm:pt modelId="{44A6BE53-A83E-4FE9-8A8E-B1BC747F4078}" type="sibTrans" cxnId="{A148F655-6012-4B74-8C26-7B407ADD8295}">
      <dgm:prSet/>
      <dgm:spPr/>
      <dgm:t>
        <a:bodyPr/>
        <a:lstStyle/>
        <a:p>
          <a:endParaRPr lang="uk-UA"/>
        </a:p>
      </dgm:t>
    </dgm:pt>
    <dgm:pt modelId="{9EBACE51-C6EE-41F3-8D1E-C4FF2C414143}" type="pres">
      <dgm:prSet presAssocID="{A4B1E2BB-1EFE-473A-90F2-97F1C2E02DBF}" presName="composite" presStyleCnt="0">
        <dgm:presLayoutVars>
          <dgm:chMax val="1"/>
          <dgm:dir/>
          <dgm:resizeHandles val="exact"/>
        </dgm:presLayoutVars>
      </dgm:prSet>
      <dgm:spPr/>
    </dgm:pt>
    <dgm:pt modelId="{59CB0DF2-95F1-4E84-BAFF-8DE52C0BCEC0}" type="pres">
      <dgm:prSet presAssocID="{A4B1E2BB-1EFE-473A-90F2-97F1C2E02DBF}" presName="radial" presStyleCnt="0">
        <dgm:presLayoutVars>
          <dgm:animLvl val="ctr"/>
        </dgm:presLayoutVars>
      </dgm:prSet>
      <dgm:spPr/>
    </dgm:pt>
    <dgm:pt modelId="{8C3D0E69-7B80-4F8C-8D54-3D48B5310D96}" type="pres">
      <dgm:prSet presAssocID="{60DF5341-3724-44BE-A7BE-C494856768B6}" presName="centerShape" presStyleLbl="vennNode1" presStyleIdx="0" presStyleCnt="4"/>
      <dgm:spPr/>
      <dgm:t>
        <a:bodyPr/>
        <a:lstStyle/>
        <a:p>
          <a:endParaRPr lang="uk-UA"/>
        </a:p>
      </dgm:t>
    </dgm:pt>
    <dgm:pt modelId="{75B7F44F-0096-4527-BE6F-DDCDAEF6244A}" type="pres">
      <dgm:prSet presAssocID="{D7EC6A60-376A-4B69-AEB0-630F7B12BE46}" presName="node" presStyleLbl="vennNode1" presStyleIdx="1" presStyleCnt="4" custScaleX="133543" custScaleY="129617">
        <dgm:presLayoutVars>
          <dgm:bulletEnabled val="1"/>
        </dgm:presLayoutVars>
      </dgm:prSet>
      <dgm:spPr/>
    </dgm:pt>
    <dgm:pt modelId="{6181658F-2B9D-4D1C-9F2B-E31EEB94AC32}" type="pres">
      <dgm:prSet presAssocID="{363CB750-7856-4488-AAC6-46FB86C04842}" presName="node" presStyleLbl="vennNode1" presStyleIdx="2" presStyleCnt="4" custScaleX="129552" custScaleY="131014">
        <dgm:presLayoutVars>
          <dgm:bulletEnabled val="1"/>
        </dgm:presLayoutVars>
      </dgm:prSet>
      <dgm:spPr/>
    </dgm:pt>
    <dgm:pt modelId="{8D40FEA5-9B8C-4966-9C3C-4C9E56A45646}" type="pres">
      <dgm:prSet presAssocID="{8F8E7575-F2CD-472F-844F-5856D91C4930}" presName="node" presStyleLbl="vennNode1" presStyleIdx="3" presStyleCnt="4" custScaleX="137107" custScaleY="1310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F7A0BCC-2C5A-4D98-9E75-8E85EC6345DA}" type="presOf" srcId="{A4B1E2BB-1EFE-473A-90F2-97F1C2E02DBF}" destId="{9EBACE51-C6EE-41F3-8D1E-C4FF2C414143}" srcOrd="0" destOrd="0" presId="urn:microsoft.com/office/officeart/2005/8/layout/radial3"/>
    <dgm:cxn modelId="{9EDF412D-6F2A-43F4-AE79-D2A12A7592A5}" srcId="{A4B1E2BB-1EFE-473A-90F2-97F1C2E02DBF}" destId="{60DF5341-3724-44BE-A7BE-C494856768B6}" srcOrd="0" destOrd="0" parTransId="{63F71197-8837-4A77-8C12-DBF9581B4C02}" sibTransId="{C9CA9DA6-A545-4B98-8A7A-5DA86D3625A3}"/>
    <dgm:cxn modelId="{52D79818-4B99-47C4-820A-C4CE97A82D9F}" srcId="{60DF5341-3724-44BE-A7BE-C494856768B6}" destId="{363CB750-7856-4488-AAC6-46FB86C04842}" srcOrd="1" destOrd="0" parTransId="{E43E0ADF-1C04-418C-8D50-7370977495CA}" sibTransId="{0C159384-A922-4C5D-B196-13161DA46FE5}"/>
    <dgm:cxn modelId="{D59BC5E3-0F04-4559-B628-49B80BF57412}" type="presOf" srcId="{D7EC6A60-376A-4B69-AEB0-630F7B12BE46}" destId="{75B7F44F-0096-4527-BE6F-DDCDAEF6244A}" srcOrd="0" destOrd="0" presId="urn:microsoft.com/office/officeart/2005/8/layout/radial3"/>
    <dgm:cxn modelId="{550A4062-332E-48A3-BC56-3066726349C4}" srcId="{60DF5341-3724-44BE-A7BE-C494856768B6}" destId="{D7EC6A60-376A-4B69-AEB0-630F7B12BE46}" srcOrd="0" destOrd="0" parTransId="{0071E130-1E19-4C94-AFE7-A2E7B1C91D78}" sibTransId="{9F10A112-3C09-482F-9033-61E2B12BF24D}"/>
    <dgm:cxn modelId="{56EF9915-5035-4540-BAB9-99B433C99439}" type="presOf" srcId="{8F8E7575-F2CD-472F-844F-5856D91C4930}" destId="{8D40FEA5-9B8C-4966-9C3C-4C9E56A45646}" srcOrd="0" destOrd="0" presId="urn:microsoft.com/office/officeart/2005/8/layout/radial3"/>
    <dgm:cxn modelId="{20C49D18-9342-40D4-9986-1CF16EEDF059}" type="presOf" srcId="{60DF5341-3724-44BE-A7BE-C494856768B6}" destId="{8C3D0E69-7B80-4F8C-8D54-3D48B5310D96}" srcOrd="0" destOrd="0" presId="urn:microsoft.com/office/officeart/2005/8/layout/radial3"/>
    <dgm:cxn modelId="{71850BE0-278C-4B17-945A-B7C95CFB9EB5}" type="presOf" srcId="{363CB750-7856-4488-AAC6-46FB86C04842}" destId="{6181658F-2B9D-4D1C-9F2B-E31EEB94AC32}" srcOrd="0" destOrd="0" presId="urn:microsoft.com/office/officeart/2005/8/layout/radial3"/>
    <dgm:cxn modelId="{A148F655-6012-4B74-8C26-7B407ADD8295}" srcId="{60DF5341-3724-44BE-A7BE-C494856768B6}" destId="{8F8E7575-F2CD-472F-844F-5856D91C4930}" srcOrd="2" destOrd="0" parTransId="{D4CCC7EB-ABC8-440D-B09F-F6658E05A3B2}" sibTransId="{44A6BE53-A83E-4FE9-8A8E-B1BC747F4078}"/>
    <dgm:cxn modelId="{55F1696C-140D-4954-8F33-9C7E7CFB63CE}" type="presParOf" srcId="{9EBACE51-C6EE-41F3-8D1E-C4FF2C414143}" destId="{59CB0DF2-95F1-4E84-BAFF-8DE52C0BCEC0}" srcOrd="0" destOrd="0" presId="urn:microsoft.com/office/officeart/2005/8/layout/radial3"/>
    <dgm:cxn modelId="{4DA794B9-8226-46F2-87C8-5F48B285F341}" type="presParOf" srcId="{59CB0DF2-95F1-4E84-BAFF-8DE52C0BCEC0}" destId="{8C3D0E69-7B80-4F8C-8D54-3D48B5310D96}" srcOrd="0" destOrd="0" presId="urn:microsoft.com/office/officeart/2005/8/layout/radial3"/>
    <dgm:cxn modelId="{4B1ABDBD-9CCE-471C-B81D-284B8AE64AE2}" type="presParOf" srcId="{59CB0DF2-95F1-4E84-BAFF-8DE52C0BCEC0}" destId="{75B7F44F-0096-4527-BE6F-DDCDAEF6244A}" srcOrd="1" destOrd="0" presId="urn:microsoft.com/office/officeart/2005/8/layout/radial3"/>
    <dgm:cxn modelId="{7D233F53-5AC2-4FF4-A3A4-DBE79EE62642}" type="presParOf" srcId="{59CB0DF2-95F1-4E84-BAFF-8DE52C0BCEC0}" destId="{6181658F-2B9D-4D1C-9F2B-E31EEB94AC32}" srcOrd="2" destOrd="0" presId="urn:microsoft.com/office/officeart/2005/8/layout/radial3"/>
    <dgm:cxn modelId="{B40211A6-CF16-498C-A833-CB74D336D6AC}" type="presParOf" srcId="{59CB0DF2-95F1-4E84-BAFF-8DE52C0BCEC0}" destId="{8D40FEA5-9B8C-4966-9C3C-4C9E56A45646}" srcOrd="3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08.03.2010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08.03.2010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08.03.2010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08.03.2010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08.03.2010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08.03.2010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08.03.2010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08.03.2010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08.03.2010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08.03.2010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08.03.2010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BB075"/>
            </a:gs>
            <a:gs pos="8000">
              <a:srgbClr val="FEE9E2"/>
            </a:gs>
            <a:gs pos="19000">
              <a:srgbClr val="E79379"/>
            </a:gs>
            <a:gs pos="70000">
              <a:srgbClr val="E4643C"/>
            </a:gs>
            <a:gs pos="100000">
              <a:srgbClr val="6D131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3D67-7E23-4F07-B372-67665DAB0CD8}" type="datetimeFigureOut">
              <a:rPr lang="uk-UA" smtClean="0"/>
              <a:pPr/>
              <a:t>08.03.2010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://www.proradio.org.ua/" TargetMode="External"/><Relationship Id="rId18" Type="http://schemas.openxmlformats.org/officeDocument/2006/relationships/image" Target="../media/image16.gif"/><Relationship Id="rId26" Type="http://schemas.openxmlformats.org/officeDocument/2006/relationships/image" Target="../media/image20.gif"/><Relationship Id="rId3" Type="http://schemas.openxmlformats.org/officeDocument/2006/relationships/hyperlink" Target="http://myradio.com.ua/okeyfm/hmelnick" TargetMode="External"/><Relationship Id="rId21" Type="http://schemas.openxmlformats.org/officeDocument/2006/relationships/hyperlink" Target="http://hotels.ria.ua/" TargetMode="External"/><Relationship Id="rId7" Type="http://schemas.openxmlformats.org/officeDocument/2006/relationships/hyperlink" Target="http://myradio.com.ua/buttons" TargetMode="External"/><Relationship Id="rId12" Type="http://schemas.openxmlformats.org/officeDocument/2006/relationships/image" Target="../media/image13.gif"/><Relationship Id="rId17" Type="http://schemas.openxmlformats.org/officeDocument/2006/relationships/hyperlink" Target="http://dom.ria.ua/" TargetMode="External"/><Relationship Id="rId25" Type="http://schemas.openxmlformats.org/officeDocument/2006/relationships/hyperlink" Target="http://20minut.ua/" TargetMode="External"/><Relationship Id="rId33" Type="http://schemas.openxmlformats.org/officeDocument/2006/relationships/image" Target="../media/image23.gif"/><Relationship Id="rId2" Type="http://schemas.openxmlformats.org/officeDocument/2006/relationships/image" Target="../media/image8.png"/><Relationship Id="rId16" Type="http://schemas.openxmlformats.org/officeDocument/2006/relationships/image" Target="../media/image15.gif"/><Relationship Id="rId20" Type="http://schemas.openxmlformats.org/officeDocument/2006/relationships/image" Target="../media/image17.gif"/><Relationship Id="rId29" Type="http://schemas.openxmlformats.org/officeDocument/2006/relationships/hyperlink" Target="http://myradio.com.ua/alias/onlyukraine32.m3u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11" Type="http://schemas.openxmlformats.org/officeDocument/2006/relationships/hyperlink" Target="http://www.se2.com.ua/" TargetMode="External"/><Relationship Id="rId24" Type="http://schemas.openxmlformats.org/officeDocument/2006/relationships/image" Target="../media/image19.gif"/><Relationship Id="rId32" Type="http://schemas.openxmlformats.org/officeDocument/2006/relationships/hyperlink" Target="http://myradio.com.ua/" TargetMode="External"/><Relationship Id="rId5" Type="http://schemas.openxmlformats.org/officeDocument/2006/relationships/hyperlink" Target="http://iradio.rel.com.ua:8000/OkeyFM-105.4.aac.m3u" TargetMode="External"/><Relationship Id="rId15" Type="http://schemas.openxmlformats.org/officeDocument/2006/relationships/hyperlink" Target="http://auto.ria.ua/" TargetMode="External"/><Relationship Id="rId23" Type="http://schemas.openxmlformats.org/officeDocument/2006/relationships/hyperlink" Target="http://weekend.com.ua/" TargetMode="External"/><Relationship Id="rId28" Type="http://schemas.openxmlformats.org/officeDocument/2006/relationships/image" Target="../media/image21.gif"/><Relationship Id="rId10" Type="http://schemas.openxmlformats.org/officeDocument/2006/relationships/image" Target="../media/image12.gif"/><Relationship Id="rId19" Type="http://schemas.openxmlformats.org/officeDocument/2006/relationships/hyperlink" Target="http://rabota.ria.ua/" TargetMode="External"/><Relationship Id="rId31" Type="http://schemas.openxmlformats.org/officeDocument/2006/relationships/hyperlink" Target="http://myradio.com.ua/alias/onlyukraine128.m3u" TargetMode="External"/><Relationship Id="rId4" Type="http://schemas.openxmlformats.org/officeDocument/2006/relationships/image" Target="../media/image9.jpeg"/><Relationship Id="rId9" Type="http://schemas.openxmlformats.org/officeDocument/2006/relationships/hyperlink" Target="http://www.nam.org.ua/" TargetMode="External"/><Relationship Id="rId14" Type="http://schemas.openxmlformats.org/officeDocument/2006/relationships/image" Target="../media/image14.gif"/><Relationship Id="rId22" Type="http://schemas.openxmlformats.org/officeDocument/2006/relationships/image" Target="../media/image18.gif"/><Relationship Id="rId27" Type="http://schemas.openxmlformats.org/officeDocument/2006/relationships/hyperlink" Target="http://mamaclub.com.ua/" TargetMode="External"/><Relationship Id="rId30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857892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6572264" y="600076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9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8143932" cy="1143008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/>
            </a:r>
            <a:b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</a:br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/>
            </a:r>
            <a:b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</a:br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Тема:</a:t>
            </a:r>
            <a:r>
              <a:rPr lang="uk-UA" sz="3200" b="1" dirty="0" smtClean="0">
                <a:solidFill>
                  <a:srgbClr val="C00000"/>
                </a:solidFill>
              </a:rPr>
              <a:t> </a:t>
            </a:r>
            <a:r>
              <a:rPr lang="uk-UA" sz="2400" dirty="0" smtClean="0"/>
              <a:t>. Телебачення як мистецтво і засіб комунікації. </a:t>
            </a:r>
            <a:r>
              <a:rPr lang="uk-UA" sz="2400" dirty="0" err="1" smtClean="0"/>
              <a:t>Відеокліп</a:t>
            </a:r>
            <a:r>
              <a:rPr lang="uk-UA" sz="2400" dirty="0" smtClean="0"/>
              <a:t>.</a:t>
            </a:r>
            <a:r>
              <a:rPr lang="uk-UA" sz="3200" b="1" i="1" dirty="0" smtClean="0">
                <a:solidFill>
                  <a:srgbClr val="C00000"/>
                </a:solidFill>
              </a:rPr>
              <a:t/>
            </a:r>
            <a:br>
              <a:rPr lang="uk-UA" sz="3200" b="1" i="1" dirty="0" smtClean="0">
                <a:solidFill>
                  <a:srgbClr val="C00000"/>
                </a:solidFill>
              </a:rPr>
            </a:br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 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subTitle" idx="1"/>
          </p:nvPr>
        </p:nvSpPr>
        <p:spPr>
          <a:xfrm>
            <a:off x="1571604" y="4214818"/>
            <a:ext cx="7258056" cy="1428760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Autofit/>
          </a:bodyPr>
          <a:lstStyle/>
          <a:p>
            <a:r>
              <a:rPr lang="en-US" sz="2000" b="1" dirty="0" err="1" smtClean="0">
                <a:solidFill>
                  <a:srgbClr val="6D1311"/>
                </a:solidFill>
              </a:rPr>
              <a:t>Телебачення</a:t>
            </a:r>
            <a:r>
              <a:rPr lang="uk-UA" sz="2000" b="1" dirty="0" smtClean="0">
                <a:solidFill>
                  <a:srgbClr val="6D1311"/>
                </a:solidFill>
              </a:rPr>
              <a:t> (</a:t>
            </a:r>
            <a:r>
              <a:rPr lang="en-US" sz="2000" b="1" dirty="0" err="1" smtClean="0">
                <a:solidFill>
                  <a:srgbClr val="6D1311"/>
                </a:solidFill>
              </a:rPr>
              <a:t>разом</a:t>
            </a:r>
            <a:r>
              <a:rPr lang="en-US" sz="2000" b="1" dirty="0" smtClean="0">
                <a:solidFill>
                  <a:srgbClr val="6D1311"/>
                </a:solidFill>
              </a:rPr>
              <a:t> </a:t>
            </a:r>
            <a:r>
              <a:rPr lang="en-US" sz="2000" b="1" dirty="0" err="1" smtClean="0">
                <a:solidFill>
                  <a:srgbClr val="6D1311"/>
                </a:solidFill>
              </a:rPr>
              <a:t>із</a:t>
            </a:r>
            <a:r>
              <a:rPr lang="en-US" sz="2000" b="1" dirty="0" smtClean="0">
                <a:solidFill>
                  <a:srgbClr val="6D1311"/>
                </a:solidFill>
              </a:rPr>
              <a:t> </a:t>
            </a:r>
            <a:r>
              <a:rPr lang="en-US" sz="2000" b="1" dirty="0" err="1" smtClean="0">
                <a:solidFill>
                  <a:srgbClr val="6D1311"/>
                </a:solidFill>
              </a:rPr>
              <a:t>радіомовленням</a:t>
            </a:r>
            <a:r>
              <a:rPr lang="uk-UA" sz="2000" b="1" dirty="0" smtClean="0">
                <a:solidFill>
                  <a:srgbClr val="6D1311"/>
                </a:solidFill>
              </a:rPr>
              <a:t>) </a:t>
            </a:r>
            <a:r>
              <a:rPr lang="en-US" sz="2000" b="1" dirty="0" smtClean="0">
                <a:solidFill>
                  <a:srgbClr val="6D1311"/>
                </a:solidFill>
              </a:rPr>
              <a:t>є </a:t>
            </a:r>
            <a:r>
              <a:rPr lang="en-US" sz="2000" b="1" dirty="0" err="1" smtClean="0">
                <a:solidFill>
                  <a:srgbClr val="6D1311"/>
                </a:solidFill>
              </a:rPr>
              <a:t>одним</a:t>
            </a:r>
            <a:r>
              <a:rPr lang="en-US" sz="2000" b="1" dirty="0" smtClean="0">
                <a:solidFill>
                  <a:srgbClr val="6D1311"/>
                </a:solidFill>
              </a:rPr>
              <a:t> </a:t>
            </a:r>
            <a:r>
              <a:rPr lang="en-US" sz="2000" b="1" dirty="0" err="1" smtClean="0">
                <a:solidFill>
                  <a:srgbClr val="6D1311"/>
                </a:solidFill>
              </a:rPr>
              <a:t>із</a:t>
            </a:r>
            <a:r>
              <a:rPr lang="en-US" sz="2000" b="1" dirty="0" smtClean="0">
                <a:solidFill>
                  <a:srgbClr val="6D1311"/>
                </a:solidFill>
              </a:rPr>
              <a:t> </a:t>
            </a:r>
            <a:r>
              <a:rPr lang="en-US" sz="2000" b="1" dirty="0" err="1" smtClean="0">
                <a:solidFill>
                  <a:srgbClr val="6D1311"/>
                </a:solidFill>
              </a:rPr>
              <a:t>найбільш</a:t>
            </a:r>
            <a:r>
              <a:rPr lang="en-US" sz="2000" b="1" dirty="0" smtClean="0">
                <a:solidFill>
                  <a:srgbClr val="6D1311"/>
                </a:solidFill>
              </a:rPr>
              <a:t> </a:t>
            </a:r>
            <a:r>
              <a:rPr lang="en-US" sz="2000" b="1" dirty="0" err="1" smtClean="0">
                <a:solidFill>
                  <a:srgbClr val="6D1311"/>
                </a:solidFill>
              </a:rPr>
              <a:t>масових</a:t>
            </a:r>
            <a:r>
              <a:rPr lang="uk-UA" sz="2000" b="1" dirty="0" smtClean="0">
                <a:solidFill>
                  <a:srgbClr val="6D1311"/>
                </a:solidFill>
              </a:rPr>
              <a:t> </a:t>
            </a:r>
            <a:r>
              <a:rPr lang="en-US" sz="2000" b="1" dirty="0" err="1" smtClean="0">
                <a:solidFill>
                  <a:srgbClr val="6D1311"/>
                </a:solidFill>
              </a:rPr>
              <a:t>засобів</a:t>
            </a:r>
            <a:r>
              <a:rPr lang="en-US" sz="2000" b="1" dirty="0" smtClean="0">
                <a:solidFill>
                  <a:srgbClr val="6D1311"/>
                </a:solidFill>
              </a:rPr>
              <a:t> </a:t>
            </a:r>
            <a:r>
              <a:rPr lang="en-US" sz="2000" b="1" dirty="0" err="1" smtClean="0">
                <a:solidFill>
                  <a:srgbClr val="6D1311"/>
                </a:solidFill>
              </a:rPr>
              <a:t>інформації</a:t>
            </a:r>
            <a:r>
              <a:rPr lang="en-US" sz="2000" b="1" dirty="0" smtClean="0">
                <a:solidFill>
                  <a:srgbClr val="6D1311"/>
                </a:solidFill>
              </a:rPr>
              <a:t> і </a:t>
            </a:r>
            <a:r>
              <a:rPr lang="en-US" sz="2000" b="1" dirty="0" err="1" smtClean="0">
                <a:solidFill>
                  <a:srgbClr val="6D1311"/>
                </a:solidFill>
              </a:rPr>
              <a:t>зв’язку</a:t>
            </a:r>
            <a:r>
              <a:rPr lang="uk-UA" sz="2000" b="1" dirty="0" smtClean="0">
                <a:solidFill>
                  <a:srgbClr val="6D1311"/>
                </a:solidFill>
              </a:rPr>
              <a:t>. </a:t>
            </a:r>
            <a:endParaRPr lang="uk-UA" sz="2000" b="1" dirty="0" smtClean="0">
              <a:solidFill>
                <a:srgbClr val="6D1311"/>
              </a:solidFill>
            </a:endParaRPr>
          </a:p>
          <a:p>
            <a:r>
              <a:rPr lang="en-US" sz="2000" b="1" dirty="0" err="1" smtClean="0">
                <a:solidFill>
                  <a:srgbClr val="6D1311"/>
                </a:solidFill>
              </a:rPr>
              <a:t>Телебачення</a:t>
            </a:r>
            <a:r>
              <a:rPr lang="en-US" sz="2000" b="1" dirty="0" smtClean="0">
                <a:solidFill>
                  <a:srgbClr val="6D1311"/>
                </a:solidFill>
              </a:rPr>
              <a:t> </a:t>
            </a:r>
            <a:r>
              <a:rPr lang="en-US" sz="2000" b="1" dirty="0" err="1" smtClean="0">
                <a:solidFill>
                  <a:srgbClr val="6D1311"/>
                </a:solidFill>
              </a:rPr>
              <a:t>інколи</a:t>
            </a:r>
            <a:r>
              <a:rPr lang="en-US" sz="2000" b="1" dirty="0" smtClean="0">
                <a:solidFill>
                  <a:srgbClr val="6D1311"/>
                </a:solidFill>
              </a:rPr>
              <a:t> </a:t>
            </a:r>
            <a:r>
              <a:rPr lang="en-US" sz="2000" b="1" dirty="0" err="1" smtClean="0">
                <a:solidFill>
                  <a:srgbClr val="6D1311"/>
                </a:solidFill>
              </a:rPr>
              <a:t>називають</a:t>
            </a:r>
            <a:r>
              <a:rPr lang="en-US" sz="2000" b="1" dirty="0" smtClean="0">
                <a:solidFill>
                  <a:srgbClr val="6D1311"/>
                </a:solidFill>
              </a:rPr>
              <a:t> </a:t>
            </a:r>
            <a:r>
              <a:rPr lang="en-US" sz="2000" b="1" dirty="0" err="1" smtClean="0">
                <a:solidFill>
                  <a:srgbClr val="6D1311"/>
                </a:solidFill>
              </a:rPr>
              <a:t>мистецтвом</a:t>
            </a:r>
            <a:endParaRPr lang="uk-UA" sz="2000" b="1" dirty="0" smtClean="0">
              <a:solidFill>
                <a:srgbClr val="6D1311"/>
              </a:solidFill>
            </a:endParaRPr>
          </a:p>
          <a:p>
            <a:r>
              <a:rPr lang="en-US" sz="2000" b="1" dirty="0" err="1" smtClean="0">
                <a:solidFill>
                  <a:srgbClr val="6D1311"/>
                </a:solidFill>
              </a:rPr>
              <a:t>голубого</a:t>
            </a:r>
            <a:r>
              <a:rPr lang="en-US" sz="2000" b="1" dirty="0" smtClean="0">
                <a:solidFill>
                  <a:srgbClr val="6D1311"/>
                </a:solidFill>
              </a:rPr>
              <a:t> </a:t>
            </a:r>
            <a:r>
              <a:rPr lang="en-US" sz="2000" b="1" dirty="0" err="1" smtClean="0">
                <a:solidFill>
                  <a:srgbClr val="6D1311"/>
                </a:solidFill>
              </a:rPr>
              <a:t>екран</a:t>
            </a:r>
            <a:r>
              <a:rPr lang="uk-UA" sz="2000" b="1" dirty="0" smtClean="0">
                <a:solidFill>
                  <a:srgbClr val="6D1311"/>
                </a:solidFill>
              </a:rPr>
              <a:t>у</a:t>
            </a:r>
            <a:endParaRPr lang="ru-RU" sz="2000" b="1" dirty="0">
              <a:solidFill>
                <a:srgbClr val="6D1311"/>
              </a:solidFill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2285984" y="27146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Segoe Script" pitchFamily="34" charset="0"/>
              </a:rPr>
              <a:t>Автор: Саламаха О.М.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Segoe Script" pitchFamily="34" charset="0"/>
              </a:rPr>
              <a:t>вчитель ЗОШ </a:t>
            </a:r>
            <a:r>
              <a:rPr lang="en-US" sz="2400" b="1" dirty="0" smtClean="0">
                <a:solidFill>
                  <a:schemeClr val="bg1"/>
                </a:solidFill>
                <a:latin typeface="Segoe Script" pitchFamily="34" charset="0"/>
              </a:rPr>
              <a:t>I-III</a:t>
            </a:r>
            <a:r>
              <a:rPr lang="uk-UA" sz="2400" b="1" dirty="0" smtClean="0">
                <a:solidFill>
                  <a:schemeClr val="bg1"/>
                </a:solidFill>
                <a:latin typeface="Segoe Script" pitchFamily="34" charset="0"/>
              </a:rPr>
              <a:t>ст. №2м.Борщева</a:t>
            </a:r>
            <a:endParaRPr lang="uk-UA" sz="24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7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929306"/>
            <a:ext cx="9144000" cy="92869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6D1311"/>
                </a:solidFill>
              </a:rPr>
              <a:t>Груга</a:t>
            </a:r>
            <a:r>
              <a:rPr lang="ru-RU" sz="2800" b="1" dirty="0" smtClean="0">
                <a:solidFill>
                  <a:srgbClr val="6D1311"/>
                </a:solidFill>
              </a:rPr>
              <a:t> «Друга </a:t>
            </a:r>
            <a:r>
              <a:rPr lang="ru-RU" sz="2800" b="1" dirty="0" err="1" smtClean="0">
                <a:solidFill>
                  <a:srgbClr val="6D1311"/>
                </a:solidFill>
              </a:rPr>
              <a:t>ріка</a:t>
            </a:r>
            <a:r>
              <a:rPr lang="ru-RU" sz="2800" b="1" dirty="0" smtClean="0">
                <a:solidFill>
                  <a:srgbClr val="6D1311"/>
                </a:solidFill>
              </a:rPr>
              <a:t>» </a:t>
            </a:r>
            <a:r>
              <a:rPr lang="ru-RU" sz="2800" b="1" dirty="0" smtClean="0">
                <a:solidFill>
                  <a:srgbClr val="6D1311"/>
                </a:solidFill>
              </a:rPr>
              <a:t>у </a:t>
            </a:r>
            <a:r>
              <a:rPr lang="ru-RU" sz="2800" b="1" dirty="0" err="1" smtClean="0">
                <a:solidFill>
                  <a:srgbClr val="6D1311"/>
                </a:solidFill>
              </a:rPr>
              <a:t>кліпі</a:t>
            </a:r>
            <a:r>
              <a:rPr lang="ru-RU" sz="2800" b="1" dirty="0" smtClean="0">
                <a:solidFill>
                  <a:srgbClr val="6D1311"/>
                </a:solidFill>
              </a:rPr>
              <a:t> до </a:t>
            </a:r>
            <a:r>
              <a:rPr lang="ru-RU" sz="2800" b="1" dirty="0" err="1" smtClean="0">
                <a:solidFill>
                  <a:srgbClr val="6D1311"/>
                </a:solidFill>
              </a:rPr>
              <a:t>пісні</a:t>
            </a:r>
            <a:r>
              <a:rPr lang="ru-RU" sz="2800" b="1" dirty="0" smtClean="0">
                <a:solidFill>
                  <a:srgbClr val="6D1311"/>
                </a:solidFill>
              </a:rPr>
              <a:t> «</a:t>
            </a:r>
            <a:r>
              <a:rPr lang="ru-RU" sz="2800" b="1" dirty="0" err="1" smtClean="0">
                <a:solidFill>
                  <a:srgbClr val="6D1311"/>
                </a:solidFill>
              </a:rPr>
              <a:t>Дотик</a:t>
            </a:r>
            <a:r>
              <a:rPr lang="ru-RU" sz="2800" b="1" dirty="0" smtClean="0">
                <a:solidFill>
                  <a:srgbClr val="6D1311"/>
                </a:solidFill>
              </a:rPr>
              <a:t>»</a:t>
            </a:r>
            <a:endParaRPr lang="ru-RU" sz="2800" b="1" dirty="0">
              <a:solidFill>
                <a:srgbClr val="6D1311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-71470" y="5540241"/>
            <a:ext cx="9144000" cy="642942"/>
          </a:xfrm>
          <a:prstGeom prst="rect">
            <a:avLst/>
          </a:prstGeom>
          <a:noFill/>
          <a:ln w="19050"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714348" y="214290"/>
            <a:ext cx="7772400" cy="2786082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Autofit/>
          </a:bodyPr>
          <a:lstStyle/>
          <a:p>
            <a:pPr algn="ctr"/>
            <a:endParaRPr lang="ru-RU" sz="2800" b="1" dirty="0" smtClean="0">
              <a:solidFill>
                <a:srgbClr val="6D1311"/>
              </a:solidFill>
            </a:endParaRPr>
          </a:p>
          <a:p>
            <a:pPr algn="ctr"/>
            <a:endParaRPr lang="ru-RU" sz="2800" b="1" dirty="0" smtClean="0">
              <a:solidFill>
                <a:srgbClr val="6D1311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6D1311"/>
                </a:solidFill>
              </a:rPr>
              <a:t>Відеокліпи</a:t>
            </a:r>
            <a:r>
              <a:rPr lang="ru-RU" sz="2800" b="1" dirty="0" smtClean="0">
                <a:solidFill>
                  <a:srgbClr val="6D1311"/>
                </a:solidFill>
              </a:rPr>
              <a:t>,  як вид </a:t>
            </a:r>
            <a:r>
              <a:rPr lang="ru-RU" sz="2800" b="1" dirty="0" err="1" smtClean="0">
                <a:solidFill>
                  <a:srgbClr val="6D1311"/>
                </a:solidFill>
              </a:rPr>
              <a:t>мистецтва</a:t>
            </a:r>
            <a:r>
              <a:rPr lang="ru-RU" sz="2800" b="1" dirty="0" smtClean="0">
                <a:solidFill>
                  <a:srgbClr val="6D1311"/>
                </a:solidFill>
              </a:rPr>
              <a:t>, </a:t>
            </a:r>
            <a:r>
              <a:rPr lang="ru-RU" sz="2800" b="1" dirty="0" err="1" smtClean="0">
                <a:solidFill>
                  <a:srgbClr val="6D1311"/>
                </a:solidFill>
              </a:rPr>
              <a:t>вийшли</a:t>
            </a:r>
            <a:r>
              <a:rPr lang="ru-RU" sz="2800" b="1" dirty="0" smtClean="0">
                <a:solidFill>
                  <a:srgbClr val="6D1311"/>
                </a:solidFill>
              </a:rPr>
              <a:t> </a:t>
            </a:r>
            <a:r>
              <a:rPr lang="ru-RU" sz="2800" b="1" dirty="0" err="1" smtClean="0">
                <a:solidFill>
                  <a:srgbClr val="6D1311"/>
                </a:solidFill>
              </a:rPr>
              <a:t>із</a:t>
            </a:r>
            <a:r>
              <a:rPr lang="ru-RU" sz="2800" b="1" dirty="0" smtClean="0">
                <a:solidFill>
                  <a:srgbClr val="6D1311"/>
                </a:solidFill>
              </a:rPr>
              <a:t> </a:t>
            </a:r>
            <a:r>
              <a:rPr lang="ru-RU" sz="2800" b="1" dirty="0" err="1" smtClean="0">
                <a:solidFill>
                  <a:srgbClr val="6D1311"/>
                </a:solidFill>
              </a:rPr>
              <a:t>повнометражного</a:t>
            </a:r>
            <a:r>
              <a:rPr lang="ru-RU" sz="2800" b="1" dirty="0" smtClean="0">
                <a:solidFill>
                  <a:srgbClr val="6D1311"/>
                </a:solidFill>
              </a:rPr>
              <a:t> </a:t>
            </a:r>
            <a:r>
              <a:rPr lang="ru-RU" sz="2800" b="1" dirty="0" err="1" smtClean="0">
                <a:solidFill>
                  <a:srgbClr val="6D1311"/>
                </a:solidFill>
              </a:rPr>
              <a:t>кіно</a:t>
            </a:r>
            <a:r>
              <a:rPr lang="ru-RU" sz="2800" b="1" dirty="0" smtClean="0">
                <a:solidFill>
                  <a:srgbClr val="6D1311"/>
                </a:solidFill>
              </a:rPr>
              <a:t> в 1970-х роках. </a:t>
            </a:r>
            <a:r>
              <a:rPr lang="ru-RU" sz="2800" b="1" dirty="0" err="1" smtClean="0">
                <a:solidFill>
                  <a:srgbClr val="6D1311"/>
                </a:solidFill>
              </a:rPr>
              <a:t>Це</a:t>
            </a:r>
            <a:r>
              <a:rPr lang="ru-RU" sz="2800" b="1" dirty="0" smtClean="0">
                <a:solidFill>
                  <a:srgbClr val="6D1311"/>
                </a:solidFill>
              </a:rPr>
              <a:t> </a:t>
            </a:r>
            <a:r>
              <a:rPr lang="ru-RU" sz="2800" b="1" dirty="0" err="1" smtClean="0">
                <a:solidFill>
                  <a:srgbClr val="6D1311"/>
                </a:solidFill>
              </a:rPr>
              <a:t>були</a:t>
            </a:r>
            <a:r>
              <a:rPr lang="ru-RU" sz="2800" b="1" dirty="0" smtClean="0">
                <a:solidFill>
                  <a:srgbClr val="6D1311"/>
                </a:solidFill>
              </a:rPr>
              <a:t> </a:t>
            </a:r>
            <a:r>
              <a:rPr lang="ru-RU" sz="2800" b="1" dirty="0" err="1" smtClean="0">
                <a:solidFill>
                  <a:srgbClr val="6D1311"/>
                </a:solidFill>
              </a:rPr>
              <a:t>пошуки</a:t>
            </a:r>
            <a:r>
              <a:rPr lang="ru-RU" sz="2800" b="1" dirty="0" smtClean="0">
                <a:solidFill>
                  <a:srgbClr val="6D1311"/>
                </a:solidFill>
              </a:rPr>
              <a:t> </a:t>
            </a:r>
            <a:r>
              <a:rPr lang="ru-RU" sz="2800" b="1" dirty="0" err="1" smtClean="0">
                <a:solidFill>
                  <a:srgbClr val="6D1311"/>
                </a:solidFill>
              </a:rPr>
              <a:t>нової</a:t>
            </a:r>
            <a:r>
              <a:rPr lang="ru-RU" sz="2800" b="1" dirty="0" smtClean="0">
                <a:solidFill>
                  <a:srgbClr val="6D1311"/>
                </a:solidFill>
              </a:rPr>
              <a:t> </a:t>
            </a:r>
            <a:r>
              <a:rPr lang="ru-RU" sz="2800" b="1" dirty="0" err="1" smtClean="0">
                <a:solidFill>
                  <a:srgbClr val="6D1311"/>
                </a:solidFill>
              </a:rPr>
              <a:t>форми</a:t>
            </a:r>
            <a:r>
              <a:rPr lang="ru-RU" sz="2800" b="1" dirty="0" smtClean="0">
                <a:solidFill>
                  <a:srgbClr val="6D1311"/>
                </a:solidFill>
              </a:rPr>
              <a:t> </a:t>
            </a:r>
            <a:r>
              <a:rPr lang="ru-RU" sz="2800" b="1" dirty="0" err="1" smtClean="0">
                <a:solidFill>
                  <a:srgbClr val="6D1311"/>
                </a:solidFill>
              </a:rPr>
              <a:t>мюзиклів</a:t>
            </a:r>
            <a:r>
              <a:rPr lang="ru-RU" sz="2800" b="1" dirty="0" smtClean="0">
                <a:solidFill>
                  <a:srgbClr val="6D1311"/>
                </a:solidFill>
              </a:rPr>
              <a:t> та </a:t>
            </a:r>
            <a:r>
              <a:rPr lang="ru-RU" sz="2800" b="1" dirty="0" err="1" smtClean="0">
                <a:solidFill>
                  <a:srgbClr val="6D1311"/>
                </a:solidFill>
              </a:rPr>
              <a:t>яскравої</a:t>
            </a:r>
            <a:r>
              <a:rPr lang="ru-RU" sz="2800" b="1" dirty="0" smtClean="0">
                <a:solidFill>
                  <a:srgbClr val="6D1311"/>
                </a:solidFill>
              </a:rPr>
              <a:t> </a:t>
            </a:r>
            <a:r>
              <a:rPr lang="ru-RU" sz="2800" b="1" dirty="0" err="1" smtClean="0">
                <a:solidFill>
                  <a:srgbClr val="6D1311"/>
                </a:solidFill>
              </a:rPr>
              <a:t>подачі</a:t>
            </a:r>
            <a:r>
              <a:rPr lang="ru-RU" sz="2800" b="1" dirty="0" smtClean="0">
                <a:solidFill>
                  <a:srgbClr val="6D1311"/>
                </a:solidFill>
              </a:rPr>
              <a:t> </a:t>
            </a:r>
            <a:r>
              <a:rPr lang="ru-RU" sz="2800" b="1" dirty="0" err="1" smtClean="0">
                <a:solidFill>
                  <a:srgbClr val="6D1311"/>
                </a:solidFill>
              </a:rPr>
              <a:t>музичних</a:t>
            </a:r>
            <a:r>
              <a:rPr lang="ru-RU" sz="2800" b="1" dirty="0" smtClean="0">
                <a:solidFill>
                  <a:srgbClr val="6D1311"/>
                </a:solidFill>
              </a:rPr>
              <a:t> </a:t>
            </a:r>
            <a:r>
              <a:rPr lang="ru-RU" sz="2800" b="1" dirty="0" err="1" smtClean="0">
                <a:solidFill>
                  <a:srgbClr val="6D1311"/>
                </a:solidFill>
              </a:rPr>
              <a:t>матеріалів</a:t>
            </a:r>
            <a:r>
              <a:rPr lang="ru-RU" sz="2800" b="1" dirty="0" smtClean="0">
                <a:solidFill>
                  <a:srgbClr val="6D1311"/>
                </a:solidFill>
              </a:rPr>
              <a:t>. </a:t>
            </a:r>
          </a:p>
          <a:p>
            <a:pPr algn="ctr"/>
            <a:endParaRPr lang="ru-RU" sz="4400" b="1" dirty="0">
              <a:solidFill>
                <a:srgbClr val="6D1311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143248"/>
            <a:ext cx="3964808" cy="26432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7171" name="Picture 3" descr="http://img.myradio.com.ua/img/logos/444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4375" y="-3497263"/>
            <a:ext cx="819150" cy="723900"/>
          </a:xfrm>
          <a:prstGeom prst="rect">
            <a:avLst/>
          </a:prstGeom>
          <a:noFill/>
        </p:spPr>
      </p:pic>
      <p:pic>
        <p:nvPicPr>
          <p:cNvPr id="7172" name="Picture 4" descr="http://img.myradio.com.ua/img/center/medium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05125" y="-3497263"/>
            <a:ext cx="190500" cy="190500"/>
          </a:xfrm>
          <a:prstGeom prst="rect">
            <a:avLst/>
          </a:prstGeom>
          <a:noFill/>
        </p:spPr>
      </p:pic>
      <p:pic>
        <p:nvPicPr>
          <p:cNvPr id="7173" name="Picture 5" descr="MyRadio - кнопки">
            <a:hlinkClick r:id="rId7" tooltip="MyRadio - кнопки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94000" y="-2536825"/>
            <a:ext cx="838200" cy="295275"/>
          </a:xfrm>
          <a:prstGeom prst="rect">
            <a:avLst/>
          </a:prstGeom>
          <a:noFill/>
        </p:spPr>
      </p:pic>
      <p:pic>
        <p:nvPicPr>
          <p:cNvPr id="7174" name="Picture 6" descr="НAM - Незалежна Асоціація мовників">
            <a:hlinkClick r:id="rId9" tooltip="НAM - Незалежна Асоціація мовників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83000" y="-2536825"/>
            <a:ext cx="838200" cy="295275"/>
          </a:xfrm>
          <a:prstGeom prst="rect">
            <a:avLst/>
          </a:prstGeom>
          <a:noFill/>
        </p:spPr>
      </p:pic>
      <p:pic>
        <p:nvPicPr>
          <p:cNvPr id="7175" name="Picture 7" descr="Radio automation software Sound Empi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0" y="-2536825"/>
            <a:ext cx="838200" cy="295275"/>
          </a:xfrm>
          <a:prstGeom prst="rect">
            <a:avLst/>
          </a:prstGeom>
          <a:noFill/>
        </p:spPr>
      </p:pic>
      <p:pic>
        <p:nvPicPr>
          <p:cNvPr id="7176" name="Picture 8" descr="Свiт радiо | ProRadio.Org.Ua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61000" y="-2536825"/>
            <a:ext cx="838200" cy="295275"/>
          </a:xfrm>
          <a:prstGeom prst="rect">
            <a:avLst/>
          </a:prstGeom>
          <a:noFill/>
        </p:spPr>
      </p:pic>
      <p:pic>
        <p:nvPicPr>
          <p:cNvPr id="7177" name="Picture 9" descr="http://img.myradio.com.ua/img/center/friends-auto-0.gif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62050" y="-2262188"/>
            <a:ext cx="1590675" cy="352425"/>
          </a:xfrm>
          <a:prstGeom prst="rect">
            <a:avLst/>
          </a:prstGeom>
          <a:noFill/>
        </p:spPr>
      </p:pic>
      <p:pic>
        <p:nvPicPr>
          <p:cNvPr id="7178" name="Picture 10" descr="http://img.myradio.com.ua/img/center/friends-dom-0.gif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27338" y="-2262188"/>
            <a:ext cx="1619250" cy="352425"/>
          </a:xfrm>
          <a:prstGeom prst="rect">
            <a:avLst/>
          </a:prstGeom>
          <a:noFill/>
        </p:spPr>
      </p:pic>
      <p:pic>
        <p:nvPicPr>
          <p:cNvPr id="7179" name="Picture 11" descr="http://img.myradio.com.ua/img/center/friends-rabota-0.gif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492625" y="-2262188"/>
            <a:ext cx="1876425" cy="352425"/>
          </a:xfrm>
          <a:prstGeom prst="rect">
            <a:avLst/>
          </a:prstGeom>
          <a:noFill/>
        </p:spPr>
      </p:pic>
      <p:pic>
        <p:nvPicPr>
          <p:cNvPr id="7180" name="Picture 12" descr="http://img.myradio.com.ua/img/center/friends-hotels-0.gif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411913" y="-2262188"/>
            <a:ext cx="1828800" cy="352425"/>
          </a:xfrm>
          <a:prstGeom prst="rect">
            <a:avLst/>
          </a:prstGeom>
          <a:noFill/>
        </p:spPr>
      </p:pic>
      <p:pic>
        <p:nvPicPr>
          <p:cNvPr id="7181" name="Picture 13" descr="http://img.myradio.com.ua/img/center/friends-weekend-0.gif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267700" y="-2262188"/>
            <a:ext cx="1533525" cy="504825"/>
          </a:xfrm>
          <a:prstGeom prst="rect">
            <a:avLst/>
          </a:prstGeom>
          <a:noFill/>
        </p:spPr>
      </p:pic>
      <p:pic>
        <p:nvPicPr>
          <p:cNvPr id="7182" name="Picture 14" descr="http://img.myradio.com.ua/img/center/friends-20minut-0.gif">
            <a:hlinkClick r:id="rId25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981075" y="-1789113"/>
            <a:ext cx="838200" cy="666750"/>
          </a:xfrm>
          <a:prstGeom prst="rect">
            <a:avLst/>
          </a:prstGeom>
          <a:noFill/>
        </p:spPr>
      </p:pic>
      <p:pic>
        <p:nvPicPr>
          <p:cNvPr id="7183" name="Picture 15" descr="http://css.ria.ua/img/footer/mama_myr_2.gif">
            <a:hlinkClick r:id="rId27"/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954213" y="-1789113"/>
            <a:ext cx="1943100" cy="371475"/>
          </a:xfrm>
          <a:prstGeom prst="rect">
            <a:avLst/>
          </a:prstGeom>
          <a:noFill/>
        </p:spPr>
      </p:pic>
      <p:pic>
        <p:nvPicPr>
          <p:cNvPr id="7185" name="Picture 17" descr="http://img.myradio.com.ua/img/center/design/sound-z.gif">
            <a:hlinkClick r:id="rId29"/>
          </p:cNvPr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350963" y="-1149350"/>
            <a:ext cx="161925" cy="104775"/>
          </a:xfrm>
          <a:prstGeom prst="rect">
            <a:avLst/>
          </a:prstGeom>
          <a:noFill/>
        </p:spPr>
      </p:pic>
      <p:pic>
        <p:nvPicPr>
          <p:cNvPr id="7186" name="Picture 18" descr="http://img.myradio.com.ua/img/center/design/sound-z.gif">
            <a:hlinkClick r:id="rId31"/>
          </p:cNvPr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498600" y="-1149350"/>
            <a:ext cx="161925" cy="104775"/>
          </a:xfrm>
          <a:prstGeom prst="rect">
            <a:avLst/>
          </a:prstGeom>
          <a:noFill/>
        </p:spPr>
      </p:pic>
      <p:pic>
        <p:nvPicPr>
          <p:cNvPr id="7187" name="Picture 19" descr="tank">
            <a:hlinkClick r:id="rId32"/>
          </p:cNvPr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1646238" y="-1149350"/>
            <a:ext cx="161925" cy="1047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7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 Кліп з участю Мадонни</a:t>
            </a:r>
          </a:p>
          <a:p>
            <a:pPr algn="ctr"/>
            <a:r>
              <a:rPr lang="uk-UA" sz="3200" b="1" dirty="0" smtClean="0"/>
              <a:t> </a:t>
            </a:r>
            <a:r>
              <a:rPr lang="en-US" sz="3200" b="1" dirty="0" smtClean="0"/>
              <a:t>Madonna </a:t>
            </a:r>
            <a:r>
              <a:rPr lang="uk-UA" sz="3200" b="1" dirty="0" smtClean="0"/>
              <a:t>і </a:t>
            </a:r>
            <a:r>
              <a:rPr lang="en-US" sz="3200" b="1" dirty="0" smtClean="0"/>
              <a:t>Lupe Fiasco </a:t>
            </a:r>
            <a:endParaRPr lang="uk-UA" sz="3600" b="1" dirty="0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3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88483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Зйомки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відеокліпу</a:t>
            </a:r>
            <a:r>
              <a:rPr lang="ru-RU" sz="2800" b="1" dirty="0" smtClean="0"/>
              <a:t> за </a:t>
            </a:r>
            <a:r>
              <a:rPr lang="ru-RU" sz="2800" b="1" dirty="0" err="1" smtClean="0"/>
              <a:t>участю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співака</a:t>
            </a:r>
            <a:r>
              <a:rPr lang="ru-RU" sz="2800" b="1" dirty="0" smtClean="0"/>
              <a:t> В. Гришка</a:t>
            </a:r>
            <a:endParaRPr lang="ru-RU" sz="2800" b="1" dirty="0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9" name="Прямоугольник 178"/>
          <p:cNvSpPr/>
          <p:nvPr/>
        </p:nvSpPr>
        <p:spPr>
          <a:xfrm>
            <a:off x="0" y="5143512"/>
            <a:ext cx="9144000" cy="171448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6D1311"/>
                </a:solidFill>
              </a:rPr>
              <a:t>Народний</a:t>
            </a:r>
            <a:r>
              <a:rPr lang="ru-RU" sz="2400" b="1" dirty="0" smtClean="0">
                <a:solidFill>
                  <a:srgbClr val="6D1311"/>
                </a:solidFill>
              </a:rPr>
              <a:t> артист </a:t>
            </a:r>
            <a:r>
              <a:rPr lang="ru-RU" sz="2400" b="1" dirty="0" err="1" smtClean="0">
                <a:solidFill>
                  <a:srgbClr val="6D1311"/>
                </a:solidFill>
              </a:rPr>
              <a:t>України</a:t>
            </a:r>
            <a:r>
              <a:rPr lang="ru-RU" sz="2400" b="1" dirty="0" smtClean="0">
                <a:solidFill>
                  <a:srgbClr val="6D1311"/>
                </a:solidFill>
              </a:rPr>
              <a:t>, </a:t>
            </a:r>
            <a:r>
              <a:rPr lang="ru-RU" sz="2400" b="1" dirty="0" err="1" smtClean="0">
                <a:solidFill>
                  <a:srgbClr val="6D1311"/>
                </a:solidFill>
              </a:rPr>
              <a:t>оперний</a:t>
            </a:r>
            <a:r>
              <a:rPr lang="ru-RU" sz="2400" b="1" dirty="0" smtClean="0">
                <a:solidFill>
                  <a:srgbClr val="6D1311"/>
                </a:solidFill>
              </a:rPr>
              <a:t> </a:t>
            </a:r>
            <a:r>
              <a:rPr lang="ru-RU" sz="2400" b="1" dirty="0" err="1" smtClean="0">
                <a:solidFill>
                  <a:srgbClr val="6D1311"/>
                </a:solidFill>
              </a:rPr>
              <a:t>співак</a:t>
            </a:r>
            <a:r>
              <a:rPr lang="ru-RU" sz="2400" b="1" dirty="0" smtClean="0">
                <a:solidFill>
                  <a:srgbClr val="6D1311"/>
                </a:solidFill>
              </a:rPr>
              <a:t> </a:t>
            </a:r>
            <a:r>
              <a:rPr lang="ru-RU" sz="2400" b="1" dirty="0" err="1" smtClean="0">
                <a:solidFill>
                  <a:srgbClr val="6D1311"/>
                </a:solidFill>
              </a:rPr>
              <a:t>Володимир</a:t>
            </a:r>
            <a:r>
              <a:rPr lang="ru-RU" sz="2400" b="1" dirty="0" smtClean="0">
                <a:solidFill>
                  <a:srgbClr val="6D1311"/>
                </a:solidFill>
              </a:rPr>
              <a:t> </a:t>
            </a:r>
            <a:r>
              <a:rPr lang="ru-RU" sz="2400" b="1" dirty="0" err="1" smtClean="0">
                <a:solidFill>
                  <a:srgbClr val="6D1311"/>
                </a:solidFill>
              </a:rPr>
              <a:t>Гришко</a:t>
            </a:r>
            <a:r>
              <a:rPr lang="ru-RU" sz="2400" b="1" dirty="0" smtClean="0">
                <a:solidFill>
                  <a:srgbClr val="6D1311"/>
                </a:solidFill>
              </a:rPr>
              <a:t> </a:t>
            </a:r>
            <a:r>
              <a:rPr lang="ru-RU" sz="2400" b="1" dirty="0" smtClean="0">
                <a:solidFill>
                  <a:srgbClr val="6D1311"/>
                </a:solidFill>
              </a:rPr>
              <a:t>на </a:t>
            </a:r>
            <a:r>
              <a:rPr lang="ru-RU" sz="2400" b="1" dirty="0" err="1" smtClean="0">
                <a:solidFill>
                  <a:srgbClr val="6D1311"/>
                </a:solidFill>
              </a:rPr>
              <a:t>зйомках</a:t>
            </a:r>
            <a:r>
              <a:rPr lang="ru-RU" sz="2400" b="1" dirty="0" smtClean="0">
                <a:solidFill>
                  <a:srgbClr val="6D1311"/>
                </a:solidFill>
              </a:rPr>
              <a:t> </a:t>
            </a:r>
            <a:r>
              <a:rPr lang="ru-RU" sz="2400" b="1" dirty="0" err="1" smtClean="0">
                <a:solidFill>
                  <a:srgbClr val="6D1311"/>
                </a:solidFill>
              </a:rPr>
              <a:t>кліпу</a:t>
            </a:r>
            <a:r>
              <a:rPr lang="ru-RU" sz="2400" b="1" dirty="0" smtClean="0">
                <a:solidFill>
                  <a:srgbClr val="6D1311"/>
                </a:solidFill>
              </a:rPr>
              <a:t> </a:t>
            </a:r>
            <a:r>
              <a:rPr lang="ru-RU" sz="2400" b="1" dirty="0" err="1" smtClean="0">
                <a:solidFill>
                  <a:srgbClr val="6D1311"/>
                </a:solidFill>
              </a:rPr>
              <a:t>на</a:t>
            </a:r>
            <a:r>
              <a:rPr lang="ru-RU" sz="2400" b="1" dirty="0" smtClean="0">
                <a:solidFill>
                  <a:srgbClr val="6D1311"/>
                </a:solidFill>
              </a:rPr>
              <a:t> </a:t>
            </a:r>
            <a:r>
              <a:rPr lang="ru-RU" sz="2400" b="1" dirty="0" err="1" smtClean="0">
                <a:solidFill>
                  <a:srgbClr val="6D1311"/>
                </a:solidFill>
              </a:rPr>
              <a:t>нову</a:t>
            </a:r>
            <a:r>
              <a:rPr lang="ru-RU" sz="2400" b="1" dirty="0" smtClean="0">
                <a:solidFill>
                  <a:srgbClr val="6D1311"/>
                </a:solidFill>
              </a:rPr>
              <a:t> </a:t>
            </a:r>
            <a:r>
              <a:rPr lang="ru-RU" sz="2400" b="1" dirty="0" err="1" smtClean="0">
                <a:solidFill>
                  <a:srgbClr val="6D1311"/>
                </a:solidFill>
              </a:rPr>
              <a:t>пісню</a:t>
            </a:r>
            <a:r>
              <a:rPr lang="ru-RU" sz="2400" b="1" dirty="0" smtClean="0">
                <a:solidFill>
                  <a:srgbClr val="6D1311"/>
                </a:solidFill>
              </a:rPr>
              <a:t> </a:t>
            </a:r>
            <a:r>
              <a:rPr lang="ru-RU" sz="2400" b="1" dirty="0" err="1" smtClean="0">
                <a:solidFill>
                  <a:srgbClr val="6D1311"/>
                </a:solidFill>
              </a:rPr>
              <a:t>українського</a:t>
            </a:r>
            <a:r>
              <a:rPr lang="ru-RU" sz="2400" b="1" dirty="0" smtClean="0">
                <a:solidFill>
                  <a:srgbClr val="6D1311"/>
                </a:solidFill>
              </a:rPr>
              <a:t> </a:t>
            </a:r>
            <a:r>
              <a:rPr lang="ru-RU" sz="2400" b="1" dirty="0" err="1" smtClean="0">
                <a:solidFill>
                  <a:srgbClr val="6D1311"/>
                </a:solidFill>
              </a:rPr>
              <a:t>реппера</a:t>
            </a:r>
            <a:r>
              <a:rPr lang="ru-RU" sz="2400" b="1" dirty="0" smtClean="0">
                <a:solidFill>
                  <a:srgbClr val="6D1311"/>
                </a:solidFill>
              </a:rPr>
              <a:t> </a:t>
            </a:r>
            <a:r>
              <a:rPr lang="ru-RU" sz="2400" b="1" dirty="0" err="1" smtClean="0">
                <a:solidFill>
                  <a:srgbClr val="6D1311"/>
                </a:solidFill>
              </a:rPr>
              <a:t>Ларсона</a:t>
            </a:r>
            <a:r>
              <a:rPr lang="ru-RU" sz="2400" b="1" dirty="0" smtClean="0">
                <a:solidFill>
                  <a:srgbClr val="6D1311"/>
                </a:solidFill>
              </a:rPr>
              <a:t> (</a:t>
            </a:r>
            <a:r>
              <a:rPr lang="ru-RU" sz="2400" b="1" dirty="0" err="1" smtClean="0">
                <a:solidFill>
                  <a:srgbClr val="6D1311"/>
                </a:solidFill>
              </a:rPr>
              <a:t>Сергій</a:t>
            </a:r>
            <a:r>
              <a:rPr lang="ru-RU" sz="2400" b="1" dirty="0" smtClean="0">
                <a:solidFill>
                  <a:srgbClr val="6D1311"/>
                </a:solidFill>
              </a:rPr>
              <a:t> </a:t>
            </a:r>
            <a:r>
              <a:rPr lang="ru-RU" sz="2400" b="1" dirty="0" err="1" smtClean="0">
                <a:solidFill>
                  <a:srgbClr val="6D1311"/>
                </a:solidFill>
              </a:rPr>
              <a:t>Ларкін</a:t>
            </a:r>
            <a:r>
              <a:rPr lang="ru-RU" sz="2400" b="1" dirty="0" smtClean="0">
                <a:solidFill>
                  <a:srgbClr val="6D1311"/>
                </a:solidFill>
              </a:rPr>
              <a:t>) «День </a:t>
            </a:r>
            <a:r>
              <a:rPr lang="ru-RU" sz="2400" b="1" dirty="0" err="1" smtClean="0">
                <a:solidFill>
                  <a:srgbClr val="6D1311"/>
                </a:solidFill>
              </a:rPr>
              <a:t>прийдешній</a:t>
            </a:r>
            <a:r>
              <a:rPr lang="ru-RU" sz="2400" b="1" dirty="0" smtClean="0">
                <a:solidFill>
                  <a:srgbClr val="6D1311"/>
                </a:solidFill>
              </a:rPr>
              <a:t>» в </a:t>
            </a:r>
            <a:r>
              <a:rPr lang="ru-RU" sz="2400" b="1" dirty="0" err="1" smtClean="0">
                <a:solidFill>
                  <a:srgbClr val="6D1311"/>
                </a:solidFill>
              </a:rPr>
              <a:t>Києві</a:t>
            </a:r>
            <a:endParaRPr lang="ru-RU" sz="2400" b="1" dirty="0">
              <a:solidFill>
                <a:srgbClr val="6D1311"/>
              </a:solidFill>
            </a:endParaRPr>
          </a:p>
        </p:txBody>
      </p:sp>
      <p:sp>
        <p:nvSpPr>
          <p:cNvPr id="185" name="Фигура, имеющая форму буквы L 184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Фигура, имеющая форму буквы L 185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7" name="Прямая со стрелкой 176"/>
          <p:cNvCxnSpPr/>
          <p:nvPr/>
        </p:nvCxnSpPr>
        <p:spPr>
          <a:xfrm rot="16200000" flipH="1">
            <a:off x="2428860" y="192880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" name="Picture 1" descr="C:\Users\777\Desktop\121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71612"/>
            <a:ext cx="4815722" cy="32205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5400" b="1" spc="200" dirty="0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Прийом</a:t>
            </a:r>
            <a:r>
              <a:rPr lang="uk-UA" sz="5400" b="1" spc="200" dirty="0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:</a:t>
            </a:r>
            <a:r>
              <a:rPr lang="uk-UA" sz="5400" b="1" spc="200" dirty="0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Мікрофон</a:t>
            </a:r>
            <a:endParaRPr lang="ru-RU" sz="5400" b="1" spc="200" dirty="0">
              <a:ln w="29210">
                <a:solidFill>
                  <a:srgbClr val="6D1311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Фигура, имеющая форму буквы L 184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Фигура, имеющая форму буквы L 185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214422"/>
            <a:ext cx="105626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" name="TextBox 162"/>
          <p:cNvSpPr txBox="1"/>
          <p:nvPr/>
        </p:nvSpPr>
        <p:spPr>
          <a:xfrm>
            <a:off x="1928794" y="3857628"/>
            <a:ext cx="5857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Для мене телебачення – це…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Аргументуйте свою думку.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54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Інтеракція</a:t>
            </a:r>
            <a:endParaRPr lang="ru-RU" sz="5400" b="1" spc="200" dirty="0">
              <a:ln w="29210">
                <a:solidFill>
                  <a:srgbClr val="6D1311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Фигура, имеющая форму буквы L 184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Фигура, имеющая форму буквы L 185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TextBox 176"/>
          <p:cNvSpPr txBox="1"/>
          <p:nvPr/>
        </p:nvSpPr>
        <p:spPr>
          <a:xfrm>
            <a:off x="1643042" y="1428736"/>
            <a:ext cx="542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Вправа: Сократівське опитування</a:t>
            </a:r>
          </a:p>
          <a:p>
            <a:r>
              <a:rPr lang="uk-UA" sz="2800" dirty="0" smtClean="0"/>
              <a:t>      (Запитуй </a:t>
            </a:r>
            <a:r>
              <a:rPr lang="uk-UA" sz="2800" dirty="0" smtClean="0"/>
              <a:t>— Відповідаємо)</a:t>
            </a:r>
            <a:endParaRPr lang="uk-UA" sz="2800" dirty="0"/>
          </a:p>
        </p:txBody>
      </p:sp>
      <p:sp>
        <p:nvSpPr>
          <p:cNvPr id="187" name="TextBox 186"/>
          <p:cNvSpPr txBox="1"/>
          <p:nvPr/>
        </p:nvSpPr>
        <p:spPr>
          <a:xfrm>
            <a:off x="214282" y="2428868"/>
            <a:ext cx="877195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                              Клас об</a:t>
            </a:r>
            <a:r>
              <a:rPr lang="en-US" sz="2000" b="1" dirty="0" smtClean="0">
                <a:solidFill>
                  <a:schemeClr val="bg1"/>
                </a:solidFill>
              </a:rPr>
              <a:t>’</a:t>
            </a:r>
            <a:r>
              <a:rPr lang="uk-UA" sz="2000" b="1" dirty="0" err="1" smtClean="0">
                <a:solidFill>
                  <a:schemeClr val="bg1"/>
                </a:solidFill>
              </a:rPr>
              <a:t>єднується</a:t>
            </a:r>
            <a:r>
              <a:rPr lang="uk-UA" sz="2000" b="1" dirty="0" smtClean="0">
                <a:solidFill>
                  <a:schemeClr val="bg1"/>
                </a:solidFill>
              </a:rPr>
              <a:t> у дві групи.</a:t>
            </a:r>
          </a:p>
          <a:p>
            <a:pPr>
              <a:buFont typeface="Arial" pitchFamily="34" charset="0"/>
              <a:buChar char="•"/>
            </a:pPr>
            <a:endParaRPr lang="uk-UA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bg1"/>
                </a:solidFill>
              </a:rPr>
              <a:t> Одна група на листку ватману записує запитання, 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на які б вони хотіли одержати відповіді, щодо питань під час 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вивчення теми </a:t>
            </a:r>
            <a:r>
              <a:rPr lang="uk-UA" sz="2000" b="1" dirty="0" err="1" smtClean="0">
                <a:solidFill>
                  <a:schemeClr val="bg1"/>
                </a:solidFill>
              </a:rPr>
              <a:t>“Екранні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мистецтва”</a:t>
            </a:r>
            <a:r>
              <a:rPr lang="uk-UA" sz="2000" b="1" dirty="0" smtClean="0">
                <a:solidFill>
                  <a:schemeClr val="bg1"/>
                </a:solidFill>
              </a:rPr>
              <a:t>, які вивчались на трьох останніх уроках. </a:t>
            </a:r>
          </a:p>
          <a:p>
            <a:pPr>
              <a:buFont typeface="Arial" pitchFamily="34" charset="0"/>
              <a:buChar char="•"/>
            </a:pPr>
            <a:endParaRPr lang="uk-UA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bg1"/>
                </a:solidFill>
              </a:rPr>
              <a:t>Друга група  дає відповіді на запитання, з позиції свого бачення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 порушеної проблеми.</a:t>
            </a:r>
          </a:p>
          <a:p>
            <a:pPr>
              <a:buFont typeface="Arial" pitchFamily="34" charset="0"/>
              <a:buChar char="•"/>
            </a:pPr>
            <a:endParaRPr lang="uk-UA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bg1"/>
                </a:solidFill>
              </a:rPr>
              <a:t>Команди визначають хто озвучуватиме запитання та відповіді.</a:t>
            </a:r>
          </a:p>
          <a:p>
            <a:pPr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Практичне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завдання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2714612" y="-357214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714992"/>
            <a:ext cx="9144000" cy="114300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0" y="5857892"/>
            <a:ext cx="9144000" cy="771540"/>
          </a:xfrm>
        </p:spPr>
        <p:txBody>
          <a:bodyPr>
            <a:noAutofit/>
          </a:bodyPr>
          <a:lstStyle/>
          <a:p>
            <a:pPr algn="ctr"/>
            <a:r>
              <a:rPr lang="ru-RU" sz="2800" b="1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Робота </a:t>
            </a:r>
            <a:r>
              <a:rPr lang="ru-RU" sz="2800" b="1" spc="200" dirty="0" err="1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конкурсна</a:t>
            </a:r>
            <a:endParaRPr lang="ru-RU" sz="2800" b="1" spc="200" dirty="0">
              <a:ln w="12700">
                <a:solidFill>
                  <a:srgbClr val="6D1311"/>
                </a:solidFill>
              </a:ln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2143108" y="14287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 err="1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К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онкурс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кінорецензій</a:t>
            </a:r>
            <a:endParaRPr lang="uk-UA" sz="2800" b="1" dirty="0" smtClean="0">
              <a:solidFill>
                <a:schemeClr val="bg1"/>
              </a:solidFill>
              <a:latin typeface="Arial" pitchFamily="34" charset="0"/>
              <a:ea typeface="SchoolBookC"/>
              <a:cs typeface="SchoolBookC"/>
            </a:endParaRP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(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за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жанрами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кіно</a:t>
            </a: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). </a:t>
            </a:r>
            <a:endParaRPr lang="uk-UA" sz="2000" dirty="0"/>
          </a:p>
        </p:txBody>
      </p:sp>
      <p:sp>
        <p:nvSpPr>
          <p:cNvPr id="177" name="TextBox 176"/>
          <p:cNvSpPr txBox="1"/>
          <p:nvPr/>
        </p:nvSpPr>
        <p:spPr>
          <a:xfrm>
            <a:off x="0" y="2786058"/>
            <a:ext cx="85114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Ви мали випереджувальне завдання п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ереглян</a:t>
            </a:r>
            <a:r>
              <a:rPr lang="uk-UA" sz="2000" b="1" dirty="0" err="1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ути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кінофільми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за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 </a:t>
            </a:r>
            <a:endParaRPr lang="uk-UA" sz="2000" b="1" dirty="0" smtClean="0">
              <a:solidFill>
                <a:schemeClr val="bg1"/>
              </a:solidFill>
              <a:latin typeface="Arial" pitchFamily="34" charset="0"/>
              <a:ea typeface="SchoolBookC"/>
              <a:cs typeface="SchoolBookC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програмою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теле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передач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з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а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тиждень</a:t>
            </a: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Розсортуйте фільми за жанрами кіно  на листку паперу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та на один із фільмів напишіть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р</a:t>
            </a: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ецензію .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Учні за бажанням презентують напрацювання класу.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 Інші </a:t>
            </a:r>
            <a:r>
              <a:rPr lang="uk-UA" sz="2000" b="1" dirty="0" err="1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здаютьроботи</a:t>
            </a: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SchoolBookC"/>
                <a:cs typeface="SchoolBookC"/>
              </a:rPr>
              <a:t> вчителю для оцінювання</a:t>
            </a:r>
            <a:endParaRPr lang="uk-UA" sz="2000" b="1" dirty="0" smtClean="0">
              <a:solidFill>
                <a:schemeClr val="bg1"/>
              </a:solidFill>
              <a:latin typeface="Arial" pitchFamily="34" charset="0"/>
              <a:ea typeface="SchoolBookC"/>
              <a:cs typeface="SchoolBookC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Самопізнання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857224" y="1000108"/>
            <a:ext cx="2150012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uk-UA" sz="28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 descr="C:\Users\777\Desktop\img_1272606805.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357298"/>
            <a:ext cx="3324225" cy="3248025"/>
          </a:xfrm>
          <a:prstGeom prst="rect">
            <a:avLst/>
          </a:prstGeom>
          <a:noFill/>
        </p:spPr>
      </p:pic>
      <p:sp>
        <p:nvSpPr>
          <p:cNvPr id="163" name="TextBox 162"/>
          <p:cNvSpPr txBox="1"/>
          <p:nvPr/>
        </p:nvSpPr>
        <p:spPr>
          <a:xfrm>
            <a:off x="2000232" y="4643446"/>
            <a:ext cx="53917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 є щось із вивченої теми,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</a:t>
            </a:r>
            <a:r>
              <a:rPr lang="uk-UA" sz="2800" b="1" dirty="0" smtClean="0">
                <a:solidFill>
                  <a:schemeClr val="bg1"/>
                </a:solidFill>
              </a:rPr>
              <a:t>ро що б ви ще хотіли дізнатись.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Якщо так, то що саме?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786454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143932" cy="1643074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>
            <a:noAutofit/>
          </a:bodyPr>
          <a:lstStyle/>
          <a:p>
            <a:r>
              <a:rPr lang="uk-UA" sz="2400" b="1" dirty="0" smtClean="0"/>
              <a:t> 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2400" b="1" dirty="0" smtClean="0">
                <a:solidFill>
                  <a:srgbClr val="6D1311"/>
                </a:solidFill>
              </a:rPr>
              <a:t>МЕТА:</a:t>
            </a:r>
            <a:r>
              <a:rPr lang="uk-UA" sz="2400" dirty="0" smtClean="0"/>
              <a:t> </a:t>
            </a:r>
            <a:r>
              <a:rPr lang="uk-UA" sz="2400" dirty="0" smtClean="0"/>
              <a:t>навчити бачити патріотично-виховну</a:t>
            </a:r>
            <a:r>
              <a:rPr lang="uk-UA" sz="2400" dirty="0" smtClean="0"/>
              <a:t>, просвітительську й </a:t>
            </a:r>
            <a:r>
              <a:rPr lang="uk-UA" sz="2400" dirty="0" smtClean="0"/>
              <a:t>моральну роль телебачення.</a:t>
            </a:r>
            <a:br>
              <a:rPr lang="uk-UA" sz="2400" dirty="0" smtClean="0"/>
            </a:br>
            <a:r>
              <a:rPr lang="uk-UA" sz="2400" dirty="0" smtClean="0"/>
              <a:t>Розвивати вміння робити свідомий вибір на користь передач пізнавального характеру.</a:t>
            </a:r>
            <a:r>
              <a:rPr lang="uk-UA" sz="2400" b="1" dirty="0" smtClean="0">
                <a:solidFill>
                  <a:srgbClr val="6D1311"/>
                </a:solidFill>
              </a:rPr>
              <a:t> </a:t>
            </a:r>
            <a:r>
              <a:rPr lang="uk-UA" sz="2000" dirty="0" smtClean="0"/>
              <a:t/>
            </a:r>
            <a:br>
              <a:rPr lang="uk-UA" sz="2000" dirty="0" smtClean="0"/>
            </a:br>
            <a:endParaRPr lang="ru-RU" sz="1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6D131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000240"/>
            <a:ext cx="3942253" cy="360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357298"/>
            <a:ext cx="9250325" cy="1571636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FF99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5429264"/>
            <a:ext cx="9144000" cy="1428736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428596" y="78579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14348" y="5633859"/>
              <a:ext cx="107438" cy="4571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1" u="none" strike="noStrike" cap="none" normalizeH="0" baseline="0" dirty="0" smtClean="0">
              <a:ln>
                <a:noFill/>
              </a:ln>
              <a:solidFill>
                <a:srgbClr val="161616"/>
              </a:solidFill>
              <a:effectLst/>
              <a:latin typeface="Arial" pitchFamily="34" charset="0"/>
              <a:ea typeface="SchoolBookC" charset="-52"/>
              <a:cs typeface="SchoolBookC-Italic" charset="-5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i="1" dirty="0" smtClean="0">
              <a:solidFill>
                <a:srgbClr val="161616"/>
              </a:solidFill>
              <a:latin typeface="Arial" pitchFamily="34" charset="0"/>
              <a:ea typeface="SchoolBookC" charset="-52"/>
              <a:cs typeface="SchoolBookC-Italic" charset="-5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-Italic" charset="-52"/>
              </a:rPr>
              <a:t>Передачею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називають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змістово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завершену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частину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телепрограми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що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має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відповідну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назву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обсяг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трансляції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авторський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знак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і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може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бути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використана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незалежно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від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інших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частин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програми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.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5786454"/>
            <a:ext cx="86439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Існує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загальнонаціональне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регіональне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місцеве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і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161616"/>
              </a:solidFill>
              <a:effectLst/>
              <a:latin typeface="Arial" pitchFamily="34" charset="0"/>
              <a:ea typeface="SchoolBookC" charset="-52"/>
              <a:cs typeface="SchoolBookC" charset="-5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закордонне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телебачення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. 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143248"/>
            <a:ext cx="2762269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736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33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6215058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699164" y="-142900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143932" cy="1143008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>
            <a:normAutofit/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 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57" name="Подзаголовок 156"/>
          <p:cNvSpPr>
            <a:spLocks noGrp="1"/>
          </p:cNvSpPr>
          <p:nvPr>
            <p:ph type="subTitle" idx="1"/>
          </p:nvPr>
        </p:nvSpPr>
        <p:spPr>
          <a:xfrm>
            <a:off x="1071538" y="3786190"/>
            <a:ext cx="6400800" cy="1752600"/>
          </a:xfrm>
        </p:spPr>
        <p:txBody>
          <a:bodyPr>
            <a:normAutofit/>
          </a:bodyPr>
          <a:lstStyle/>
          <a:p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3000364" y="5214950"/>
            <a:ext cx="2742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 </a:t>
            </a:r>
            <a:endParaRPr lang="uk-UA" sz="2400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00034" y="428604"/>
            <a:ext cx="83786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u="sng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-Italic"/>
              </a:rPr>
              <a:t>Програма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-Italic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на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телебаченні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PragmaticaC"/>
                <a:ea typeface="SchoolBookC"/>
                <a:cs typeface="SchoolBookC"/>
              </a:rPr>
              <a:t>—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це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об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PragmaticaC"/>
                <a:ea typeface="SchoolBookC"/>
                <a:cs typeface="SchoolBookC"/>
              </a:rPr>
              <a:t>’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єднана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творчою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ідеєю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сукупність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передач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яка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має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постійну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назву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 і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транслюється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 в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ефірі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 з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певною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161616"/>
              </a:solidFill>
              <a:effectLst/>
              <a:latin typeface="Arial" pitchFamily="34" charset="0"/>
              <a:ea typeface="SchoolBookC"/>
              <a:cs typeface="SchoolBookC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/>
                <a:cs typeface="SchoolBookC"/>
              </a:rPr>
              <a:t>періодичністю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928802"/>
            <a:ext cx="3786214" cy="37862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714348" y="285728"/>
            <a:ext cx="7772400" cy="2000264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rmAutofit/>
          </a:bodyPr>
          <a:lstStyle/>
          <a:p>
            <a:endParaRPr lang="uk-UA" sz="26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85786" y="428604"/>
            <a:ext cx="75068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Перші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телевізійні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пересилання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здійснено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у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1925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р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.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в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Англії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й США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згодом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PragmaticaC"/>
                <a:ea typeface="SchoolBookC" charset="-52"/>
                <a:cs typeface="SchoolBookC" charset="-52"/>
              </a:rPr>
              <a:t>—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у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Німеччині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й СРСР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(1931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р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.).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З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1932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р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. </a:t>
            </a:r>
            <a:r>
              <a:rPr lang="uk-UA" sz="1600" b="1" dirty="0" smtClean="0">
                <a:solidFill>
                  <a:srgbClr val="161616"/>
                </a:solidFill>
                <a:latin typeface="Arial" pitchFamily="34" charset="0"/>
                <a:ea typeface="SchoolBookC" charset="-52"/>
                <a:cs typeface="SchoolBookC" charset="-52"/>
              </a:rPr>
              <a:t>транслювалися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німі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телефільми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,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з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1934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до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них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долучили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звуковий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супровід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161616"/>
                </a:solidFill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lang="uk-UA" sz="1600" b="1" dirty="0" smtClean="0">
                <a:solidFill>
                  <a:srgbClr val="161616"/>
                </a:solidFill>
                <a:latin typeface="Arial" pitchFamily="34" charset="0"/>
                <a:ea typeface="SchoolBookC" charset="-52"/>
                <a:cs typeface="SchoolBookC" charset="-52"/>
              </a:rPr>
              <a:t>  </a:t>
            </a:r>
            <a:r>
              <a:rPr lang="uk-UA" sz="1600" b="1" dirty="0" smtClean="0">
                <a:solidFill>
                  <a:srgbClr val="161616"/>
                </a:solidFill>
                <a:latin typeface="Arial" pitchFamily="34" charset="0"/>
                <a:ea typeface="SchoolBookC" charset="-52"/>
                <a:cs typeface="SchoolBookC" charset="-52"/>
              </a:rPr>
              <a:t>В</a:t>
            </a:r>
            <a:r>
              <a:rPr lang="en-US" sz="1600" b="1" dirty="0" smtClean="0">
                <a:solidFill>
                  <a:srgbClr val="161616"/>
                </a:solidFill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lang="en-US" sz="1600" b="1" dirty="0" err="1" smtClean="0">
                <a:solidFill>
                  <a:srgbClr val="161616"/>
                </a:solidFill>
                <a:latin typeface="Arial" pitchFamily="34" charset="0"/>
                <a:ea typeface="SchoolBookC" charset="-52"/>
                <a:cs typeface="SchoolBookC" charset="-52"/>
              </a:rPr>
              <a:t>Україні</a:t>
            </a:r>
            <a:r>
              <a:rPr lang="en-US" sz="1600" b="1" dirty="0" smtClean="0">
                <a:solidFill>
                  <a:srgbClr val="161616"/>
                </a:solidFill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lang="uk-UA" sz="1600" b="1" dirty="0" smtClean="0">
                <a:solidFill>
                  <a:srgbClr val="161616"/>
                </a:solidFill>
                <a:latin typeface="Arial" pitchFamily="34" charset="0"/>
                <a:ea typeface="SchoolBookC" charset="-52"/>
                <a:cs typeface="SchoolBookC" charset="-52"/>
              </a:rPr>
              <a:t>т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елевізійні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пересилання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електронною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системою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зображення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високо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ї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чітк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ості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розпочато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1951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р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.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у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Харкові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групою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радіоаматорів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З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кінця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цього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ж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року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почав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діяти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телецентр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 у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Києві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SchoolBookC" charset="-52"/>
                <a:cs typeface="SchoolBookC" charset="-52"/>
              </a:rPr>
              <a:t>.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643182"/>
            <a:ext cx="3929090" cy="38112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48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Програми</a:t>
            </a:r>
            <a:r>
              <a:rPr lang="ru-RU" sz="4800" b="1" spc="200" dirty="0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 телепередач</a:t>
            </a:r>
            <a:endParaRPr lang="ru-RU" sz="4800" b="1" spc="200" dirty="0">
              <a:ln w="29210">
                <a:solidFill>
                  <a:srgbClr val="6D1311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graphicFrame>
        <p:nvGraphicFramePr>
          <p:cNvPr id="163" name="Содержимое 162"/>
          <p:cNvGraphicFramePr>
            <a:graphicFrameLocks noGrp="1"/>
          </p:cNvGraphicFramePr>
          <p:nvPr>
            <p:ph idx="1"/>
          </p:nvPr>
        </p:nvGraphicFramePr>
        <p:xfrm>
          <a:off x="214313" y="1214438"/>
          <a:ext cx="8501062" cy="5072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9" name="Прямоугольник 178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Телепередачі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відміну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відеокліпу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мають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ведучого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Graphic spid="163" grpId="0">
        <p:bldAsOne/>
      </p:bldGraphic>
      <p:bldP spid="179" grpId="0" build="allAtOnce" animBg="1"/>
      <p:bldP spid="179" grpI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785786" y="285728"/>
            <a:ext cx="7772400" cy="1143008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rmAutofit fontScale="92500"/>
          </a:bodyPr>
          <a:lstStyle/>
          <a:p>
            <a:r>
              <a:rPr lang="ru-RU" sz="4000" b="1" dirty="0" err="1" smtClean="0">
                <a:solidFill>
                  <a:srgbClr val="6D1311"/>
                </a:solidFill>
              </a:rPr>
              <a:t>Відеокліп</a:t>
            </a:r>
            <a:r>
              <a:rPr lang="ru-RU" sz="4000" b="1" dirty="0" smtClean="0">
                <a:solidFill>
                  <a:srgbClr val="6D1311"/>
                </a:solidFill>
              </a:rPr>
              <a:t> – </a:t>
            </a:r>
            <a:r>
              <a:rPr lang="ru-RU" sz="4000" b="1" dirty="0" err="1" smtClean="0">
                <a:solidFill>
                  <a:srgbClr val="6D1311"/>
                </a:solidFill>
              </a:rPr>
              <a:t>дітище</a:t>
            </a:r>
            <a:r>
              <a:rPr lang="ru-RU" sz="4000" b="1" dirty="0" smtClean="0">
                <a:solidFill>
                  <a:srgbClr val="6D1311"/>
                </a:solidFill>
              </a:rPr>
              <a:t> </a:t>
            </a:r>
            <a:r>
              <a:rPr lang="ru-RU" sz="4000" b="1" dirty="0" err="1" smtClean="0">
                <a:solidFill>
                  <a:srgbClr val="6D1311"/>
                </a:solidFill>
              </a:rPr>
              <a:t>кіномистецтва</a:t>
            </a:r>
            <a:endParaRPr lang="ru-RU" sz="4000" b="1" dirty="0">
              <a:solidFill>
                <a:srgbClr val="6D1311"/>
              </a:solidFill>
            </a:endParaRPr>
          </a:p>
        </p:txBody>
      </p:sp>
      <p:graphicFrame>
        <p:nvGraphicFramePr>
          <p:cNvPr id="139" name="Схема 138"/>
          <p:cNvGraphicFramePr/>
          <p:nvPr/>
        </p:nvGraphicFramePr>
        <p:xfrm>
          <a:off x="428596" y="1500174"/>
          <a:ext cx="828680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build="p" animBg="1"/>
      <p:bldGraphic spid="13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292893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6215058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0" y="6215058"/>
            <a:ext cx="9144000" cy="642942"/>
          </a:xfrm>
          <a:prstGeom prst="rect">
            <a:avLst/>
          </a:prstGeom>
          <a:noFill/>
          <a:ln w="19050"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785786" y="285728"/>
            <a:ext cx="7772400" cy="1500198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ru-RU" sz="3200" b="1" u="sng" dirty="0" err="1" smtClean="0">
                <a:solidFill>
                  <a:srgbClr val="6D1311"/>
                </a:solidFill>
              </a:rPr>
              <a:t>Відеокліп</a:t>
            </a:r>
            <a:r>
              <a:rPr lang="ru-RU" sz="2600" dirty="0" smtClean="0">
                <a:solidFill>
                  <a:srgbClr val="6D1311"/>
                </a:solidFill>
              </a:rPr>
              <a:t> </a:t>
            </a:r>
            <a:r>
              <a:rPr lang="ru-RU" sz="2600" dirty="0" err="1" smtClean="0">
                <a:solidFill>
                  <a:srgbClr val="6D1311"/>
                </a:solidFill>
              </a:rPr>
              <a:t>чи</a:t>
            </a:r>
            <a:r>
              <a:rPr lang="ru-RU" sz="2600" dirty="0" smtClean="0">
                <a:solidFill>
                  <a:srgbClr val="6D1311"/>
                </a:solidFill>
              </a:rPr>
              <a:t> </a:t>
            </a:r>
            <a:r>
              <a:rPr lang="ru-RU" sz="2600" dirty="0" err="1" smtClean="0">
                <a:solidFill>
                  <a:srgbClr val="6D1311"/>
                </a:solidFill>
              </a:rPr>
              <a:t>відеоролик</a:t>
            </a:r>
            <a:r>
              <a:rPr lang="ru-RU" sz="2600" dirty="0" smtClean="0">
                <a:solidFill>
                  <a:srgbClr val="6D1311"/>
                </a:solidFill>
              </a:rPr>
              <a:t> </a:t>
            </a:r>
            <a:r>
              <a:rPr lang="ru-RU" sz="2600" dirty="0" smtClean="0">
                <a:solidFill>
                  <a:srgbClr val="6D1311"/>
                </a:solidFill>
              </a:rPr>
              <a:t> </a:t>
            </a:r>
            <a:r>
              <a:rPr lang="ru-RU" sz="2600" dirty="0" smtClean="0">
                <a:solidFill>
                  <a:srgbClr val="6D1311"/>
                </a:solidFill>
              </a:rPr>
              <a:t>- </a:t>
            </a:r>
            <a:r>
              <a:rPr lang="ru-RU" sz="2600" dirty="0" err="1" smtClean="0">
                <a:solidFill>
                  <a:srgbClr val="6D1311"/>
                </a:solidFill>
              </a:rPr>
              <a:t>короткотривала</a:t>
            </a:r>
            <a:r>
              <a:rPr lang="ru-RU" sz="2600" dirty="0" smtClean="0">
                <a:solidFill>
                  <a:srgbClr val="6D1311"/>
                </a:solidFill>
              </a:rPr>
              <a:t> по часу </a:t>
            </a:r>
            <a:r>
              <a:rPr lang="ru-RU" sz="2600" dirty="0" err="1" smtClean="0">
                <a:solidFill>
                  <a:srgbClr val="6D1311"/>
                </a:solidFill>
              </a:rPr>
              <a:t>художньо</a:t>
            </a:r>
            <a:r>
              <a:rPr lang="ru-RU" sz="2600" dirty="0" smtClean="0">
                <a:solidFill>
                  <a:srgbClr val="6D1311"/>
                </a:solidFill>
              </a:rPr>
              <a:t> створена </a:t>
            </a:r>
            <a:r>
              <a:rPr lang="ru-RU" sz="2600" dirty="0" err="1" smtClean="0">
                <a:solidFill>
                  <a:srgbClr val="6D1311"/>
                </a:solidFill>
              </a:rPr>
              <a:t>послідовність</a:t>
            </a:r>
            <a:r>
              <a:rPr lang="ru-RU" sz="2600" dirty="0" smtClean="0">
                <a:solidFill>
                  <a:srgbClr val="6D1311"/>
                </a:solidFill>
              </a:rPr>
              <a:t> </a:t>
            </a:r>
            <a:r>
              <a:rPr lang="ru-RU" sz="2600" dirty="0" err="1" smtClean="0">
                <a:solidFill>
                  <a:srgbClr val="6D1311"/>
                </a:solidFill>
              </a:rPr>
              <a:t>кадрів</a:t>
            </a:r>
            <a:endParaRPr lang="ru-RU" sz="2600" dirty="0">
              <a:solidFill>
                <a:srgbClr val="6D1311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428596" y="1928802"/>
            <a:ext cx="55721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Відеокліпи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найчастіше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застосовують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політичної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реклами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реклами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товарів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послуг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візуального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супроводу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аудіокомпозицій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телебаченні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тощо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В них часто </a:t>
            </a:r>
            <a:r>
              <a:rPr lang="ru-RU" sz="2400" b="1" dirty="0" err="1" smtClean="0"/>
              <a:t>використовуються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спецефекти</a:t>
            </a:r>
            <a:r>
              <a:rPr lang="ru-RU" sz="2400" b="1" dirty="0" smtClean="0"/>
              <a:t>. 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/>
              <a:t>Прообразом </a:t>
            </a:r>
            <a:r>
              <a:rPr lang="ru-RU" sz="2400" b="1" dirty="0" err="1" smtClean="0"/>
              <a:t>сучасних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кліпів</a:t>
            </a:r>
            <a:r>
              <a:rPr lang="ru-RU" sz="2400" b="1" dirty="0" smtClean="0"/>
              <a:t> стало </a:t>
            </a:r>
            <a:r>
              <a:rPr lang="ru-RU" sz="2400" b="1" dirty="0" err="1" smtClean="0"/>
              <a:t>відео</a:t>
            </a:r>
            <a:r>
              <a:rPr lang="ru-RU" sz="2400" b="1" dirty="0" smtClean="0"/>
              <a:t> «</a:t>
            </a:r>
            <a:r>
              <a:rPr lang="ru-RU" sz="2400" b="1" dirty="0" smtClean="0"/>
              <a:t>Пароход»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участю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Леоніда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Утьосова</a:t>
            </a:r>
            <a:r>
              <a:rPr lang="ru-RU" sz="2400" b="1" dirty="0" smtClean="0"/>
              <a:t>, </a:t>
            </a:r>
            <a:r>
              <a:rPr lang="ru-RU" sz="2400" b="1" dirty="0" smtClean="0"/>
              <a:t>яке </a:t>
            </a:r>
            <a:r>
              <a:rPr lang="ru-RU" sz="2400" b="1" dirty="0" err="1" smtClean="0"/>
              <a:t>вийшло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світ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в </a:t>
            </a:r>
            <a:r>
              <a:rPr lang="ru-RU" sz="2400" b="1" dirty="0" smtClean="0"/>
              <a:t>1939 </a:t>
            </a:r>
            <a:r>
              <a:rPr lang="ru-RU" sz="2400" b="1" dirty="0" err="1" smtClean="0"/>
              <a:t>році</a:t>
            </a:r>
            <a:r>
              <a:rPr lang="ru-RU" sz="2400" b="1" dirty="0" smtClean="0"/>
              <a:t>.</a:t>
            </a:r>
          </a:p>
          <a:p>
            <a:endParaRPr lang="uk-UA" sz="2400" b="1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928802"/>
            <a:ext cx="2500330" cy="364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" name="Прямоугольник 144"/>
          <p:cNvSpPr/>
          <p:nvPr/>
        </p:nvSpPr>
        <p:spPr>
          <a:xfrm>
            <a:off x="5786446" y="5572140"/>
            <a:ext cx="3214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</a:rPr>
              <a:t>Леонід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Утьосов</a:t>
            </a:r>
            <a:r>
              <a:rPr lang="ru-RU" b="1" i="1" dirty="0" smtClean="0">
                <a:solidFill>
                  <a:schemeClr val="bg1"/>
                </a:solidFill>
              </a:rPr>
              <a:t> — </a:t>
            </a:r>
            <a:r>
              <a:rPr lang="ru-RU" b="1" i="1" dirty="0" err="1" smtClean="0">
                <a:solidFill>
                  <a:schemeClr val="bg1"/>
                </a:solidFill>
              </a:rPr>
              <a:t>Співак</a:t>
            </a:r>
            <a:r>
              <a:rPr lang="ru-RU" b="1" i="1" dirty="0" smtClean="0">
                <a:solidFill>
                  <a:schemeClr val="bg1"/>
                </a:solidFill>
              </a:rPr>
              <a:t>, артист </a:t>
            </a:r>
            <a:r>
              <a:rPr lang="ru-RU" b="1" i="1" dirty="0" err="1" smtClean="0">
                <a:solidFill>
                  <a:schemeClr val="bg1"/>
                </a:solidFill>
              </a:rPr>
              <a:t>естради</a:t>
            </a:r>
            <a:r>
              <a:rPr lang="ru-RU" b="1" i="1" dirty="0" smtClean="0">
                <a:solidFill>
                  <a:schemeClr val="bg1"/>
                </a:solidFill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</a:rPr>
              <a:t>кіноактор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endParaRPr lang="uk-UA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 build="p" animBg="1"/>
      <p:bldP spid="143" grpId="0"/>
      <p:bldP spid="1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64" y="0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Кадр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із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відеокліпу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«Пароход»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участю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Л.Утьосова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5" name="Прямоугольник 184"/>
          <p:cNvSpPr/>
          <p:nvPr/>
        </p:nvSpPr>
        <p:spPr>
          <a:xfrm>
            <a:off x="214282" y="1000108"/>
            <a:ext cx="8643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6096043" cy="45720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57" name="TextBox 156"/>
          <p:cNvSpPr txBox="1"/>
          <p:nvPr/>
        </p:nvSpPr>
        <p:spPr>
          <a:xfrm>
            <a:off x="1214414" y="6072206"/>
            <a:ext cx="747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30-і роки. </a:t>
            </a:r>
            <a:r>
              <a:rPr lang="ru-RU" sz="2800" b="1" dirty="0" err="1" smtClean="0">
                <a:solidFill>
                  <a:schemeClr val="bg1"/>
                </a:solidFill>
              </a:rPr>
              <a:t>Музика</a:t>
            </a:r>
            <a:r>
              <a:rPr lang="ru-RU" sz="2800" b="1" dirty="0" smtClean="0">
                <a:solidFill>
                  <a:schemeClr val="bg1"/>
                </a:solidFill>
              </a:rPr>
              <a:t> М. </a:t>
            </a:r>
            <a:r>
              <a:rPr lang="ru-RU" sz="2800" b="1" dirty="0" err="1" smtClean="0">
                <a:solidFill>
                  <a:schemeClr val="bg1"/>
                </a:solidFill>
              </a:rPr>
              <a:t>Мінха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слова А. </a:t>
            </a:r>
            <a:r>
              <a:rPr lang="ru-RU" sz="2800" b="1" dirty="0" smtClean="0">
                <a:solidFill>
                  <a:schemeClr val="bg1"/>
                </a:solidFill>
              </a:rPr>
              <a:t>Дактиля.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57" grpId="0"/>
    </p:bld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1036</TotalTime>
  <Words>548</Words>
  <Application>Microsoft Office PowerPoint</Application>
  <PresentationFormat>Экран (4:3)</PresentationFormat>
  <Paragraphs>98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Тема6</vt:lpstr>
      <vt:lpstr>  Тема: . Телебачення як мистецтво і засіб комунікації. Відеокліп.  </vt:lpstr>
      <vt:lpstr>  МЕТА: навчити бачити патріотично-виховну, просвітительську й моральну роль телебачення. Розвивати вміння робити свідомий вибір на користь передач пізнавального характеру.  </vt:lpstr>
      <vt:lpstr>Слайд 3</vt:lpstr>
      <vt:lpstr> </vt:lpstr>
      <vt:lpstr>Слайд 5</vt:lpstr>
      <vt:lpstr>Програми  телепередач</vt:lpstr>
      <vt:lpstr>Слайд 7</vt:lpstr>
      <vt:lpstr> </vt:lpstr>
      <vt:lpstr>Слайд 9</vt:lpstr>
      <vt:lpstr> </vt:lpstr>
      <vt:lpstr>Слайд 11</vt:lpstr>
      <vt:lpstr>Слайд 12</vt:lpstr>
      <vt:lpstr>Прийом: Мікрофон</vt:lpstr>
      <vt:lpstr>Інтеракція</vt:lpstr>
      <vt:lpstr>Робота конкурсна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і мова мистецтва</dc:title>
  <dc:creator>777</dc:creator>
  <cp:lastModifiedBy>777</cp:lastModifiedBy>
  <cp:revision>15</cp:revision>
  <dcterms:created xsi:type="dcterms:W3CDTF">2010-02-22T18:54:57Z</dcterms:created>
  <dcterms:modified xsi:type="dcterms:W3CDTF">2010-03-08T19:13:11Z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TC300090791049</vt:lpwstr>
  </property>
</Properties>
</file>