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7" r:id="rId3"/>
    <p:sldId id="265" r:id="rId4"/>
    <p:sldId id="269" r:id="rId5"/>
    <p:sldId id="257" r:id="rId6"/>
    <p:sldId id="263" r:id="rId7"/>
    <p:sldId id="261" r:id="rId8"/>
    <p:sldId id="264" r:id="rId9"/>
    <p:sldId id="262" r:id="rId10"/>
    <p:sldId id="266" r:id="rId11"/>
    <p:sldId id="258" r:id="rId12"/>
    <p:sldId id="259" r:id="rId13"/>
    <p:sldId id="270" r:id="rId14"/>
    <p:sldId id="274" r:id="rId15"/>
    <p:sldId id="271" r:id="rId16"/>
    <p:sldId id="273" r:id="rId17"/>
    <p:sldId id="260" r:id="rId18"/>
    <p:sldId id="275" r:id="rId19"/>
    <p:sldId id="276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6D1311"/>
    <a:srgbClr val="FEE9E2"/>
    <a:srgbClr val="FFFF66"/>
    <a:srgbClr val="E4643C"/>
    <a:srgbClr val="E79379"/>
    <a:srgbClr val="EBB075"/>
    <a:srgbClr val="694B15"/>
    <a:srgbClr val="D6AE4A"/>
    <a:srgbClr val="E8C37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05" autoAdjust="0"/>
  </p:normalViewPr>
  <p:slideViewPr>
    <p:cSldViewPr>
      <p:cViewPr varScale="1">
        <p:scale>
          <a:sx n="72" d="100"/>
          <a:sy n="72" d="100"/>
        </p:scale>
        <p:origin x="-600" y="-2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E3911A0-2816-4BCE-8A0A-8DAFAC49EACF}" type="doc">
      <dgm:prSet loTypeId="urn:microsoft.com/office/officeart/2005/8/layout/radial1" loCatId="cycle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uk-UA"/>
        </a:p>
      </dgm:t>
    </dgm:pt>
    <dgm:pt modelId="{3BA83616-4324-47E7-86D6-7B4321E1F2DA}">
      <dgm:prSet phldrT="[Текст]" custT="1"/>
      <dgm:spPr/>
      <dgm:t>
        <a:bodyPr/>
        <a:lstStyle/>
        <a:p>
          <a:r>
            <a:rPr lang="uk-UA" sz="2400" b="0" dirty="0" smtClean="0">
              <a:solidFill>
                <a:schemeClr val="bg1"/>
              </a:solidFill>
            </a:rPr>
            <a:t>Аргументи</a:t>
          </a:r>
          <a:endParaRPr lang="uk-UA" sz="2400" b="0" dirty="0">
            <a:solidFill>
              <a:schemeClr val="bg1"/>
            </a:solidFill>
          </a:endParaRPr>
        </a:p>
      </dgm:t>
    </dgm:pt>
    <dgm:pt modelId="{68983D54-69E4-4820-AF49-1514F6381F16}" type="parTrans" cxnId="{F5F82353-D75A-4F6F-BABF-B1B22174599B}">
      <dgm:prSet/>
      <dgm:spPr/>
      <dgm:t>
        <a:bodyPr/>
        <a:lstStyle/>
        <a:p>
          <a:endParaRPr lang="uk-UA"/>
        </a:p>
      </dgm:t>
    </dgm:pt>
    <dgm:pt modelId="{7BC7D8C3-F1DA-440B-9926-EB0253DF7B27}" type="sibTrans" cxnId="{F5F82353-D75A-4F6F-BABF-B1B22174599B}">
      <dgm:prSet/>
      <dgm:spPr/>
      <dgm:t>
        <a:bodyPr/>
        <a:lstStyle/>
        <a:p>
          <a:endParaRPr lang="uk-UA"/>
        </a:p>
      </dgm:t>
    </dgm:pt>
    <dgm:pt modelId="{DD6A4D13-FA9A-4A1C-8F7D-88C121401381}">
      <dgm:prSet phldrT="[Текст]"/>
      <dgm:spPr/>
      <dgm:t>
        <a:bodyPr/>
        <a:lstStyle/>
        <a:p>
          <a:r>
            <a:rPr lang="uk-UA" dirty="0" smtClean="0"/>
            <a:t>Щоб не бути невігласом</a:t>
          </a:r>
          <a:endParaRPr lang="uk-UA" dirty="0"/>
        </a:p>
      </dgm:t>
    </dgm:pt>
    <dgm:pt modelId="{80E4F8B9-E29D-4076-B4BB-FBFB03D58044}" type="parTrans" cxnId="{06931D21-F2E2-44E8-A044-A30E44FE07E3}">
      <dgm:prSet/>
      <dgm:spPr/>
      <dgm:t>
        <a:bodyPr/>
        <a:lstStyle/>
        <a:p>
          <a:endParaRPr lang="uk-UA"/>
        </a:p>
      </dgm:t>
    </dgm:pt>
    <dgm:pt modelId="{7E8D2A28-C9C9-484F-BCF8-F73CE78C3534}" type="sibTrans" cxnId="{06931D21-F2E2-44E8-A044-A30E44FE07E3}">
      <dgm:prSet/>
      <dgm:spPr/>
      <dgm:t>
        <a:bodyPr/>
        <a:lstStyle/>
        <a:p>
          <a:endParaRPr lang="uk-UA"/>
        </a:p>
      </dgm:t>
    </dgm:pt>
    <dgm:pt modelId="{8C0B0CD7-72AD-4C60-BD5D-2BE5F35AD28B}">
      <dgm:prSet phldrT="[Текст]" phldr="1"/>
      <dgm:spPr/>
      <dgm:t>
        <a:bodyPr/>
        <a:lstStyle/>
        <a:p>
          <a:endParaRPr lang="uk-UA" dirty="0"/>
        </a:p>
      </dgm:t>
    </dgm:pt>
    <dgm:pt modelId="{D998678B-E5D2-41BD-ACF8-172CB173D135}" type="parTrans" cxnId="{EFB0059F-6700-44B4-8F9B-CF31D5A57EDC}">
      <dgm:prSet/>
      <dgm:spPr/>
      <dgm:t>
        <a:bodyPr/>
        <a:lstStyle/>
        <a:p>
          <a:endParaRPr lang="uk-UA"/>
        </a:p>
      </dgm:t>
    </dgm:pt>
    <dgm:pt modelId="{52AB873C-C9D9-43BA-86F1-32F933550B28}" type="sibTrans" cxnId="{EFB0059F-6700-44B4-8F9B-CF31D5A57EDC}">
      <dgm:prSet/>
      <dgm:spPr/>
      <dgm:t>
        <a:bodyPr/>
        <a:lstStyle/>
        <a:p>
          <a:endParaRPr lang="uk-UA"/>
        </a:p>
      </dgm:t>
    </dgm:pt>
    <dgm:pt modelId="{C19A19A5-4231-4B82-A205-934191DBAE39}">
      <dgm:prSet phldrT="[Текст]" phldr="1"/>
      <dgm:spPr/>
      <dgm:t>
        <a:bodyPr/>
        <a:lstStyle/>
        <a:p>
          <a:endParaRPr lang="uk-UA" dirty="0"/>
        </a:p>
      </dgm:t>
    </dgm:pt>
    <dgm:pt modelId="{D1E5B371-9C08-475C-982C-7AD0F9DA40F2}" type="parTrans" cxnId="{73C509DB-F880-4F0B-AA89-E86B3556E512}">
      <dgm:prSet/>
      <dgm:spPr/>
      <dgm:t>
        <a:bodyPr/>
        <a:lstStyle/>
        <a:p>
          <a:endParaRPr lang="uk-UA"/>
        </a:p>
      </dgm:t>
    </dgm:pt>
    <dgm:pt modelId="{C47D096B-4979-4CCC-AE5A-ABEA33D7B9B2}" type="sibTrans" cxnId="{73C509DB-F880-4F0B-AA89-E86B3556E512}">
      <dgm:prSet/>
      <dgm:spPr/>
      <dgm:t>
        <a:bodyPr/>
        <a:lstStyle/>
        <a:p>
          <a:endParaRPr lang="uk-UA"/>
        </a:p>
      </dgm:t>
    </dgm:pt>
    <dgm:pt modelId="{3EAEFF76-1B2B-45F4-BC28-39DB064DA6E4}">
      <dgm:prSet phldrT="[Текст]" phldr="1"/>
      <dgm:spPr/>
      <dgm:t>
        <a:bodyPr/>
        <a:lstStyle/>
        <a:p>
          <a:endParaRPr lang="uk-UA" dirty="0"/>
        </a:p>
      </dgm:t>
    </dgm:pt>
    <dgm:pt modelId="{79C50BEF-5449-4C7F-8E55-E1B9EDC1D81B}" type="parTrans" cxnId="{5691E3D5-281A-4570-B03A-7E90662C5FD0}">
      <dgm:prSet/>
      <dgm:spPr/>
      <dgm:t>
        <a:bodyPr/>
        <a:lstStyle/>
        <a:p>
          <a:endParaRPr lang="uk-UA"/>
        </a:p>
      </dgm:t>
    </dgm:pt>
    <dgm:pt modelId="{AF660B83-2757-4D22-8EFC-C77A50D6A5F5}" type="sibTrans" cxnId="{5691E3D5-281A-4570-B03A-7E90662C5FD0}">
      <dgm:prSet/>
      <dgm:spPr/>
      <dgm:t>
        <a:bodyPr/>
        <a:lstStyle/>
        <a:p>
          <a:endParaRPr lang="uk-UA"/>
        </a:p>
      </dgm:t>
    </dgm:pt>
    <dgm:pt modelId="{9DEAB152-F561-4401-921D-648BA140EA46}">
      <dgm:prSet/>
      <dgm:spPr/>
      <dgm:t>
        <a:bodyPr/>
        <a:lstStyle/>
        <a:p>
          <a:endParaRPr lang="uk-UA" dirty="0"/>
        </a:p>
      </dgm:t>
    </dgm:pt>
    <dgm:pt modelId="{9070DCB6-6D54-4D51-A818-F95632FEA17C}" type="parTrans" cxnId="{D65901B1-5971-4E1A-9B53-9E98719F1A08}">
      <dgm:prSet/>
      <dgm:spPr/>
      <dgm:t>
        <a:bodyPr/>
        <a:lstStyle/>
        <a:p>
          <a:endParaRPr lang="uk-UA"/>
        </a:p>
      </dgm:t>
    </dgm:pt>
    <dgm:pt modelId="{3AB8DD4D-616E-4FF1-ADE2-13E8058BCEA5}" type="sibTrans" cxnId="{D65901B1-5971-4E1A-9B53-9E98719F1A08}">
      <dgm:prSet/>
      <dgm:spPr/>
      <dgm:t>
        <a:bodyPr/>
        <a:lstStyle/>
        <a:p>
          <a:endParaRPr lang="uk-UA"/>
        </a:p>
      </dgm:t>
    </dgm:pt>
    <dgm:pt modelId="{51C0CC8D-BE15-43F4-B1E0-7D9E07BF841F}" type="pres">
      <dgm:prSet presAssocID="{2E3911A0-2816-4BCE-8A0A-8DAFAC49EACF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1E7E4C77-3347-4533-8109-1EF3DE057843}" type="pres">
      <dgm:prSet presAssocID="{3BA83616-4324-47E7-86D6-7B4321E1F2DA}" presName="centerShape" presStyleLbl="node0" presStyleIdx="0" presStyleCnt="1" custScaleX="158766"/>
      <dgm:spPr/>
      <dgm:t>
        <a:bodyPr/>
        <a:lstStyle/>
        <a:p>
          <a:endParaRPr lang="uk-UA"/>
        </a:p>
      </dgm:t>
    </dgm:pt>
    <dgm:pt modelId="{474C752F-E551-4F75-AF39-E6262731492F}" type="pres">
      <dgm:prSet presAssocID="{80E4F8B9-E29D-4076-B4BB-FBFB03D58044}" presName="Name9" presStyleLbl="parChTrans1D2" presStyleIdx="0" presStyleCnt="5"/>
      <dgm:spPr/>
      <dgm:t>
        <a:bodyPr/>
        <a:lstStyle/>
        <a:p>
          <a:endParaRPr lang="uk-UA"/>
        </a:p>
      </dgm:t>
    </dgm:pt>
    <dgm:pt modelId="{429ED6E9-F402-45B1-AC47-18812E146F5D}" type="pres">
      <dgm:prSet presAssocID="{80E4F8B9-E29D-4076-B4BB-FBFB03D58044}" presName="connTx" presStyleLbl="parChTrans1D2" presStyleIdx="0" presStyleCnt="5"/>
      <dgm:spPr/>
      <dgm:t>
        <a:bodyPr/>
        <a:lstStyle/>
        <a:p>
          <a:endParaRPr lang="uk-UA"/>
        </a:p>
      </dgm:t>
    </dgm:pt>
    <dgm:pt modelId="{D54BDFE7-1AD7-4620-BAC7-962BF07A4F40}" type="pres">
      <dgm:prSet presAssocID="{DD6A4D13-FA9A-4A1C-8F7D-88C121401381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8BC193D-0E04-4DF7-8131-F9F0A81A2215}" type="pres">
      <dgm:prSet presAssocID="{D998678B-E5D2-41BD-ACF8-172CB173D135}" presName="Name9" presStyleLbl="parChTrans1D2" presStyleIdx="1" presStyleCnt="5"/>
      <dgm:spPr/>
      <dgm:t>
        <a:bodyPr/>
        <a:lstStyle/>
        <a:p>
          <a:endParaRPr lang="uk-UA"/>
        </a:p>
      </dgm:t>
    </dgm:pt>
    <dgm:pt modelId="{AE4C2432-7277-4BAD-91EB-9B1C7277937F}" type="pres">
      <dgm:prSet presAssocID="{D998678B-E5D2-41BD-ACF8-172CB173D135}" presName="connTx" presStyleLbl="parChTrans1D2" presStyleIdx="1" presStyleCnt="5"/>
      <dgm:spPr/>
      <dgm:t>
        <a:bodyPr/>
        <a:lstStyle/>
        <a:p>
          <a:endParaRPr lang="uk-UA"/>
        </a:p>
      </dgm:t>
    </dgm:pt>
    <dgm:pt modelId="{57993305-355B-49CB-BE40-BC1FAD07470C}" type="pres">
      <dgm:prSet presAssocID="{8C0B0CD7-72AD-4C60-BD5D-2BE5F35AD28B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4A12104-DC2E-45C3-859A-AE3C3EC3CA52}" type="pres">
      <dgm:prSet presAssocID="{D1E5B371-9C08-475C-982C-7AD0F9DA40F2}" presName="Name9" presStyleLbl="parChTrans1D2" presStyleIdx="2" presStyleCnt="5"/>
      <dgm:spPr/>
      <dgm:t>
        <a:bodyPr/>
        <a:lstStyle/>
        <a:p>
          <a:endParaRPr lang="uk-UA"/>
        </a:p>
      </dgm:t>
    </dgm:pt>
    <dgm:pt modelId="{9C8FE8A5-0E6E-443A-843D-2DD38715B336}" type="pres">
      <dgm:prSet presAssocID="{D1E5B371-9C08-475C-982C-7AD0F9DA40F2}" presName="connTx" presStyleLbl="parChTrans1D2" presStyleIdx="2" presStyleCnt="5"/>
      <dgm:spPr/>
      <dgm:t>
        <a:bodyPr/>
        <a:lstStyle/>
        <a:p>
          <a:endParaRPr lang="uk-UA"/>
        </a:p>
      </dgm:t>
    </dgm:pt>
    <dgm:pt modelId="{629DB7BE-6D49-4150-9A08-EFA6B0032013}" type="pres">
      <dgm:prSet presAssocID="{C19A19A5-4231-4B82-A205-934191DBAE39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E39E86B-74F0-4B4A-9AF1-56E018C6D4B4}" type="pres">
      <dgm:prSet presAssocID="{79C50BEF-5449-4C7F-8E55-E1B9EDC1D81B}" presName="Name9" presStyleLbl="parChTrans1D2" presStyleIdx="3" presStyleCnt="5"/>
      <dgm:spPr/>
      <dgm:t>
        <a:bodyPr/>
        <a:lstStyle/>
        <a:p>
          <a:endParaRPr lang="uk-UA"/>
        </a:p>
      </dgm:t>
    </dgm:pt>
    <dgm:pt modelId="{D9DCE092-C0AF-42F0-B667-F59BCBDE790D}" type="pres">
      <dgm:prSet presAssocID="{79C50BEF-5449-4C7F-8E55-E1B9EDC1D81B}" presName="connTx" presStyleLbl="parChTrans1D2" presStyleIdx="3" presStyleCnt="5"/>
      <dgm:spPr/>
      <dgm:t>
        <a:bodyPr/>
        <a:lstStyle/>
        <a:p>
          <a:endParaRPr lang="uk-UA"/>
        </a:p>
      </dgm:t>
    </dgm:pt>
    <dgm:pt modelId="{E44692D6-1420-49C4-971B-AB983B5FBF1E}" type="pres">
      <dgm:prSet presAssocID="{3EAEFF76-1B2B-45F4-BC28-39DB064DA6E4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D775E8C-A199-4C1B-8AA8-B8933FB86D37}" type="pres">
      <dgm:prSet presAssocID="{9070DCB6-6D54-4D51-A818-F95632FEA17C}" presName="Name9" presStyleLbl="parChTrans1D2" presStyleIdx="4" presStyleCnt="5"/>
      <dgm:spPr/>
      <dgm:t>
        <a:bodyPr/>
        <a:lstStyle/>
        <a:p>
          <a:endParaRPr lang="uk-UA"/>
        </a:p>
      </dgm:t>
    </dgm:pt>
    <dgm:pt modelId="{70D21FF8-C44C-468C-8109-BCD2A627A700}" type="pres">
      <dgm:prSet presAssocID="{9070DCB6-6D54-4D51-A818-F95632FEA17C}" presName="connTx" presStyleLbl="parChTrans1D2" presStyleIdx="4" presStyleCnt="5"/>
      <dgm:spPr/>
      <dgm:t>
        <a:bodyPr/>
        <a:lstStyle/>
        <a:p>
          <a:endParaRPr lang="uk-UA"/>
        </a:p>
      </dgm:t>
    </dgm:pt>
    <dgm:pt modelId="{C045ACF5-FACA-4A77-AD87-96F92BA02E37}" type="pres">
      <dgm:prSet presAssocID="{9DEAB152-F561-4401-921D-648BA140EA46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F63A2568-D5E1-460F-B204-673479AAB70E}" type="presOf" srcId="{79C50BEF-5449-4C7F-8E55-E1B9EDC1D81B}" destId="{D9DCE092-C0AF-42F0-B667-F59BCBDE790D}" srcOrd="1" destOrd="0" presId="urn:microsoft.com/office/officeart/2005/8/layout/radial1"/>
    <dgm:cxn modelId="{F5F82353-D75A-4F6F-BABF-B1B22174599B}" srcId="{2E3911A0-2816-4BCE-8A0A-8DAFAC49EACF}" destId="{3BA83616-4324-47E7-86D6-7B4321E1F2DA}" srcOrd="0" destOrd="0" parTransId="{68983D54-69E4-4820-AF49-1514F6381F16}" sibTransId="{7BC7D8C3-F1DA-440B-9926-EB0253DF7B27}"/>
    <dgm:cxn modelId="{D65901B1-5971-4E1A-9B53-9E98719F1A08}" srcId="{3BA83616-4324-47E7-86D6-7B4321E1F2DA}" destId="{9DEAB152-F561-4401-921D-648BA140EA46}" srcOrd="4" destOrd="0" parTransId="{9070DCB6-6D54-4D51-A818-F95632FEA17C}" sibTransId="{3AB8DD4D-616E-4FF1-ADE2-13E8058BCEA5}"/>
    <dgm:cxn modelId="{4B538834-A93A-44EA-8104-39D29133FA47}" type="presOf" srcId="{9070DCB6-6D54-4D51-A818-F95632FEA17C}" destId="{6D775E8C-A199-4C1B-8AA8-B8933FB86D37}" srcOrd="0" destOrd="0" presId="urn:microsoft.com/office/officeart/2005/8/layout/radial1"/>
    <dgm:cxn modelId="{AB17FE8A-9BFB-4311-828C-6A68F4AFE731}" type="presOf" srcId="{D998678B-E5D2-41BD-ACF8-172CB173D135}" destId="{E8BC193D-0E04-4DF7-8131-F9F0A81A2215}" srcOrd="0" destOrd="0" presId="urn:microsoft.com/office/officeart/2005/8/layout/radial1"/>
    <dgm:cxn modelId="{FF09CC52-AC33-4EC5-B7BE-9F34A1BE0A49}" type="presOf" srcId="{8C0B0CD7-72AD-4C60-BD5D-2BE5F35AD28B}" destId="{57993305-355B-49CB-BE40-BC1FAD07470C}" srcOrd="0" destOrd="0" presId="urn:microsoft.com/office/officeart/2005/8/layout/radial1"/>
    <dgm:cxn modelId="{D16AAB95-2C32-4045-9856-945C51907199}" type="presOf" srcId="{DD6A4D13-FA9A-4A1C-8F7D-88C121401381}" destId="{D54BDFE7-1AD7-4620-BAC7-962BF07A4F40}" srcOrd="0" destOrd="0" presId="urn:microsoft.com/office/officeart/2005/8/layout/radial1"/>
    <dgm:cxn modelId="{045A1AF9-9FEB-4BB2-BF19-E9EE07C0E1A9}" type="presOf" srcId="{2E3911A0-2816-4BCE-8A0A-8DAFAC49EACF}" destId="{51C0CC8D-BE15-43F4-B1E0-7D9E07BF841F}" srcOrd="0" destOrd="0" presId="urn:microsoft.com/office/officeart/2005/8/layout/radial1"/>
    <dgm:cxn modelId="{ECA352C6-37C6-4D41-B186-F844868466A6}" type="presOf" srcId="{C19A19A5-4231-4B82-A205-934191DBAE39}" destId="{629DB7BE-6D49-4150-9A08-EFA6B0032013}" srcOrd="0" destOrd="0" presId="urn:microsoft.com/office/officeart/2005/8/layout/radial1"/>
    <dgm:cxn modelId="{195DF011-0CF9-461F-A383-C27730993AAA}" type="presOf" srcId="{79C50BEF-5449-4C7F-8E55-E1B9EDC1D81B}" destId="{8E39E86B-74F0-4B4A-9AF1-56E018C6D4B4}" srcOrd="0" destOrd="0" presId="urn:microsoft.com/office/officeart/2005/8/layout/radial1"/>
    <dgm:cxn modelId="{EFB0059F-6700-44B4-8F9B-CF31D5A57EDC}" srcId="{3BA83616-4324-47E7-86D6-7B4321E1F2DA}" destId="{8C0B0CD7-72AD-4C60-BD5D-2BE5F35AD28B}" srcOrd="1" destOrd="0" parTransId="{D998678B-E5D2-41BD-ACF8-172CB173D135}" sibTransId="{52AB873C-C9D9-43BA-86F1-32F933550B28}"/>
    <dgm:cxn modelId="{6246BDBB-6961-450D-831E-CFD48128DE61}" type="presOf" srcId="{80E4F8B9-E29D-4076-B4BB-FBFB03D58044}" destId="{474C752F-E551-4F75-AF39-E6262731492F}" srcOrd="0" destOrd="0" presId="urn:microsoft.com/office/officeart/2005/8/layout/radial1"/>
    <dgm:cxn modelId="{7D2687D8-6121-4FC7-8344-FB034807A702}" type="presOf" srcId="{3EAEFF76-1B2B-45F4-BC28-39DB064DA6E4}" destId="{E44692D6-1420-49C4-971B-AB983B5FBF1E}" srcOrd="0" destOrd="0" presId="urn:microsoft.com/office/officeart/2005/8/layout/radial1"/>
    <dgm:cxn modelId="{A5737773-C6B0-459C-9268-E94BAA52522B}" type="presOf" srcId="{D1E5B371-9C08-475C-982C-7AD0F9DA40F2}" destId="{9C8FE8A5-0E6E-443A-843D-2DD38715B336}" srcOrd="1" destOrd="0" presId="urn:microsoft.com/office/officeart/2005/8/layout/radial1"/>
    <dgm:cxn modelId="{06931D21-F2E2-44E8-A044-A30E44FE07E3}" srcId="{3BA83616-4324-47E7-86D6-7B4321E1F2DA}" destId="{DD6A4D13-FA9A-4A1C-8F7D-88C121401381}" srcOrd="0" destOrd="0" parTransId="{80E4F8B9-E29D-4076-B4BB-FBFB03D58044}" sibTransId="{7E8D2A28-C9C9-484F-BCF8-F73CE78C3534}"/>
    <dgm:cxn modelId="{3EC15FC0-A494-462B-94B4-04479C441167}" type="presOf" srcId="{D1E5B371-9C08-475C-982C-7AD0F9DA40F2}" destId="{84A12104-DC2E-45C3-859A-AE3C3EC3CA52}" srcOrd="0" destOrd="0" presId="urn:microsoft.com/office/officeart/2005/8/layout/radial1"/>
    <dgm:cxn modelId="{C981C6DE-CBF2-4E3B-B219-A83531A7ED81}" type="presOf" srcId="{80E4F8B9-E29D-4076-B4BB-FBFB03D58044}" destId="{429ED6E9-F402-45B1-AC47-18812E146F5D}" srcOrd="1" destOrd="0" presId="urn:microsoft.com/office/officeart/2005/8/layout/radial1"/>
    <dgm:cxn modelId="{5691E3D5-281A-4570-B03A-7E90662C5FD0}" srcId="{3BA83616-4324-47E7-86D6-7B4321E1F2DA}" destId="{3EAEFF76-1B2B-45F4-BC28-39DB064DA6E4}" srcOrd="3" destOrd="0" parTransId="{79C50BEF-5449-4C7F-8E55-E1B9EDC1D81B}" sibTransId="{AF660B83-2757-4D22-8EFC-C77A50D6A5F5}"/>
    <dgm:cxn modelId="{564A1026-B68F-47BD-9184-CD94852E0712}" type="presOf" srcId="{9070DCB6-6D54-4D51-A818-F95632FEA17C}" destId="{70D21FF8-C44C-468C-8109-BCD2A627A700}" srcOrd="1" destOrd="0" presId="urn:microsoft.com/office/officeart/2005/8/layout/radial1"/>
    <dgm:cxn modelId="{DEB8F733-D7D6-4E88-8767-53038A24CEDD}" type="presOf" srcId="{D998678B-E5D2-41BD-ACF8-172CB173D135}" destId="{AE4C2432-7277-4BAD-91EB-9B1C7277937F}" srcOrd="1" destOrd="0" presId="urn:microsoft.com/office/officeart/2005/8/layout/radial1"/>
    <dgm:cxn modelId="{15C9BF9F-39C7-44CF-9E20-5B5998D39822}" type="presOf" srcId="{9DEAB152-F561-4401-921D-648BA140EA46}" destId="{C045ACF5-FACA-4A77-AD87-96F92BA02E37}" srcOrd="0" destOrd="0" presId="urn:microsoft.com/office/officeart/2005/8/layout/radial1"/>
    <dgm:cxn modelId="{73C509DB-F880-4F0B-AA89-E86B3556E512}" srcId="{3BA83616-4324-47E7-86D6-7B4321E1F2DA}" destId="{C19A19A5-4231-4B82-A205-934191DBAE39}" srcOrd="2" destOrd="0" parTransId="{D1E5B371-9C08-475C-982C-7AD0F9DA40F2}" sibTransId="{C47D096B-4979-4CCC-AE5A-ABEA33D7B9B2}"/>
    <dgm:cxn modelId="{26281B52-4A35-473D-8361-6766BC301561}" type="presOf" srcId="{3BA83616-4324-47E7-86D6-7B4321E1F2DA}" destId="{1E7E4C77-3347-4533-8109-1EF3DE057843}" srcOrd="0" destOrd="0" presId="urn:microsoft.com/office/officeart/2005/8/layout/radial1"/>
    <dgm:cxn modelId="{3DFA38F6-9F3B-4A6B-B5B3-B60235BAB26C}" type="presParOf" srcId="{51C0CC8D-BE15-43F4-B1E0-7D9E07BF841F}" destId="{1E7E4C77-3347-4533-8109-1EF3DE057843}" srcOrd="0" destOrd="0" presId="urn:microsoft.com/office/officeart/2005/8/layout/radial1"/>
    <dgm:cxn modelId="{F0AA4589-3FFD-44FE-8806-9B79458E2019}" type="presParOf" srcId="{51C0CC8D-BE15-43F4-B1E0-7D9E07BF841F}" destId="{474C752F-E551-4F75-AF39-E6262731492F}" srcOrd="1" destOrd="0" presId="urn:microsoft.com/office/officeart/2005/8/layout/radial1"/>
    <dgm:cxn modelId="{D4DA3057-3628-4163-B560-1777F176A5DE}" type="presParOf" srcId="{474C752F-E551-4F75-AF39-E6262731492F}" destId="{429ED6E9-F402-45B1-AC47-18812E146F5D}" srcOrd="0" destOrd="0" presId="urn:microsoft.com/office/officeart/2005/8/layout/radial1"/>
    <dgm:cxn modelId="{7CF10557-D4BB-49BD-BB41-465EC54286E0}" type="presParOf" srcId="{51C0CC8D-BE15-43F4-B1E0-7D9E07BF841F}" destId="{D54BDFE7-1AD7-4620-BAC7-962BF07A4F40}" srcOrd="2" destOrd="0" presId="urn:microsoft.com/office/officeart/2005/8/layout/radial1"/>
    <dgm:cxn modelId="{A29A696A-7A30-40DE-A0AF-8AAE75789C9B}" type="presParOf" srcId="{51C0CC8D-BE15-43F4-B1E0-7D9E07BF841F}" destId="{E8BC193D-0E04-4DF7-8131-F9F0A81A2215}" srcOrd="3" destOrd="0" presId="urn:microsoft.com/office/officeart/2005/8/layout/radial1"/>
    <dgm:cxn modelId="{7B4B1024-3086-48F0-97A8-34D08BA7B581}" type="presParOf" srcId="{E8BC193D-0E04-4DF7-8131-F9F0A81A2215}" destId="{AE4C2432-7277-4BAD-91EB-9B1C7277937F}" srcOrd="0" destOrd="0" presId="urn:microsoft.com/office/officeart/2005/8/layout/radial1"/>
    <dgm:cxn modelId="{95169476-C3E0-4699-B207-199F7E07B6B5}" type="presParOf" srcId="{51C0CC8D-BE15-43F4-B1E0-7D9E07BF841F}" destId="{57993305-355B-49CB-BE40-BC1FAD07470C}" srcOrd="4" destOrd="0" presId="urn:microsoft.com/office/officeart/2005/8/layout/radial1"/>
    <dgm:cxn modelId="{F0C94E8B-6265-4545-A815-29F09F31CD67}" type="presParOf" srcId="{51C0CC8D-BE15-43F4-B1E0-7D9E07BF841F}" destId="{84A12104-DC2E-45C3-859A-AE3C3EC3CA52}" srcOrd="5" destOrd="0" presId="urn:microsoft.com/office/officeart/2005/8/layout/radial1"/>
    <dgm:cxn modelId="{F5820D5F-FC0B-48EE-8478-C9CC032E3B78}" type="presParOf" srcId="{84A12104-DC2E-45C3-859A-AE3C3EC3CA52}" destId="{9C8FE8A5-0E6E-443A-843D-2DD38715B336}" srcOrd="0" destOrd="0" presId="urn:microsoft.com/office/officeart/2005/8/layout/radial1"/>
    <dgm:cxn modelId="{7943E40A-A9F4-40CA-B9E1-7F75DD757DA2}" type="presParOf" srcId="{51C0CC8D-BE15-43F4-B1E0-7D9E07BF841F}" destId="{629DB7BE-6D49-4150-9A08-EFA6B0032013}" srcOrd="6" destOrd="0" presId="urn:microsoft.com/office/officeart/2005/8/layout/radial1"/>
    <dgm:cxn modelId="{FFE398EC-78DD-4B31-8164-0E753CB35C9E}" type="presParOf" srcId="{51C0CC8D-BE15-43F4-B1E0-7D9E07BF841F}" destId="{8E39E86B-74F0-4B4A-9AF1-56E018C6D4B4}" srcOrd="7" destOrd="0" presId="urn:microsoft.com/office/officeart/2005/8/layout/radial1"/>
    <dgm:cxn modelId="{80B2EB15-7391-4540-9BF2-DF82417EEA55}" type="presParOf" srcId="{8E39E86B-74F0-4B4A-9AF1-56E018C6D4B4}" destId="{D9DCE092-C0AF-42F0-B667-F59BCBDE790D}" srcOrd="0" destOrd="0" presId="urn:microsoft.com/office/officeart/2005/8/layout/radial1"/>
    <dgm:cxn modelId="{FC37BCA5-DB53-4366-8717-0E09EDA30694}" type="presParOf" srcId="{51C0CC8D-BE15-43F4-B1E0-7D9E07BF841F}" destId="{E44692D6-1420-49C4-971B-AB983B5FBF1E}" srcOrd="8" destOrd="0" presId="urn:microsoft.com/office/officeart/2005/8/layout/radial1"/>
    <dgm:cxn modelId="{CF4BAB99-8B57-4C39-B58F-0613BFC28984}" type="presParOf" srcId="{51C0CC8D-BE15-43F4-B1E0-7D9E07BF841F}" destId="{6D775E8C-A199-4C1B-8AA8-B8933FB86D37}" srcOrd="9" destOrd="0" presId="urn:microsoft.com/office/officeart/2005/8/layout/radial1"/>
    <dgm:cxn modelId="{4BE1B98E-D030-41E3-90F9-69CA500C8CD7}" type="presParOf" srcId="{6D775E8C-A199-4C1B-8AA8-B8933FB86D37}" destId="{70D21FF8-C44C-468C-8109-BCD2A627A700}" srcOrd="0" destOrd="0" presId="urn:microsoft.com/office/officeart/2005/8/layout/radial1"/>
    <dgm:cxn modelId="{E1DAFE1C-E6C6-42EF-8827-994469FF3D3B}" type="presParOf" srcId="{51C0CC8D-BE15-43F4-B1E0-7D9E07BF841F}" destId="{C045ACF5-FACA-4A77-AD87-96F92BA02E37}" srcOrd="10" destOrd="0" presId="urn:microsoft.com/office/officeart/2005/8/layout/radial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94D47EA-B244-4124-8BCE-9E8F55F8DFEE}" type="doc">
      <dgm:prSet loTypeId="urn:microsoft.com/office/officeart/2005/8/layout/radial3" loCatId="cycle" qsTypeId="urn:microsoft.com/office/officeart/2005/8/quickstyle/simple2" qsCatId="simple" csTypeId="urn:microsoft.com/office/officeart/2005/8/colors/accent2_5" csCatId="accent2" phldr="1"/>
      <dgm:spPr/>
      <dgm:t>
        <a:bodyPr/>
        <a:lstStyle/>
        <a:p>
          <a:endParaRPr lang="uk-UA"/>
        </a:p>
      </dgm:t>
    </dgm:pt>
    <dgm:pt modelId="{9BBEC33B-A4DA-4D99-AC23-AA993F602969}">
      <dgm:prSet phldrT="[Текст]"/>
      <dgm:spPr/>
      <dgm:t>
        <a:bodyPr/>
        <a:lstStyle/>
        <a:p>
          <a:r>
            <a:rPr lang="uk-UA" b="1" dirty="0" smtClean="0"/>
            <a:t>Аргументи</a:t>
          </a:r>
          <a:endParaRPr lang="uk-UA" b="1" dirty="0"/>
        </a:p>
      </dgm:t>
    </dgm:pt>
    <dgm:pt modelId="{8F1A29E7-CB86-47CB-9AE0-B748BFF5C295}" type="parTrans" cxnId="{536D7E6D-A59B-4F7F-ACD5-783EFFB0E715}">
      <dgm:prSet/>
      <dgm:spPr/>
      <dgm:t>
        <a:bodyPr/>
        <a:lstStyle/>
        <a:p>
          <a:endParaRPr lang="uk-UA"/>
        </a:p>
      </dgm:t>
    </dgm:pt>
    <dgm:pt modelId="{52F64424-5605-4734-88F4-70FDCF22BBED}" type="sibTrans" cxnId="{536D7E6D-A59B-4F7F-ACD5-783EFFB0E715}">
      <dgm:prSet/>
      <dgm:spPr/>
      <dgm:t>
        <a:bodyPr/>
        <a:lstStyle/>
        <a:p>
          <a:endParaRPr lang="uk-UA"/>
        </a:p>
      </dgm:t>
    </dgm:pt>
    <dgm:pt modelId="{653DA45C-E6AF-4212-B654-E84EE0367DD2}">
      <dgm:prSet phldrT="[Текст]" phldr="1"/>
      <dgm:spPr/>
      <dgm:t>
        <a:bodyPr/>
        <a:lstStyle/>
        <a:p>
          <a:endParaRPr lang="uk-UA" dirty="0"/>
        </a:p>
      </dgm:t>
    </dgm:pt>
    <dgm:pt modelId="{06C0EAC4-270F-4C4F-97DA-F5707B5FBE82}" type="parTrans" cxnId="{1B966D50-B875-494B-9D42-06C475996ED7}">
      <dgm:prSet/>
      <dgm:spPr/>
      <dgm:t>
        <a:bodyPr/>
        <a:lstStyle/>
        <a:p>
          <a:endParaRPr lang="uk-UA"/>
        </a:p>
      </dgm:t>
    </dgm:pt>
    <dgm:pt modelId="{72714468-3CF8-462B-B150-D3ACBF69EB88}" type="sibTrans" cxnId="{1B966D50-B875-494B-9D42-06C475996ED7}">
      <dgm:prSet/>
      <dgm:spPr/>
      <dgm:t>
        <a:bodyPr/>
        <a:lstStyle/>
        <a:p>
          <a:endParaRPr lang="uk-UA"/>
        </a:p>
      </dgm:t>
    </dgm:pt>
    <dgm:pt modelId="{78414FCF-E6D1-4213-A038-3182692A0445}">
      <dgm:prSet phldrT="[Текст]" phldr="1"/>
      <dgm:spPr/>
      <dgm:t>
        <a:bodyPr/>
        <a:lstStyle/>
        <a:p>
          <a:endParaRPr lang="uk-UA"/>
        </a:p>
      </dgm:t>
    </dgm:pt>
    <dgm:pt modelId="{F73AAD7B-F91A-493E-9828-EAADF5867EB9}" type="parTrans" cxnId="{9D0CDD69-194F-4A67-8AEA-269A3BB0F511}">
      <dgm:prSet/>
      <dgm:spPr/>
      <dgm:t>
        <a:bodyPr/>
        <a:lstStyle/>
        <a:p>
          <a:endParaRPr lang="uk-UA"/>
        </a:p>
      </dgm:t>
    </dgm:pt>
    <dgm:pt modelId="{94A65D26-489D-4E23-992F-053AF3F28CB7}" type="sibTrans" cxnId="{9D0CDD69-194F-4A67-8AEA-269A3BB0F511}">
      <dgm:prSet/>
      <dgm:spPr/>
      <dgm:t>
        <a:bodyPr/>
        <a:lstStyle/>
        <a:p>
          <a:endParaRPr lang="uk-UA"/>
        </a:p>
      </dgm:t>
    </dgm:pt>
    <dgm:pt modelId="{D10E4075-87F1-49A7-B970-2C5E1F3BDE2F}">
      <dgm:prSet phldrT="[Текст]" phldr="1"/>
      <dgm:spPr/>
      <dgm:t>
        <a:bodyPr/>
        <a:lstStyle/>
        <a:p>
          <a:endParaRPr lang="uk-UA"/>
        </a:p>
      </dgm:t>
    </dgm:pt>
    <dgm:pt modelId="{234EA22C-93C9-4F12-A9FD-5773D5FCA1AC}" type="parTrans" cxnId="{3D4A0213-6F29-49E1-9A94-9D901EBDCF8A}">
      <dgm:prSet/>
      <dgm:spPr/>
      <dgm:t>
        <a:bodyPr/>
        <a:lstStyle/>
        <a:p>
          <a:endParaRPr lang="uk-UA"/>
        </a:p>
      </dgm:t>
    </dgm:pt>
    <dgm:pt modelId="{6D1CDFA5-96CF-4CB7-AAB1-5EAA5FF86533}" type="sibTrans" cxnId="{3D4A0213-6F29-49E1-9A94-9D901EBDCF8A}">
      <dgm:prSet/>
      <dgm:spPr/>
      <dgm:t>
        <a:bodyPr/>
        <a:lstStyle/>
        <a:p>
          <a:endParaRPr lang="uk-UA"/>
        </a:p>
      </dgm:t>
    </dgm:pt>
    <dgm:pt modelId="{82B0E0BF-7FA6-4A35-A386-AD2344751588}">
      <dgm:prSet phldrT="[Текст]" phldr="1"/>
      <dgm:spPr/>
      <dgm:t>
        <a:bodyPr/>
        <a:lstStyle/>
        <a:p>
          <a:endParaRPr lang="uk-UA"/>
        </a:p>
      </dgm:t>
    </dgm:pt>
    <dgm:pt modelId="{CAD5546E-5346-44D0-B2DB-8070F78B6068}" type="parTrans" cxnId="{4EC0A294-3AF1-4B3E-ADF2-68F5A3802FAF}">
      <dgm:prSet/>
      <dgm:spPr/>
      <dgm:t>
        <a:bodyPr/>
        <a:lstStyle/>
        <a:p>
          <a:endParaRPr lang="uk-UA"/>
        </a:p>
      </dgm:t>
    </dgm:pt>
    <dgm:pt modelId="{8EB6960B-BE21-4FCC-9E24-18DD5C9B8102}" type="sibTrans" cxnId="{4EC0A294-3AF1-4B3E-ADF2-68F5A3802FAF}">
      <dgm:prSet/>
      <dgm:spPr/>
      <dgm:t>
        <a:bodyPr/>
        <a:lstStyle/>
        <a:p>
          <a:endParaRPr lang="uk-UA"/>
        </a:p>
      </dgm:t>
    </dgm:pt>
    <dgm:pt modelId="{90C08565-12A9-4469-8BE1-142F0822CC43}">
      <dgm:prSet/>
      <dgm:spPr/>
      <dgm:t>
        <a:bodyPr/>
        <a:lstStyle/>
        <a:p>
          <a:endParaRPr lang="uk-UA"/>
        </a:p>
      </dgm:t>
    </dgm:pt>
    <dgm:pt modelId="{BCFB605A-4C27-412D-B724-1B4F4239596F}" type="parTrans" cxnId="{B992EC85-E2EA-4E0C-BA7E-CC38FD1910EE}">
      <dgm:prSet/>
      <dgm:spPr/>
      <dgm:t>
        <a:bodyPr/>
        <a:lstStyle/>
        <a:p>
          <a:endParaRPr lang="uk-UA"/>
        </a:p>
      </dgm:t>
    </dgm:pt>
    <dgm:pt modelId="{C8E6A7F6-1A02-4D1A-9AD7-5C54CC18E5C7}" type="sibTrans" cxnId="{B992EC85-E2EA-4E0C-BA7E-CC38FD1910EE}">
      <dgm:prSet/>
      <dgm:spPr/>
      <dgm:t>
        <a:bodyPr/>
        <a:lstStyle/>
        <a:p>
          <a:endParaRPr lang="uk-UA"/>
        </a:p>
      </dgm:t>
    </dgm:pt>
    <dgm:pt modelId="{9D22CD30-C70F-4153-BF3C-B811D5313179}" type="pres">
      <dgm:prSet presAssocID="{C94D47EA-B244-4124-8BCE-9E8F55F8DFEE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71D552BF-88DC-487A-A9AA-52F3A9BC9805}" type="pres">
      <dgm:prSet presAssocID="{C94D47EA-B244-4124-8BCE-9E8F55F8DFEE}" presName="radial" presStyleCnt="0">
        <dgm:presLayoutVars>
          <dgm:animLvl val="ctr"/>
        </dgm:presLayoutVars>
      </dgm:prSet>
      <dgm:spPr/>
    </dgm:pt>
    <dgm:pt modelId="{778D217F-CAE4-43F3-87BC-C64C065CE059}" type="pres">
      <dgm:prSet presAssocID="{9BBEC33B-A4DA-4D99-AC23-AA993F602969}" presName="centerShape" presStyleLbl="vennNode1" presStyleIdx="0" presStyleCnt="6"/>
      <dgm:spPr/>
      <dgm:t>
        <a:bodyPr/>
        <a:lstStyle/>
        <a:p>
          <a:endParaRPr lang="uk-UA"/>
        </a:p>
      </dgm:t>
    </dgm:pt>
    <dgm:pt modelId="{AA65A2D5-3369-4084-9B8D-D22D962ECBA3}" type="pres">
      <dgm:prSet presAssocID="{653DA45C-E6AF-4212-B654-E84EE0367DD2}" presName="node" presStyleLbl="vennNode1" presStyleIdx="1" presStyleCnt="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B950EC2-6D54-4640-81AA-D6EF4372BCE8}" type="pres">
      <dgm:prSet presAssocID="{78414FCF-E6D1-4213-A038-3182692A0445}" presName="node" presStyleLbl="vennNode1" presStyleIdx="2" presStyleCnt="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A281B5C-0920-48D3-86D2-77649003A8F7}" type="pres">
      <dgm:prSet presAssocID="{D10E4075-87F1-49A7-B970-2C5E1F3BDE2F}" presName="node" presStyleLbl="vennNode1" presStyleIdx="3" presStyleCnt="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3F60536-3CCD-44AE-9342-788362510B30}" type="pres">
      <dgm:prSet presAssocID="{82B0E0BF-7FA6-4A35-A386-AD2344751588}" presName="node" presStyleLbl="vennNode1" presStyleIdx="4" presStyleCnt="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74DC54A-6E9E-4E15-8305-11F28C76D34B}" type="pres">
      <dgm:prSet presAssocID="{90C08565-12A9-4469-8BE1-142F0822CC43}" presName="node" presStyleLbl="vennNode1" presStyleIdx="5" presStyleCnt="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5C54E1E1-8A21-4713-8A34-F23224D46E6F}" type="presOf" srcId="{82B0E0BF-7FA6-4A35-A386-AD2344751588}" destId="{53F60536-3CCD-44AE-9342-788362510B30}" srcOrd="0" destOrd="0" presId="urn:microsoft.com/office/officeart/2005/8/layout/radial3"/>
    <dgm:cxn modelId="{EAFAFBCB-27A9-4F3B-976B-08EDD2A3465F}" type="presOf" srcId="{653DA45C-E6AF-4212-B654-E84EE0367DD2}" destId="{AA65A2D5-3369-4084-9B8D-D22D962ECBA3}" srcOrd="0" destOrd="0" presId="urn:microsoft.com/office/officeart/2005/8/layout/radial3"/>
    <dgm:cxn modelId="{1B966D50-B875-494B-9D42-06C475996ED7}" srcId="{9BBEC33B-A4DA-4D99-AC23-AA993F602969}" destId="{653DA45C-E6AF-4212-B654-E84EE0367DD2}" srcOrd="0" destOrd="0" parTransId="{06C0EAC4-270F-4C4F-97DA-F5707B5FBE82}" sibTransId="{72714468-3CF8-462B-B150-D3ACBF69EB88}"/>
    <dgm:cxn modelId="{536D7E6D-A59B-4F7F-ACD5-783EFFB0E715}" srcId="{C94D47EA-B244-4124-8BCE-9E8F55F8DFEE}" destId="{9BBEC33B-A4DA-4D99-AC23-AA993F602969}" srcOrd="0" destOrd="0" parTransId="{8F1A29E7-CB86-47CB-9AE0-B748BFF5C295}" sibTransId="{52F64424-5605-4734-88F4-70FDCF22BBED}"/>
    <dgm:cxn modelId="{4EC0A294-3AF1-4B3E-ADF2-68F5A3802FAF}" srcId="{9BBEC33B-A4DA-4D99-AC23-AA993F602969}" destId="{82B0E0BF-7FA6-4A35-A386-AD2344751588}" srcOrd="3" destOrd="0" parTransId="{CAD5546E-5346-44D0-B2DB-8070F78B6068}" sibTransId="{8EB6960B-BE21-4FCC-9E24-18DD5C9B8102}"/>
    <dgm:cxn modelId="{9D0CDD69-194F-4A67-8AEA-269A3BB0F511}" srcId="{9BBEC33B-A4DA-4D99-AC23-AA993F602969}" destId="{78414FCF-E6D1-4213-A038-3182692A0445}" srcOrd="1" destOrd="0" parTransId="{F73AAD7B-F91A-493E-9828-EAADF5867EB9}" sibTransId="{94A65D26-489D-4E23-992F-053AF3F28CB7}"/>
    <dgm:cxn modelId="{4922FE07-CF51-4A26-8A87-AFA89C76ACDF}" type="presOf" srcId="{90C08565-12A9-4469-8BE1-142F0822CC43}" destId="{174DC54A-6E9E-4E15-8305-11F28C76D34B}" srcOrd="0" destOrd="0" presId="urn:microsoft.com/office/officeart/2005/8/layout/radial3"/>
    <dgm:cxn modelId="{4004EC74-6C1D-406A-BC83-24BD70823C68}" type="presOf" srcId="{D10E4075-87F1-49A7-B970-2C5E1F3BDE2F}" destId="{BA281B5C-0920-48D3-86D2-77649003A8F7}" srcOrd="0" destOrd="0" presId="urn:microsoft.com/office/officeart/2005/8/layout/radial3"/>
    <dgm:cxn modelId="{3D4A0213-6F29-49E1-9A94-9D901EBDCF8A}" srcId="{9BBEC33B-A4DA-4D99-AC23-AA993F602969}" destId="{D10E4075-87F1-49A7-B970-2C5E1F3BDE2F}" srcOrd="2" destOrd="0" parTransId="{234EA22C-93C9-4F12-A9FD-5773D5FCA1AC}" sibTransId="{6D1CDFA5-96CF-4CB7-AAB1-5EAA5FF86533}"/>
    <dgm:cxn modelId="{36DF94B1-D11B-4419-84B5-0BD2A0681C1C}" type="presOf" srcId="{78414FCF-E6D1-4213-A038-3182692A0445}" destId="{8B950EC2-6D54-4640-81AA-D6EF4372BCE8}" srcOrd="0" destOrd="0" presId="urn:microsoft.com/office/officeart/2005/8/layout/radial3"/>
    <dgm:cxn modelId="{00CCA1E2-EE0F-4C13-852D-5F5CE882ABE2}" type="presOf" srcId="{C94D47EA-B244-4124-8BCE-9E8F55F8DFEE}" destId="{9D22CD30-C70F-4153-BF3C-B811D5313179}" srcOrd="0" destOrd="0" presId="urn:microsoft.com/office/officeart/2005/8/layout/radial3"/>
    <dgm:cxn modelId="{11633D33-029B-4286-A0D7-573433DA0194}" type="presOf" srcId="{9BBEC33B-A4DA-4D99-AC23-AA993F602969}" destId="{778D217F-CAE4-43F3-87BC-C64C065CE059}" srcOrd="0" destOrd="0" presId="urn:microsoft.com/office/officeart/2005/8/layout/radial3"/>
    <dgm:cxn modelId="{B992EC85-E2EA-4E0C-BA7E-CC38FD1910EE}" srcId="{9BBEC33B-A4DA-4D99-AC23-AA993F602969}" destId="{90C08565-12A9-4469-8BE1-142F0822CC43}" srcOrd="4" destOrd="0" parTransId="{BCFB605A-4C27-412D-B724-1B4F4239596F}" sibTransId="{C8E6A7F6-1A02-4D1A-9AD7-5C54CC18E5C7}"/>
    <dgm:cxn modelId="{596F9642-DB87-49D2-9D44-5D9AF58812D0}" type="presParOf" srcId="{9D22CD30-C70F-4153-BF3C-B811D5313179}" destId="{71D552BF-88DC-487A-A9AA-52F3A9BC9805}" srcOrd="0" destOrd="0" presId="urn:microsoft.com/office/officeart/2005/8/layout/radial3"/>
    <dgm:cxn modelId="{2BE4B93C-F44D-4A2E-B795-CCF972C155B4}" type="presParOf" srcId="{71D552BF-88DC-487A-A9AA-52F3A9BC9805}" destId="{778D217F-CAE4-43F3-87BC-C64C065CE059}" srcOrd="0" destOrd="0" presId="urn:microsoft.com/office/officeart/2005/8/layout/radial3"/>
    <dgm:cxn modelId="{1471005B-2D56-4E4F-8B3E-C7843940DBD3}" type="presParOf" srcId="{71D552BF-88DC-487A-A9AA-52F3A9BC9805}" destId="{AA65A2D5-3369-4084-9B8D-D22D962ECBA3}" srcOrd="1" destOrd="0" presId="urn:microsoft.com/office/officeart/2005/8/layout/radial3"/>
    <dgm:cxn modelId="{AB8D2BD3-59CF-47EB-9692-34069B56D237}" type="presParOf" srcId="{71D552BF-88DC-487A-A9AA-52F3A9BC9805}" destId="{8B950EC2-6D54-4640-81AA-D6EF4372BCE8}" srcOrd="2" destOrd="0" presId="urn:microsoft.com/office/officeart/2005/8/layout/radial3"/>
    <dgm:cxn modelId="{B9559FD7-B43F-4828-9A70-18CC307DCC9C}" type="presParOf" srcId="{71D552BF-88DC-487A-A9AA-52F3A9BC9805}" destId="{BA281B5C-0920-48D3-86D2-77649003A8F7}" srcOrd="3" destOrd="0" presId="urn:microsoft.com/office/officeart/2005/8/layout/radial3"/>
    <dgm:cxn modelId="{C6C872FC-D144-41D7-B45D-DFBBE2AF4E67}" type="presParOf" srcId="{71D552BF-88DC-487A-A9AA-52F3A9BC9805}" destId="{53F60536-3CCD-44AE-9342-788362510B30}" srcOrd="4" destOrd="0" presId="urn:microsoft.com/office/officeart/2005/8/layout/radial3"/>
    <dgm:cxn modelId="{9BB1AF47-B212-4F25-8F68-E1C6BA45ACCF}" type="presParOf" srcId="{71D552BF-88DC-487A-A9AA-52F3A9BC9805}" destId="{174DC54A-6E9E-4E15-8305-11F28C76D34B}" srcOrd="5" destOrd="0" presId="urn:microsoft.com/office/officeart/2005/8/layout/radial3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6E1A658-7C6B-41DD-BE2A-0435DDF43358}" type="doc">
      <dgm:prSet loTypeId="urn:microsoft.com/office/officeart/2005/8/layout/lProcess2" loCatId="relationship" qsTypeId="urn:microsoft.com/office/officeart/2005/8/quickstyle/3d2" qsCatId="3D" csTypeId="urn:microsoft.com/office/officeart/2005/8/colors/accent2_4" csCatId="accent2" phldr="1"/>
      <dgm:spPr/>
      <dgm:t>
        <a:bodyPr/>
        <a:lstStyle/>
        <a:p>
          <a:endParaRPr lang="uk-UA"/>
        </a:p>
      </dgm:t>
    </dgm:pt>
    <dgm:pt modelId="{E42ECA22-BA20-4766-A3A8-DED372ACF108}">
      <dgm:prSet phldrT="[Текст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dirty="0" smtClean="0"/>
            <a:t>Переконаний</a:t>
          </a:r>
          <a:endParaRPr lang="uk-UA" dirty="0"/>
        </a:p>
      </dgm:t>
    </dgm:pt>
    <dgm:pt modelId="{626E68F8-FD5B-4DEE-B384-12B657DFD262}" type="parTrans" cxnId="{99133FEB-2CDA-4D21-85C1-E141265C5376}">
      <dgm:prSet/>
      <dgm:spPr/>
      <dgm:t>
        <a:bodyPr/>
        <a:lstStyle/>
        <a:p>
          <a:endParaRPr lang="uk-UA"/>
        </a:p>
      </dgm:t>
    </dgm:pt>
    <dgm:pt modelId="{6BD5EB4B-8AE8-43BD-9A3C-F5C0AFC2B244}" type="sibTrans" cxnId="{99133FEB-2CDA-4D21-85C1-E141265C5376}">
      <dgm:prSet/>
      <dgm:spPr/>
      <dgm:t>
        <a:bodyPr/>
        <a:lstStyle/>
        <a:p>
          <a:endParaRPr lang="uk-UA"/>
        </a:p>
      </dgm:t>
    </dgm:pt>
    <dgm:pt modelId="{DAD6425E-248E-4770-9E13-7B12FFA5BE8E}">
      <dgm:prSet phldrT="[Текст]" phldr="1"/>
      <dgm:spPr/>
      <dgm:t>
        <a:bodyPr/>
        <a:lstStyle/>
        <a:p>
          <a:endParaRPr lang="uk-UA"/>
        </a:p>
      </dgm:t>
    </dgm:pt>
    <dgm:pt modelId="{21B323AC-3A52-400B-B85F-7777020617A4}" type="parTrans" cxnId="{FD1C57E3-2950-4108-97D1-7575C673DEA1}">
      <dgm:prSet/>
      <dgm:spPr/>
      <dgm:t>
        <a:bodyPr/>
        <a:lstStyle/>
        <a:p>
          <a:endParaRPr lang="uk-UA"/>
        </a:p>
      </dgm:t>
    </dgm:pt>
    <dgm:pt modelId="{316E32CD-6A20-42BB-93B5-D955AEB3202F}" type="sibTrans" cxnId="{FD1C57E3-2950-4108-97D1-7575C673DEA1}">
      <dgm:prSet/>
      <dgm:spPr/>
      <dgm:t>
        <a:bodyPr/>
        <a:lstStyle/>
        <a:p>
          <a:endParaRPr lang="uk-UA"/>
        </a:p>
      </dgm:t>
    </dgm:pt>
    <dgm:pt modelId="{1420F53B-F1D9-4FC8-9BAA-2B99222475ED}">
      <dgm:prSet phldrT="[Текст]" phldr="1"/>
      <dgm:spPr/>
      <dgm:t>
        <a:bodyPr/>
        <a:lstStyle/>
        <a:p>
          <a:endParaRPr lang="uk-UA" dirty="0"/>
        </a:p>
      </dgm:t>
    </dgm:pt>
    <dgm:pt modelId="{C4F01BE6-D168-409C-A2DB-E4E93A52AAAA}" type="parTrans" cxnId="{F302DB7B-4B7E-41FA-B547-8E79755EE415}">
      <dgm:prSet/>
      <dgm:spPr/>
      <dgm:t>
        <a:bodyPr/>
        <a:lstStyle/>
        <a:p>
          <a:endParaRPr lang="uk-UA"/>
        </a:p>
      </dgm:t>
    </dgm:pt>
    <dgm:pt modelId="{D4ED3053-30AE-4A8D-AC43-78E473F20FE9}" type="sibTrans" cxnId="{F302DB7B-4B7E-41FA-B547-8E79755EE415}">
      <dgm:prSet/>
      <dgm:spPr/>
      <dgm:t>
        <a:bodyPr/>
        <a:lstStyle/>
        <a:p>
          <a:endParaRPr lang="uk-UA"/>
        </a:p>
      </dgm:t>
    </dgm:pt>
    <dgm:pt modelId="{0A06A471-31F5-431F-A174-17002E1D7083}">
      <dgm:prSet phldrT="[Текст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dirty="0" smtClean="0"/>
            <a:t>Хочу</a:t>
          </a:r>
        </a:p>
        <a:p>
          <a:r>
            <a:rPr lang="uk-UA" dirty="0" smtClean="0"/>
            <a:t>дізнатися</a:t>
          </a:r>
          <a:endParaRPr lang="uk-UA" dirty="0"/>
        </a:p>
      </dgm:t>
    </dgm:pt>
    <dgm:pt modelId="{E5D59F5E-C394-4F39-99EC-E8E475C7F62A}" type="parTrans" cxnId="{42529FBC-9EF0-4399-B173-BE9CEB5C5A2C}">
      <dgm:prSet/>
      <dgm:spPr/>
      <dgm:t>
        <a:bodyPr/>
        <a:lstStyle/>
        <a:p>
          <a:endParaRPr lang="uk-UA"/>
        </a:p>
      </dgm:t>
    </dgm:pt>
    <dgm:pt modelId="{BFD9AB48-9125-41A4-9610-26494A13F124}" type="sibTrans" cxnId="{42529FBC-9EF0-4399-B173-BE9CEB5C5A2C}">
      <dgm:prSet/>
      <dgm:spPr/>
      <dgm:t>
        <a:bodyPr/>
        <a:lstStyle/>
        <a:p>
          <a:endParaRPr lang="uk-UA"/>
        </a:p>
      </dgm:t>
    </dgm:pt>
    <dgm:pt modelId="{033E4D53-3826-4FD8-B994-6E5B7EDF5150}">
      <dgm:prSet phldrT="[Текст]" phldr="1"/>
      <dgm:spPr/>
      <dgm:t>
        <a:bodyPr/>
        <a:lstStyle/>
        <a:p>
          <a:endParaRPr lang="uk-UA"/>
        </a:p>
      </dgm:t>
    </dgm:pt>
    <dgm:pt modelId="{D892471E-D379-4822-9E3B-D0778B5E24E6}" type="parTrans" cxnId="{35DBF3DD-2635-42C3-99B6-996689401BE4}">
      <dgm:prSet/>
      <dgm:spPr/>
      <dgm:t>
        <a:bodyPr/>
        <a:lstStyle/>
        <a:p>
          <a:endParaRPr lang="uk-UA"/>
        </a:p>
      </dgm:t>
    </dgm:pt>
    <dgm:pt modelId="{1218EEA4-5A6C-4BEE-AB9D-BAC69E12D7D9}" type="sibTrans" cxnId="{35DBF3DD-2635-42C3-99B6-996689401BE4}">
      <dgm:prSet/>
      <dgm:spPr/>
      <dgm:t>
        <a:bodyPr/>
        <a:lstStyle/>
        <a:p>
          <a:endParaRPr lang="uk-UA"/>
        </a:p>
      </dgm:t>
    </dgm:pt>
    <dgm:pt modelId="{E55C6A2D-3EE5-4DE0-9EE4-F11E222E11DE}">
      <dgm:prSet phldrT="[Текст]" phldr="1"/>
      <dgm:spPr/>
      <dgm:t>
        <a:bodyPr/>
        <a:lstStyle/>
        <a:p>
          <a:endParaRPr lang="uk-UA"/>
        </a:p>
      </dgm:t>
    </dgm:pt>
    <dgm:pt modelId="{71A73644-F712-4A21-BBEC-0418226174A4}" type="parTrans" cxnId="{AF5A5D08-71DE-426D-8BBA-512A7F613BA3}">
      <dgm:prSet/>
      <dgm:spPr/>
      <dgm:t>
        <a:bodyPr/>
        <a:lstStyle/>
        <a:p>
          <a:endParaRPr lang="uk-UA"/>
        </a:p>
      </dgm:t>
    </dgm:pt>
    <dgm:pt modelId="{7A5C67E1-549C-4381-8E3C-7067D73A442B}" type="sibTrans" cxnId="{AF5A5D08-71DE-426D-8BBA-512A7F613BA3}">
      <dgm:prSet/>
      <dgm:spPr/>
      <dgm:t>
        <a:bodyPr/>
        <a:lstStyle/>
        <a:p>
          <a:endParaRPr lang="uk-UA"/>
        </a:p>
      </dgm:t>
    </dgm:pt>
    <dgm:pt modelId="{BCDDF4F9-D421-4BC1-AE28-F708FC5131CA}">
      <dgm:prSet phldrT="[Текст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dirty="0" smtClean="0"/>
            <a:t>Дізнався</a:t>
          </a:r>
          <a:endParaRPr lang="uk-UA" dirty="0"/>
        </a:p>
      </dgm:t>
    </dgm:pt>
    <dgm:pt modelId="{0CC28769-1F94-4E1F-8864-BBBBF3080115}" type="parTrans" cxnId="{468F8BEA-661D-451D-98C3-9052319215D1}">
      <dgm:prSet/>
      <dgm:spPr/>
      <dgm:t>
        <a:bodyPr/>
        <a:lstStyle/>
        <a:p>
          <a:endParaRPr lang="uk-UA"/>
        </a:p>
      </dgm:t>
    </dgm:pt>
    <dgm:pt modelId="{665BA2E3-533A-4CF3-A853-E0B2E91C722B}" type="sibTrans" cxnId="{468F8BEA-661D-451D-98C3-9052319215D1}">
      <dgm:prSet/>
      <dgm:spPr/>
      <dgm:t>
        <a:bodyPr/>
        <a:lstStyle/>
        <a:p>
          <a:endParaRPr lang="uk-UA"/>
        </a:p>
      </dgm:t>
    </dgm:pt>
    <dgm:pt modelId="{72B4B544-633B-454D-B292-904F5C541901}">
      <dgm:prSet phldrT="[Текст]" phldr="1"/>
      <dgm:spPr/>
      <dgm:t>
        <a:bodyPr/>
        <a:lstStyle/>
        <a:p>
          <a:endParaRPr lang="uk-UA"/>
        </a:p>
      </dgm:t>
    </dgm:pt>
    <dgm:pt modelId="{DC178FE9-FEF4-40B5-BF9D-E24AFDCCFE02}" type="parTrans" cxnId="{9C323D71-E935-4407-A95E-E46618C7194F}">
      <dgm:prSet/>
      <dgm:spPr/>
      <dgm:t>
        <a:bodyPr/>
        <a:lstStyle/>
        <a:p>
          <a:endParaRPr lang="uk-UA"/>
        </a:p>
      </dgm:t>
    </dgm:pt>
    <dgm:pt modelId="{6E32523E-F0BC-4C3C-B7F7-C7FC1F656716}" type="sibTrans" cxnId="{9C323D71-E935-4407-A95E-E46618C7194F}">
      <dgm:prSet/>
      <dgm:spPr/>
      <dgm:t>
        <a:bodyPr/>
        <a:lstStyle/>
        <a:p>
          <a:endParaRPr lang="uk-UA"/>
        </a:p>
      </dgm:t>
    </dgm:pt>
    <dgm:pt modelId="{C3E8A241-DAC9-4521-8A93-955A931D97A1}">
      <dgm:prSet phldrT="[Текст]" phldr="1"/>
      <dgm:spPr/>
      <dgm:t>
        <a:bodyPr/>
        <a:lstStyle/>
        <a:p>
          <a:endParaRPr lang="uk-UA"/>
        </a:p>
      </dgm:t>
    </dgm:pt>
    <dgm:pt modelId="{475824B8-ED33-44F8-9CF5-2741C84B72D3}" type="parTrans" cxnId="{A88BD1E0-9067-4913-B918-03643CA6D022}">
      <dgm:prSet/>
      <dgm:spPr/>
      <dgm:t>
        <a:bodyPr/>
        <a:lstStyle/>
        <a:p>
          <a:endParaRPr lang="uk-UA"/>
        </a:p>
      </dgm:t>
    </dgm:pt>
    <dgm:pt modelId="{15A738B8-39C8-452E-87B5-CC831DD51D5C}" type="sibTrans" cxnId="{A88BD1E0-9067-4913-B918-03643CA6D022}">
      <dgm:prSet/>
      <dgm:spPr/>
      <dgm:t>
        <a:bodyPr/>
        <a:lstStyle/>
        <a:p>
          <a:endParaRPr lang="uk-UA"/>
        </a:p>
      </dgm:t>
    </dgm:pt>
    <dgm:pt modelId="{6EE5638A-07DD-4513-B386-3A4713F02328}">
      <dgm:prSet/>
      <dgm:spPr/>
      <dgm:t>
        <a:bodyPr/>
        <a:lstStyle/>
        <a:p>
          <a:endParaRPr lang="uk-UA"/>
        </a:p>
      </dgm:t>
    </dgm:pt>
    <dgm:pt modelId="{F9F491DB-5452-43D4-9F8E-6F26AD504EA1}" type="parTrans" cxnId="{85874997-5693-4EE4-B6A3-828F1892E59E}">
      <dgm:prSet/>
      <dgm:spPr/>
    </dgm:pt>
    <dgm:pt modelId="{1CDA0613-27ED-4CE0-9299-10F5F5970846}" type="sibTrans" cxnId="{85874997-5693-4EE4-B6A3-828F1892E59E}">
      <dgm:prSet/>
      <dgm:spPr/>
    </dgm:pt>
    <dgm:pt modelId="{00CE9BD9-3E43-40AE-A12E-2FE110A7F64A}">
      <dgm:prSet/>
      <dgm:spPr/>
      <dgm:t>
        <a:bodyPr/>
        <a:lstStyle/>
        <a:p>
          <a:endParaRPr lang="uk-UA"/>
        </a:p>
      </dgm:t>
    </dgm:pt>
    <dgm:pt modelId="{0CFF78AE-6282-4B9A-B5FD-FFDE31B62A31}" type="parTrans" cxnId="{A6AFA534-AB6C-4BED-A12B-240D4086A52C}">
      <dgm:prSet/>
      <dgm:spPr/>
    </dgm:pt>
    <dgm:pt modelId="{51A010F0-E0C9-43F5-8398-C2A2907FB170}" type="sibTrans" cxnId="{A6AFA534-AB6C-4BED-A12B-240D4086A52C}">
      <dgm:prSet/>
      <dgm:spPr/>
    </dgm:pt>
    <dgm:pt modelId="{160CC004-C9BB-460D-A62A-B4A5DE34F13C}">
      <dgm:prSet/>
      <dgm:spPr/>
      <dgm:t>
        <a:bodyPr/>
        <a:lstStyle/>
        <a:p>
          <a:endParaRPr lang="uk-UA"/>
        </a:p>
      </dgm:t>
    </dgm:pt>
    <dgm:pt modelId="{A9668591-4672-43C3-B106-9A86052D462A}" type="parTrans" cxnId="{AADD6196-8399-4002-97B7-481AAFD0373C}">
      <dgm:prSet/>
      <dgm:spPr/>
    </dgm:pt>
    <dgm:pt modelId="{BC32D97F-5F4B-4D9C-8B5E-59A506DD27E0}" type="sibTrans" cxnId="{AADD6196-8399-4002-97B7-481AAFD0373C}">
      <dgm:prSet/>
      <dgm:spPr/>
    </dgm:pt>
    <dgm:pt modelId="{B42797F2-D3E8-449A-B2DC-C3449B46E131}">
      <dgm:prSet/>
      <dgm:spPr/>
      <dgm:t>
        <a:bodyPr/>
        <a:lstStyle/>
        <a:p>
          <a:endParaRPr lang="uk-UA"/>
        </a:p>
      </dgm:t>
    </dgm:pt>
    <dgm:pt modelId="{2550D51D-EA25-49F3-A13C-2579F697BFF0}" type="parTrans" cxnId="{7407E016-B933-4E0C-A92D-E184BC17EB1C}">
      <dgm:prSet/>
      <dgm:spPr/>
    </dgm:pt>
    <dgm:pt modelId="{1469C69A-9DAD-483A-BB06-8B6349684A47}" type="sibTrans" cxnId="{7407E016-B933-4E0C-A92D-E184BC17EB1C}">
      <dgm:prSet/>
      <dgm:spPr/>
    </dgm:pt>
    <dgm:pt modelId="{C0E07D5A-43D0-4C14-8540-D7A53DAA397F}">
      <dgm:prSet/>
      <dgm:spPr/>
      <dgm:t>
        <a:bodyPr/>
        <a:lstStyle/>
        <a:p>
          <a:endParaRPr lang="uk-UA"/>
        </a:p>
      </dgm:t>
    </dgm:pt>
    <dgm:pt modelId="{B0E02CDA-48CE-44FF-B162-A1CA7B83D48F}" type="parTrans" cxnId="{19124C1C-E97B-43CB-B0D2-C1D7B3099F87}">
      <dgm:prSet/>
      <dgm:spPr/>
    </dgm:pt>
    <dgm:pt modelId="{9E5DBC3D-C7AD-43BD-AD43-C2145E8B8FDA}" type="sibTrans" cxnId="{19124C1C-E97B-43CB-B0D2-C1D7B3099F87}">
      <dgm:prSet/>
      <dgm:spPr/>
    </dgm:pt>
    <dgm:pt modelId="{D33122DD-680D-413D-A021-2BF86BD12F25}">
      <dgm:prSet/>
      <dgm:spPr/>
      <dgm:t>
        <a:bodyPr/>
        <a:lstStyle/>
        <a:p>
          <a:endParaRPr lang="uk-UA"/>
        </a:p>
      </dgm:t>
    </dgm:pt>
    <dgm:pt modelId="{2C8011F5-95D1-4922-A6A1-2B75EEA0F586}" type="parTrans" cxnId="{B6A028D7-F520-4D9A-893B-8E7F3DC571BE}">
      <dgm:prSet/>
      <dgm:spPr/>
    </dgm:pt>
    <dgm:pt modelId="{5A7CED7B-F397-45F7-A3F1-8EE900216E76}" type="sibTrans" cxnId="{B6A028D7-F520-4D9A-893B-8E7F3DC571BE}">
      <dgm:prSet/>
      <dgm:spPr/>
    </dgm:pt>
    <dgm:pt modelId="{A5D5B1D2-87FF-4940-9DF0-F912AFFC1359}" type="pres">
      <dgm:prSet presAssocID="{06E1A658-7C6B-41DD-BE2A-0435DDF43358}" presName="theList" presStyleCnt="0">
        <dgm:presLayoutVars>
          <dgm:dir/>
          <dgm:animLvl val="lvl"/>
          <dgm:resizeHandles val="exact"/>
        </dgm:presLayoutVars>
      </dgm:prSet>
      <dgm:spPr/>
    </dgm:pt>
    <dgm:pt modelId="{872F52FA-7B79-4ABA-912D-F460BFCEE7C4}" type="pres">
      <dgm:prSet presAssocID="{E42ECA22-BA20-4766-A3A8-DED372ACF108}" presName="compNode" presStyleCnt="0"/>
      <dgm:spPr/>
    </dgm:pt>
    <dgm:pt modelId="{B7AF4FA7-4CFE-4A63-B8E0-4813077363F4}" type="pres">
      <dgm:prSet presAssocID="{E42ECA22-BA20-4766-A3A8-DED372ACF108}" presName="aNode" presStyleLbl="bgShp" presStyleIdx="0" presStyleCnt="3"/>
      <dgm:spPr/>
      <dgm:t>
        <a:bodyPr/>
        <a:lstStyle/>
        <a:p>
          <a:endParaRPr lang="uk-UA"/>
        </a:p>
      </dgm:t>
    </dgm:pt>
    <dgm:pt modelId="{59E17CAD-1B6E-43EE-970C-1B79C535F103}" type="pres">
      <dgm:prSet presAssocID="{E42ECA22-BA20-4766-A3A8-DED372ACF108}" presName="textNode" presStyleLbl="bgShp" presStyleIdx="0" presStyleCnt="3"/>
      <dgm:spPr/>
      <dgm:t>
        <a:bodyPr/>
        <a:lstStyle/>
        <a:p>
          <a:endParaRPr lang="uk-UA"/>
        </a:p>
      </dgm:t>
    </dgm:pt>
    <dgm:pt modelId="{085CA1C5-E31F-4702-82BC-EEE613B3168C}" type="pres">
      <dgm:prSet presAssocID="{E42ECA22-BA20-4766-A3A8-DED372ACF108}" presName="compChildNode" presStyleCnt="0"/>
      <dgm:spPr/>
    </dgm:pt>
    <dgm:pt modelId="{5CBDB875-6973-4859-9F4B-DEF00CE2761F}" type="pres">
      <dgm:prSet presAssocID="{E42ECA22-BA20-4766-A3A8-DED372ACF108}" presName="theInnerList" presStyleCnt="0"/>
      <dgm:spPr/>
    </dgm:pt>
    <dgm:pt modelId="{6D39D6AC-CCD5-4D9C-BF0A-B11BD9625691}" type="pres">
      <dgm:prSet presAssocID="{DAD6425E-248E-4770-9E13-7B12FFA5BE8E}" presName="childNode" presStyleLbl="node1" presStyleIdx="0" presStyleCnt="12">
        <dgm:presLayoutVars>
          <dgm:bulletEnabled val="1"/>
        </dgm:presLayoutVars>
      </dgm:prSet>
      <dgm:spPr/>
    </dgm:pt>
    <dgm:pt modelId="{807DD45D-46FE-434E-A6CB-E6E570B9B0D4}" type="pres">
      <dgm:prSet presAssocID="{DAD6425E-248E-4770-9E13-7B12FFA5BE8E}" presName="aSpace2" presStyleCnt="0"/>
      <dgm:spPr/>
    </dgm:pt>
    <dgm:pt modelId="{51D74488-6FF1-4461-8C6C-23BF501D4B02}" type="pres">
      <dgm:prSet presAssocID="{1420F53B-F1D9-4FC8-9BAA-2B99222475ED}" presName="childNode" presStyleLbl="node1" presStyleIdx="1" presStyleCnt="12">
        <dgm:presLayoutVars>
          <dgm:bulletEnabled val="1"/>
        </dgm:presLayoutVars>
      </dgm:prSet>
      <dgm:spPr/>
    </dgm:pt>
    <dgm:pt modelId="{52811CC7-05C8-4769-BA52-45EB17D7887D}" type="pres">
      <dgm:prSet presAssocID="{1420F53B-F1D9-4FC8-9BAA-2B99222475ED}" presName="aSpace2" presStyleCnt="0"/>
      <dgm:spPr/>
    </dgm:pt>
    <dgm:pt modelId="{9F1ED2BC-15D4-494C-92DE-EAB71D72F121}" type="pres">
      <dgm:prSet presAssocID="{6EE5638A-07DD-4513-B386-3A4713F02328}" presName="childNode" presStyleLbl="node1" presStyleIdx="2" presStyleCnt="12">
        <dgm:presLayoutVars>
          <dgm:bulletEnabled val="1"/>
        </dgm:presLayoutVars>
      </dgm:prSet>
      <dgm:spPr/>
    </dgm:pt>
    <dgm:pt modelId="{65469D44-B142-4E0C-863B-8190488EF206}" type="pres">
      <dgm:prSet presAssocID="{6EE5638A-07DD-4513-B386-3A4713F02328}" presName="aSpace2" presStyleCnt="0"/>
      <dgm:spPr/>
    </dgm:pt>
    <dgm:pt modelId="{FC3AD0B3-5797-405D-91F8-8553EEF0A5AC}" type="pres">
      <dgm:prSet presAssocID="{B42797F2-D3E8-449A-B2DC-C3449B46E131}" presName="childNode" presStyleLbl="node1" presStyleIdx="3" presStyleCnt="12">
        <dgm:presLayoutVars>
          <dgm:bulletEnabled val="1"/>
        </dgm:presLayoutVars>
      </dgm:prSet>
      <dgm:spPr/>
    </dgm:pt>
    <dgm:pt modelId="{B732EB91-DE1D-4273-9E07-E78528184E8C}" type="pres">
      <dgm:prSet presAssocID="{E42ECA22-BA20-4766-A3A8-DED372ACF108}" presName="aSpace" presStyleCnt="0"/>
      <dgm:spPr/>
    </dgm:pt>
    <dgm:pt modelId="{1986F8CD-C6E8-4137-AFD8-61D93815D40A}" type="pres">
      <dgm:prSet presAssocID="{0A06A471-31F5-431F-A174-17002E1D7083}" presName="compNode" presStyleCnt="0"/>
      <dgm:spPr/>
    </dgm:pt>
    <dgm:pt modelId="{DBD5138F-1BE2-4E7A-B5D0-991EDC5AF58C}" type="pres">
      <dgm:prSet presAssocID="{0A06A471-31F5-431F-A174-17002E1D7083}" presName="aNode" presStyleLbl="bgShp" presStyleIdx="1" presStyleCnt="3"/>
      <dgm:spPr/>
      <dgm:t>
        <a:bodyPr/>
        <a:lstStyle/>
        <a:p>
          <a:endParaRPr lang="uk-UA"/>
        </a:p>
      </dgm:t>
    </dgm:pt>
    <dgm:pt modelId="{49BB5E44-9E7C-4372-B664-F7557B6EE610}" type="pres">
      <dgm:prSet presAssocID="{0A06A471-31F5-431F-A174-17002E1D7083}" presName="textNode" presStyleLbl="bgShp" presStyleIdx="1" presStyleCnt="3"/>
      <dgm:spPr/>
      <dgm:t>
        <a:bodyPr/>
        <a:lstStyle/>
        <a:p>
          <a:endParaRPr lang="uk-UA"/>
        </a:p>
      </dgm:t>
    </dgm:pt>
    <dgm:pt modelId="{EBB6A2A6-2A90-4F1E-AE22-62DB52BA60C6}" type="pres">
      <dgm:prSet presAssocID="{0A06A471-31F5-431F-A174-17002E1D7083}" presName="compChildNode" presStyleCnt="0"/>
      <dgm:spPr/>
    </dgm:pt>
    <dgm:pt modelId="{EB85A8BB-05E5-41FF-A16C-FC35E467A033}" type="pres">
      <dgm:prSet presAssocID="{0A06A471-31F5-431F-A174-17002E1D7083}" presName="theInnerList" presStyleCnt="0"/>
      <dgm:spPr/>
    </dgm:pt>
    <dgm:pt modelId="{93579A00-DB9C-4C23-A049-98371D328F84}" type="pres">
      <dgm:prSet presAssocID="{033E4D53-3826-4FD8-B994-6E5B7EDF5150}" presName="childNode" presStyleLbl="node1" presStyleIdx="4" presStyleCnt="12">
        <dgm:presLayoutVars>
          <dgm:bulletEnabled val="1"/>
        </dgm:presLayoutVars>
      </dgm:prSet>
      <dgm:spPr/>
    </dgm:pt>
    <dgm:pt modelId="{4A139710-E3B6-403D-951B-5AA3045E990A}" type="pres">
      <dgm:prSet presAssocID="{033E4D53-3826-4FD8-B994-6E5B7EDF5150}" presName="aSpace2" presStyleCnt="0"/>
      <dgm:spPr/>
    </dgm:pt>
    <dgm:pt modelId="{A7048352-7D05-4767-AB9E-C78B1DCA76A3}" type="pres">
      <dgm:prSet presAssocID="{E55C6A2D-3EE5-4DE0-9EE4-F11E222E11DE}" presName="childNode" presStyleLbl="node1" presStyleIdx="5" presStyleCnt="12">
        <dgm:presLayoutVars>
          <dgm:bulletEnabled val="1"/>
        </dgm:presLayoutVars>
      </dgm:prSet>
      <dgm:spPr/>
    </dgm:pt>
    <dgm:pt modelId="{C763CFAC-87FE-4106-8764-2A432B9EC55C}" type="pres">
      <dgm:prSet presAssocID="{E55C6A2D-3EE5-4DE0-9EE4-F11E222E11DE}" presName="aSpace2" presStyleCnt="0"/>
      <dgm:spPr/>
    </dgm:pt>
    <dgm:pt modelId="{D2FC348C-6272-4293-8040-749452B723E4}" type="pres">
      <dgm:prSet presAssocID="{00CE9BD9-3E43-40AE-A12E-2FE110A7F64A}" presName="childNode" presStyleLbl="node1" presStyleIdx="6" presStyleCnt="12">
        <dgm:presLayoutVars>
          <dgm:bulletEnabled val="1"/>
        </dgm:presLayoutVars>
      </dgm:prSet>
      <dgm:spPr/>
    </dgm:pt>
    <dgm:pt modelId="{8FF579FB-4BCE-4584-BAD3-B97D64849B67}" type="pres">
      <dgm:prSet presAssocID="{00CE9BD9-3E43-40AE-A12E-2FE110A7F64A}" presName="aSpace2" presStyleCnt="0"/>
      <dgm:spPr/>
    </dgm:pt>
    <dgm:pt modelId="{FF0E3F4A-C0D0-4F13-A007-FB630EC8FFA2}" type="pres">
      <dgm:prSet presAssocID="{C0E07D5A-43D0-4C14-8540-D7A53DAA397F}" presName="childNode" presStyleLbl="node1" presStyleIdx="7" presStyleCnt="12">
        <dgm:presLayoutVars>
          <dgm:bulletEnabled val="1"/>
        </dgm:presLayoutVars>
      </dgm:prSet>
      <dgm:spPr/>
    </dgm:pt>
    <dgm:pt modelId="{46DB0BA3-E529-49E1-93B7-4E32274C9566}" type="pres">
      <dgm:prSet presAssocID="{0A06A471-31F5-431F-A174-17002E1D7083}" presName="aSpace" presStyleCnt="0"/>
      <dgm:spPr/>
    </dgm:pt>
    <dgm:pt modelId="{6F1929A3-85D6-44EE-8235-7FA4795A6DAA}" type="pres">
      <dgm:prSet presAssocID="{BCDDF4F9-D421-4BC1-AE28-F708FC5131CA}" presName="compNode" presStyleCnt="0"/>
      <dgm:spPr/>
    </dgm:pt>
    <dgm:pt modelId="{13399EFE-15F8-4A37-AB95-095600F2FA02}" type="pres">
      <dgm:prSet presAssocID="{BCDDF4F9-D421-4BC1-AE28-F708FC5131CA}" presName="aNode" presStyleLbl="bgShp" presStyleIdx="2" presStyleCnt="3" custLinFactNeighborX="5210"/>
      <dgm:spPr/>
    </dgm:pt>
    <dgm:pt modelId="{2ACACA44-71A0-4B24-82E8-470D14D770DB}" type="pres">
      <dgm:prSet presAssocID="{BCDDF4F9-D421-4BC1-AE28-F708FC5131CA}" presName="textNode" presStyleLbl="bgShp" presStyleIdx="2" presStyleCnt="3"/>
      <dgm:spPr/>
    </dgm:pt>
    <dgm:pt modelId="{E9E1EA1E-BF01-4817-ABFC-99FB6CAE06E0}" type="pres">
      <dgm:prSet presAssocID="{BCDDF4F9-D421-4BC1-AE28-F708FC5131CA}" presName="compChildNode" presStyleCnt="0"/>
      <dgm:spPr/>
    </dgm:pt>
    <dgm:pt modelId="{B0410469-274C-4DCA-B725-29813D6A77E9}" type="pres">
      <dgm:prSet presAssocID="{BCDDF4F9-D421-4BC1-AE28-F708FC5131CA}" presName="theInnerList" presStyleCnt="0"/>
      <dgm:spPr/>
    </dgm:pt>
    <dgm:pt modelId="{3C501590-532E-4959-A190-2FD0028C4E0F}" type="pres">
      <dgm:prSet presAssocID="{72B4B544-633B-454D-B292-904F5C541901}" presName="childNode" presStyleLbl="node1" presStyleIdx="8" presStyleCnt="12">
        <dgm:presLayoutVars>
          <dgm:bulletEnabled val="1"/>
        </dgm:presLayoutVars>
      </dgm:prSet>
      <dgm:spPr/>
    </dgm:pt>
    <dgm:pt modelId="{25C582FA-8BDD-433C-B299-DEF51C38A239}" type="pres">
      <dgm:prSet presAssocID="{72B4B544-633B-454D-B292-904F5C541901}" presName="aSpace2" presStyleCnt="0"/>
      <dgm:spPr/>
    </dgm:pt>
    <dgm:pt modelId="{D92FF337-1B38-490B-A473-56AEC5645E3A}" type="pres">
      <dgm:prSet presAssocID="{C3E8A241-DAC9-4521-8A93-955A931D97A1}" presName="childNode" presStyleLbl="node1" presStyleIdx="9" presStyleCnt="12">
        <dgm:presLayoutVars>
          <dgm:bulletEnabled val="1"/>
        </dgm:presLayoutVars>
      </dgm:prSet>
      <dgm:spPr/>
    </dgm:pt>
    <dgm:pt modelId="{F017D676-D72B-4D59-A5B7-1A5B6F8F71B4}" type="pres">
      <dgm:prSet presAssocID="{C3E8A241-DAC9-4521-8A93-955A931D97A1}" presName="aSpace2" presStyleCnt="0"/>
      <dgm:spPr/>
    </dgm:pt>
    <dgm:pt modelId="{2D634D6E-116A-453A-A9C4-0A598AB2C687}" type="pres">
      <dgm:prSet presAssocID="{160CC004-C9BB-460D-A62A-B4A5DE34F13C}" presName="childNode" presStyleLbl="node1" presStyleIdx="10" presStyleCnt="12">
        <dgm:presLayoutVars>
          <dgm:bulletEnabled val="1"/>
        </dgm:presLayoutVars>
      </dgm:prSet>
      <dgm:spPr/>
    </dgm:pt>
    <dgm:pt modelId="{FCD9829C-717A-4091-A541-43DCF631FE2F}" type="pres">
      <dgm:prSet presAssocID="{160CC004-C9BB-460D-A62A-B4A5DE34F13C}" presName="aSpace2" presStyleCnt="0"/>
      <dgm:spPr/>
    </dgm:pt>
    <dgm:pt modelId="{1C3400E6-E62F-4C18-93EA-C984CBF2DFBD}" type="pres">
      <dgm:prSet presAssocID="{D33122DD-680D-413D-A021-2BF86BD12F25}" presName="childNode" presStyleLbl="node1" presStyleIdx="11" presStyleCnt="12">
        <dgm:presLayoutVars>
          <dgm:bulletEnabled val="1"/>
        </dgm:presLayoutVars>
      </dgm:prSet>
      <dgm:spPr/>
    </dgm:pt>
  </dgm:ptLst>
  <dgm:cxnLst>
    <dgm:cxn modelId="{33874D83-A06E-4900-AA3E-B864FD989B4A}" type="presOf" srcId="{E42ECA22-BA20-4766-A3A8-DED372ACF108}" destId="{B7AF4FA7-4CFE-4A63-B8E0-4813077363F4}" srcOrd="0" destOrd="0" presId="urn:microsoft.com/office/officeart/2005/8/layout/lProcess2"/>
    <dgm:cxn modelId="{D9251C8E-C317-4AB2-97E9-8A71EDF6E1E1}" type="presOf" srcId="{0A06A471-31F5-431F-A174-17002E1D7083}" destId="{49BB5E44-9E7C-4372-B664-F7557B6EE610}" srcOrd="1" destOrd="0" presId="urn:microsoft.com/office/officeart/2005/8/layout/lProcess2"/>
    <dgm:cxn modelId="{7BC676DD-9FDE-4591-8AA5-B083115CF6A4}" type="presOf" srcId="{06E1A658-7C6B-41DD-BE2A-0435DDF43358}" destId="{A5D5B1D2-87FF-4940-9DF0-F912AFFC1359}" srcOrd="0" destOrd="0" presId="urn:microsoft.com/office/officeart/2005/8/layout/lProcess2"/>
    <dgm:cxn modelId="{B6A028D7-F520-4D9A-893B-8E7F3DC571BE}" srcId="{BCDDF4F9-D421-4BC1-AE28-F708FC5131CA}" destId="{D33122DD-680D-413D-A021-2BF86BD12F25}" srcOrd="3" destOrd="0" parTransId="{2C8011F5-95D1-4922-A6A1-2B75EEA0F586}" sibTransId="{5A7CED7B-F397-45F7-A3F1-8EE900216E76}"/>
    <dgm:cxn modelId="{F302DB7B-4B7E-41FA-B547-8E79755EE415}" srcId="{E42ECA22-BA20-4766-A3A8-DED372ACF108}" destId="{1420F53B-F1D9-4FC8-9BAA-2B99222475ED}" srcOrd="1" destOrd="0" parTransId="{C4F01BE6-D168-409C-A2DB-E4E93A52AAAA}" sibTransId="{D4ED3053-30AE-4A8D-AC43-78E473F20FE9}"/>
    <dgm:cxn modelId="{AE03505E-8151-4C52-97E1-D4C863A6EFD9}" type="presOf" srcId="{E42ECA22-BA20-4766-A3A8-DED372ACF108}" destId="{59E17CAD-1B6E-43EE-970C-1B79C535F103}" srcOrd="1" destOrd="0" presId="urn:microsoft.com/office/officeart/2005/8/layout/lProcess2"/>
    <dgm:cxn modelId="{2048D8A2-638A-4E30-BE8E-AAD8B7DFC6B7}" type="presOf" srcId="{C0E07D5A-43D0-4C14-8540-D7A53DAA397F}" destId="{FF0E3F4A-C0D0-4F13-A007-FB630EC8FFA2}" srcOrd="0" destOrd="0" presId="urn:microsoft.com/office/officeart/2005/8/layout/lProcess2"/>
    <dgm:cxn modelId="{027E21A0-D063-42D8-9F8A-BAD8A766C544}" type="presOf" srcId="{1420F53B-F1D9-4FC8-9BAA-2B99222475ED}" destId="{51D74488-6FF1-4461-8C6C-23BF501D4B02}" srcOrd="0" destOrd="0" presId="urn:microsoft.com/office/officeart/2005/8/layout/lProcess2"/>
    <dgm:cxn modelId="{39716593-5440-4DE0-B4CB-9778A2A9E43A}" type="presOf" srcId="{BCDDF4F9-D421-4BC1-AE28-F708FC5131CA}" destId="{13399EFE-15F8-4A37-AB95-095600F2FA02}" srcOrd="0" destOrd="0" presId="urn:microsoft.com/office/officeart/2005/8/layout/lProcess2"/>
    <dgm:cxn modelId="{503FC6F5-DB0E-4DDA-B24F-CF355E9E2FDB}" type="presOf" srcId="{BCDDF4F9-D421-4BC1-AE28-F708FC5131CA}" destId="{2ACACA44-71A0-4B24-82E8-470D14D770DB}" srcOrd="1" destOrd="0" presId="urn:microsoft.com/office/officeart/2005/8/layout/lProcess2"/>
    <dgm:cxn modelId="{468F8BEA-661D-451D-98C3-9052319215D1}" srcId="{06E1A658-7C6B-41DD-BE2A-0435DDF43358}" destId="{BCDDF4F9-D421-4BC1-AE28-F708FC5131CA}" srcOrd="2" destOrd="0" parTransId="{0CC28769-1F94-4E1F-8864-BBBBF3080115}" sibTransId="{665BA2E3-533A-4CF3-A853-E0B2E91C722B}"/>
    <dgm:cxn modelId="{66CCE82A-483A-4F15-A75E-63C7CEED9512}" type="presOf" srcId="{E55C6A2D-3EE5-4DE0-9EE4-F11E222E11DE}" destId="{A7048352-7D05-4767-AB9E-C78B1DCA76A3}" srcOrd="0" destOrd="0" presId="urn:microsoft.com/office/officeart/2005/8/layout/lProcess2"/>
    <dgm:cxn modelId="{19124C1C-E97B-43CB-B0D2-C1D7B3099F87}" srcId="{0A06A471-31F5-431F-A174-17002E1D7083}" destId="{C0E07D5A-43D0-4C14-8540-D7A53DAA397F}" srcOrd="3" destOrd="0" parTransId="{B0E02CDA-48CE-44FF-B162-A1CA7B83D48F}" sibTransId="{9E5DBC3D-C7AD-43BD-AD43-C2145E8B8FDA}"/>
    <dgm:cxn modelId="{A88BD1E0-9067-4913-B918-03643CA6D022}" srcId="{BCDDF4F9-D421-4BC1-AE28-F708FC5131CA}" destId="{C3E8A241-DAC9-4521-8A93-955A931D97A1}" srcOrd="1" destOrd="0" parTransId="{475824B8-ED33-44F8-9CF5-2741C84B72D3}" sibTransId="{15A738B8-39C8-452E-87B5-CC831DD51D5C}"/>
    <dgm:cxn modelId="{ECAF9993-03BC-47A9-9F06-CE5BE2B69374}" type="presOf" srcId="{B42797F2-D3E8-449A-B2DC-C3449B46E131}" destId="{FC3AD0B3-5797-405D-91F8-8553EEF0A5AC}" srcOrd="0" destOrd="0" presId="urn:microsoft.com/office/officeart/2005/8/layout/lProcess2"/>
    <dgm:cxn modelId="{7407E016-B933-4E0C-A92D-E184BC17EB1C}" srcId="{E42ECA22-BA20-4766-A3A8-DED372ACF108}" destId="{B42797F2-D3E8-449A-B2DC-C3449B46E131}" srcOrd="3" destOrd="0" parTransId="{2550D51D-EA25-49F3-A13C-2579F697BFF0}" sibTransId="{1469C69A-9DAD-483A-BB06-8B6349684A47}"/>
    <dgm:cxn modelId="{0AB3681F-2767-408D-BA1A-AE2A79C98C69}" type="presOf" srcId="{160CC004-C9BB-460D-A62A-B4A5DE34F13C}" destId="{2D634D6E-116A-453A-A9C4-0A598AB2C687}" srcOrd="0" destOrd="0" presId="urn:microsoft.com/office/officeart/2005/8/layout/lProcess2"/>
    <dgm:cxn modelId="{35DBF3DD-2635-42C3-99B6-996689401BE4}" srcId="{0A06A471-31F5-431F-A174-17002E1D7083}" destId="{033E4D53-3826-4FD8-B994-6E5B7EDF5150}" srcOrd="0" destOrd="0" parTransId="{D892471E-D379-4822-9E3B-D0778B5E24E6}" sibTransId="{1218EEA4-5A6C-4BEE-AB9D-BAC69E12D7D9}"/>
    <dgm:cxn modelId="{A6AFA534-AB6C-4BED-A12B-240D4086A52C}" srcId="{0A06A471-31F5-431F-A174-17002E1D7083}" destId="{00CE9BD9-3E43-40AE-A12E-2FE110A7F64A}" srcOrd="2" destOrd="0" parTransId="{0CFF78AE-6282-4B9A-B5FD-FFDE31B62A31}" sibTransId="{51A010F0-E0C9-43F5-8398-C2A2907FB170}"/>
    <dgm:cxn modelId="{42529FBC-9EF0-4399-B173-BE9CEB5C5A2C}" srcId="{06E1A658-7C6B-41DD-BE2A-0435DDF43358}" destId="{0A06A471-31F5-431F-A174-17002E1D7083}" srcOrd="1" destOrd="0" parTransId="{E5D59F5E-C394-4F39-99EC-E8E475C7F62A}" sibTransId="{BFD9AB48-9125-41A4-9610-26494A13F124}"/>
    <dgm:cxn modelId="{5353B08A-E22A-4DE3-B8E5-2860BDE87B7C}" type="presOf" srcId="{6EE5638A-07DD-4513-B386-3A4713F02328}" destId="{9F1ED2BC-15D4-494C-92DE-EAB71D72F121}" srcOrd="0" destOrd="0" presId="urn:microsoft.com/office/officeart/2005/8/layout/lProcess2"/>
    <dgm:cxn modelId="{AF5A5D08-71DE-426D-8BBA-512A7F613BA3}" srcId="{0A06A471-31F5-431F-A174-17002E1D7083}" destId="{E55C6A2D-3EE5-4DE0-9EE4-F11E222E11DE}" srcOrd="1" destOrd="0" parTransId="{71A73644-F712-4A21-BBEC-0418226174A4}" sibTransId="{7A5C67E1-549C-4381-8E3C-7067D73A442B}"/>
    <dgm:cxn modelId="{CA06613D-3684-4FF3-BD20-419AEB3D12F4}" type="presOf" srcId="{033E4D53-3826-4FD8-B994-6E5B7EDF5150}" destId="{93579A00-DB9C-4C23-A049-98371D328F84}" srcOrd="0" destOrd="0" presId="urn:microsoft.com/office/officeart/2005/8/layout/lProcess2"/>
    <dgm:cxn modelId="{7D0B7A65-8E94-4239-8EF8-7655FB23269B}" type="presOf" srcId="{0A06A471-31F5-431F-A174-17002E1D7083}" destId="{DBD5138F-1BE2-4E7A-B5D0-991EDC5AF58C}" srcOrd="0" destOrd="0" presId="urn:microsoft.com/office/officeart/2005/8/layout/lProcess2"/>
    <dgm:cxn modelId="{85874997-5693-4EE4-B6A3-828F1892E59E}" srcId="{E42ECA22-BA20-4766-A3A8-DED372ACF108}" destId="{6EE5638A-07DD-4513-B386-3A4713F02328}" srcOrd="2" destOrd="0" parTransId="{F9F491DB-5452-43D4-9F8E-6F26AD504EA1}" sibTransId="{1CDA0613-27ED-4CE0-9299-10F5F5970846}"/>
    <dgm:cxn modelId="{FEF867DC-14B8-4F8E-AE03-A5B6AB3664E8}" type="presOf" srcId="{C3E8A241-DAC9-4521-8A93-955A931D97A1}" destId="{D92FF337-1B38-490B-A473-56AEC5645E3A}" srcOrd="0" destOrd="0" presId="urn:microsoft.com/office/officeart/2005/8/layout/lProcess2"/>
    <dgm:cxn modelId="{99133FEB-2CDA-4D21-85C1-E141265C5376}" srcId="{06E1A658-7C6B-41DD-BE2A-0435DDF43358}" destId="{E42ECA22-BA20-4766-A3A8-DED372ACF108}" srcOrd="0" destOrd="0" parTransId="{626E68F8-FD5B-4DEE-B384-12B657DFD262}" sibTransId="{6BD5EB4B-8AE8-43BD-9A3C-F5C0AFC2B244}"/>
    <dgm:cxn modelId="{32D39DDA-8842-4341-B0B8-C7681B5E4455}" type="presOf" srcId="{DAD6425E-248E-4770-9E13-7B12FFA5BE8E}" destId="{6D39D6AC-CCD5-4D9C-BF0A-B11BD9625691}" srcOrd="0" destOrd="0" presId="urn:microsoft.com/office/officeart/2005/8/layout/lProcess2"/>
    <dgm:cxn modelId="{FD1C57E3-2950-4108-97D1-7575C673DEA1}" srcId="{E42ECA22-BA20-4766-A3A8-DED372ACF108}" destId="{DAD6425E-248E-4770-9E13-7B12FFA5BE8E}" srcOrd="0" destOrd="0" parTransId="{21B323AC-3A52-400B-B85F-7777020617A4}" sibTransId="{316E32CD-6A20-42BB-93B5-D955AEB3202F}"/>
    <dgm:cxn modelId="{4E648B1C-CFF3-4CB2-930E-F2C559430059}" type="presOf" srcId="{D33122DD-680D-413D-A021-2BF86BD12F25}" destId="{1C3400E6-E62F-4C18-93EA-C984CBF2DFBD}" srcOrd="0" destOrd="0" presId="urn:microsoft.com/office/officeart/2005/8/layout/lProcess2"/>
    <dgm:cxn modelId="{9C323D71-E935-4407-A95E-E46618C7194F}" srcId="{BCDDF4F9-D421-4BC1-AE28-F708FC5131CA}" destId="{72B4B544-633B-454D-B292-904F5C541901}" srcOrd="0" destOrd="0" parTransId="{DC178FE9-FEF4-40B5-BF9D-E24AFDCCFE02}" sibTransId="{6E32523E-F0BC-4C3C-B7F7-C7FC1F656716}"/>
    <dgm:cxn modelId="{D485945B-EC52-4A31-9913-F6671D0F2297}" type="presOf" srcId="{72B4B544-633B-454D-B292-904F5C541901}" destId="{3C501590-532E-4959-A190-2FD0028C4E0F}" srcOrd="0" destOrd="0" presId="urn:microsoft.com/office/officeart/2005/8/layout/lProcess2"/>
    <dgm:cxn modelId="{D9882EE4-C84F-4F75-8A2D-C9D6E9155FD1}" type="presOf" srcId="{00CE9BD9-3E43-40AE-A12E-2FE110A7F64A}" destId="{D2FC348C-6272-4293-8040-749452B723E4}" srcOrd="0" destOrd="0" presId="urn:microsoft.com/office/officeart/2005/8/layout/lProcess2"/>
    <dgm:cxn modelId="{AADD6196-8399-4002-97B7-481AAFD0373C}" srcId="{BCDDF4F9-D421-4BC1-AE28-F708FC5131CA}" destId="{160CC004-C9BB-460D-A62A-B4A5DE34F13C}" srcOrd="2" destOrd="0" parTransId="{A9668591-4672-43C3-B106-9A86052D462A}" sibTransId="{BC32D97F-5F4B-4D9C-8B5E-59A506DD27E0}"/>
    <dgm:cxn modelId="{9B13A682-5D87-4384-915B-A761D36623CC}" type="presParOf" srcId="{A5D5B1D2-87FF-4940-9DF0-F912AFFC1359}" destId="{872F52FA-7B79-4ABA-912D-F460BFCEE7C4}" srcOrd="0" destOrd="0" presId="urn:microsoft.com/office/officeart/2005/8/layout/lProcess2"/>
    <dgm:cxn modelId="{F0862D8E-971D-4185-A7B2-C71E4C73646C}" type="presParOf" srcId="{872F52FA-7B79-4ABA-912D-F460BFCEE7C4}" destId="{B7AF4FA7-4CFE-4A63-B8E0-4813077363F4}" srcOrd="0" destOrd="0" presId="urn:microsoft.com/office/officeart/2005/8/layout/lProcess2"/>
    <dgm:cxn modelId="{82E4A48C-E34F-4A0B-9383-F48F7197C618}" type="presParOf" srcId="{872F52FA-7B79-4ABA-912D-F460BFCEE7C4}" destId="{59E17CAD-1B6E-43EE-970C-1B79C535F103}" srcOrd="1" destOrd="0" presId="urn:microsoft.com/office/officeart/2005/8/layout/lProcess2"/>
    <dgm:cxn modelId="{DA7593BC-0823-4585-9E48-23836E4D5852}" type="presParOf" srcId="{872F52FA-7B79-4ABA-912D-F460BFCEE7C4}" destId="{085CA1C5-E31F-4702-82BC-EEE613B3168C}" srcOrd="2" destOrd="0" presId="urn:microsoft.com/office/officeart/2005/8/layout/lProcess2"/>
    <dgm:cxn modelId="{9CFE4D31-75BF-4E3B-8F0D-7C8AC55DC53B}" type="presParOf" srcId="{085CA1C5-E31F-4702-82BC-EEE613B3168C}" destId="{5CBDB875-6973-4859-9F4B-DEF00CE2761F}" srcOrd="0" destOrd="0" presId="urn:microsoft.com/office/officeart/2005/8/layout/lProcess2"/>
    <dgm:cxn modelId="{47D9D744-73D2-45B9-8216-AEF0A4C1C41F}" type="presParOf" srcId="{5CBDB875-6973-4859-9F4B-DEF00CE2761F}" destId="{6D39D6AC-CCD5-4D9C-BF0A-B11BD9625691}" srcOrd="0" destOrd="0" presId="urn:microsoft.com/office/officeart/2005/8/layout/lProcess2"/>
    <dgm:cxn modelId="{9DAD44FA-63DE-4327-986C-4F8BC5F0E2D0}" type="presParOf" srcId="{5CBDB875-6973-4859-9F4B-DEF00CE2761F}" destId="{807DD45D-46FE-434E-A6CB-E6E570B9B0D4}" srcOrd="1" destOrd="0" presId="urn:microsoft.com/office/officeart/2005/8/layout/lProcess2"/>
    <dgm:cxn modelId="{6F430FB9-D0F8-424D-B9AC-F11591797690}" type="presParOf" srcId="{5CBDB875-6973-4859-9F4B-DEF00CE2761F}" destId="{51D74488-6FF1-4461-8C6C-23BF501D4B02}" srcOrd="2" destOrd="0" presId="urn:microsoft.com/office/officeart/2005/8/layout/lProcess2"/>
    <dgm:cxn modelId="{74C674E6-BB89-48FD-A6E5-3C2E68029F33}" type="presParOf" srcId="{5CBDB875-6973-4859-9F4B-DEF00CE2761F}" destId="{52811CC7-05C8-4769-BA52-45EB17D7887D}" srcOrd="3" destOrd="0" presId="urn:microsoft.com/office/officeart/2005/8/layout/lProcess2"/>
    <dgm:cxn modelId="{3DA3126B-CF7F-409B-9EDC-70C4AD323EC1}" type="presParOf" srcId="{5CBDB875-6973-4859-9F4B-DEF00CE2761F}" destId="{9F1ED2BC-15D4-494C-92DE-EAB71D72F121}" srcOrd="4" destOrd="0" presId="urn:microsoft.com/office/officeart/2005/8/layout/lProcess2"/>
    <dgm:cxn modelId="{2D815DBD-00EC-42C2-90DC-DC5531CFB23F}" type="presParOf" srcId="{5CBDB875-6973-4859-9F4B-DEF00CE2761F}" destId="{65469D44-B142-4E0C-863B-8190488EF206}" srcOrd="5" destOrd="0" presId="urn:microsoft.com/office/officeart/2005/8/layout/lProcess2"/>
    <dgm:cxn modelId="{ABB24610-EE51-4562-9486-350F90A16829}" type="presParOf" srcId="{5CBDB875-6973-4859-9F4B-DEF00CE2761F}" destId="{FC3AD0B3-5797-405D-91F8-8553EEF0A5AC}" srcOrd="6" destOrd="0" presId="urn:microsoft.com/office/officeart/2005/8/layout/lProcess2"/>
    <dgm:cxn modelId="{1CE95A2B-2498-4401-AE38-584DDE148AA6}" type="presParOf" srcId="{A5D5B1D2-87FF-4940-9DF0-F912AFFC1359}" destId="{B732EB91-DE1D-4273-9E07-E78528184E8C}" srcOrd="1" destOrd="0" presId="urn:microsoft.com/office/officeart/2005/8/layout/lProcess2"/>
    <dgm:cxn modelId="{D1782B9E-7037-42A0-9A11-613E371AB4CD}" type="presParOf" srcId="{A5D5B1D2-87FF-4940-9DF0-F912AFFC1359}" destId="{1986F8CD-C6E8-4137-AFD8-61D93815D40A}" srcOrd="2" destOrd="0" presId="urn:microsoft.com/office/officeart/2005/8/layout/lProcess2"/>
    <dgm:cxn modelId="{5E784833-9AA8-419B-9729-9DD75731ECCF}" type="presParOf" srcId="{1986F8CD-C6E8-4137-AFD8-61D93815D40A}" destId="{DBD5138F-1BE2-4E7A-B5D0-991EDC5AF58C}" srcOrd="0" destOrd="0" presId="urn:microsoft.com/office/officeart/2005/8/layout/lProcess2"/>
    <dgm:cxn modelId="{DBB5FE9F-E369-4F37-9E0F-F131DBB3C842}" type="presParOf" srcId="{1986F8CD-C6E8-4137-AFD8-61D93815D40A}" destId="{49BB5E44-9E7C-4372-B664-F7557B6EE610}" srcOrd="1" destOrd="0" presId="urn:microsoft.com/office/officeart/2005/8/layout/lProcess2"/>
    <dgm:cxn modelId="{B2323E60-6400-4FC4-9C90-7ED4C14D6262}" type="presParOf" srcId="{1986F8CD-C6E8-4137-AFD8-61D93815D40A}" destId="{EBB6A2A6-2A90-4F1E-AE22-62DB52BA60C6}" srcOrd="2" destOrd="0" presId="urn:microsoft.com/office/officeart/2005/8/layout/lProcess2"/>
    <dgm:cxn modelId="{5223753D-2717-4356-A9B8-636393F7F886}" type="presParOf" srcId="{EBB6A2A6-2A90-4F1E-AE22-62DB52BA60C6}" destId="{EB85A8BB-05E5-41FF-A16C-FC35E467A033}" srcOrd="0" destOrd="0" presId="urn:microsoft.com/office/officeart/2005/8/layout/lProcess2"/>
    <dgm:cxn modelId="{7F83663B-CC01-49F3-A450-764DA2D1AFC6}" type="presParOf" srcId="{EB85A8BB-05E5-41FF-A16C-FC35E467A033}" destId="{93579A00-DB9C-4C23-A049-98371D328F84}" srcOrd="0" destOrd="0" presId="urn:microsoft.com/office/officeart/2005/8/layout/lProcess2"/>
    <dgm:cxn modelId="{D9D5099C-27AD-4929-8B43-AAC8C57E004C}" type="presParOf" srcId="{EB85A8BB-05E5-41FF-A16C-FC35E467A033}" destId="{4A139710-E3B6-403D-951B-5AA3045E990A}" srcOrd="1" destOrd="0" presId="urn:microsoft.com/office/officeart/2005/8/layout/lProcess2"/>
    <dgm:cxn modelId="{06091697-9D67-4FF6-9D11-A5E452A960CB}" type="presParOf" srcId="{EB85A8BB-05E5-41FF-A16C-FC35E467A033}" destId="{A7048352-7D05-4767-AB9E-C78B1DCA76A3}" srcOrd="2" destOrd="0" presId="urn:microsoft.com/office/officeart/2005/8/layout/lProcess2"/>
    <dgm:cxn modelId="{79987B7D-65BF-4B90-9419-41813E074B0D}" type="presParOf" srcId="{EB85A8BB-05E5-41FF-A16C-FC35E467A033}" destId="{C763CFAC-87FE-4106-8764-2A432B9EC55C}" srcOrd="3" destOrd="0" presId="urn:microsoft.com/office/officeart/2005/8/layout/lProcess2"/>
    <dgm:cxn modelId="{F48779B3-1F07-4FA8-89F5-45DEAE6AF204}" type="presParOf" srcId="{EB85A8BB-05E5-41FF-A16C-FC35E467A033}" destId="{D2FC348C-6272-4293-8040-749452B723E4}" srcOrd="4" destOrd="0" presId="urn:microsoft.com/office/officeart/2005/8/layout/lProcess2"/>
    <dgm:cxn modelId="{37CD95D9-CAB4-4D89-BCE3-EA7D934EA552}" type="presParOf" srcId="{EB85A8BB-05E5-41FF-A16C-FC35E467A033}" destId="{8FF579FB-4BCE-4584-BAD3-B97D64849B67}" srcOrd="5" destOrd="0" presId="urn:microsoft.com/office/officeart/2005/8/layout/lProcess2"/>
    <dgm:cxn modelId="{C0FA1AC7-1C60-492F-AFDE-831C186F8C3B}" type="presParOf" srcId="{EB85A8BB-05E5-41FF-A16C-FC35E467A033}" destId="{FF0E3F4A-C0D0-4F13-A007-FB630EC8FFA2}" srcOrd="6" destOrd="0" presId="urn:microsoft.com/office/officeart/2005/8/layout/lProcess2"/>
    <dgm:cxn modelId="{9100A0C8-BFCD-421D-9551-C17EBAC4D6ED}" type="presParOf" srcId="{A5D5B1D2-87FF-4940-9DF0-F912AFFC1359}" destId="{46DB0BA3-E529-49E1-93B7-4E32274C9566}" srcOrd="3" destOrd="0" presId="urn:microsoft.com/office/officeart/2005/8/layout/lProcess2"/>
    <dgm:cxn modelId="{0651B9A3-97E6-484B-BB5F-F5367D585A54}" type="presParOf" srcId="{A5D5B1D2-87FF-4940-9DF0-F912AFFC1359}" destId="{6F1929A3-85D6-44EE-8235-7FA4795A6DAA}" srcOrd="4" destOrd="0" presId="urn:microsoft.com/office/officeart/2005/8/layout/lProcess2"/>
    <dgm:cxn modelId="{A330A1B1-FEA2-43EB-88FE-8241C2BA3AF0}" type="presParOf" srcId="{6F1929A3-85D6-44EE-8235-7FA4795A6DAA}" destId="{13399EFE-15F8-4A37-AB95-095600F2FA02}" srcOrd="0" destOrd="0" presId="urn:microsoft.com/office/officeart/2005/8/layout/lProcess2"/>
    <dgm:cxn modelId="{B3B8FE1F-6093-4517-B2A0-36F3A6AC0ABB}" type="presParOf" srcId="{6F1929A3-85D6-44EE-8235-7FA4795A6DAA}" destId="{2ACACA44-71A0-4B24-82E8-470D14D770DB}" srcOrd="1" destOrd="0" presId="urn:microsoft.com/office/officeart/2005/8/layout/lProcess2"/>
    <dgm:cxn modelId="{DB3C2022-5E7A-41A7-A846-9E47965D4CE0}" type="presParOf" srcId="{6F1929A3-85D6-44EE-8235-7FA4795A6DAA}" destId="{E9E1EA1E-BF01-4817-ABFC-99FB6CAE06E0}" srcOrd="2" destOrd="0" presId="urn:microsoft.com/office/officeart/2005/8/layout/lProcess2"/>
    <dgm:cxn modelId="{9F364F78-2217-4E1C-B26D-DE85A6D53815}" type="presParOf" srcId="{E9E1EA1E-BF01-4817-ABFC-99FB6CAE06E0}" destId="{B0410469-274C-4DCA-B725-29813D6A77E9}" srcOrd="0" destOrd="0" presId="urn:microsoft.com/office/officeart/2005/8/layout/lProcess2"/>
    <dgm:cxn modelId="{5B88BA5C-EDCB-40BF-9285-ABE245B3A147}" type="presParOf" srcId="{B0410469-274C-4DCA-B725-29813D6A77E9}" destId="{3C501590-532E-4959-A190-2FD0028C4E0F}" srcOrd="0" destOrd="0" presId="urn:microsoft.com/office/officeart/2005/8/layout/lProcess2"/>
    <dgm:cxn modelId="{0B5E4786-E39D-448A-BCAB-0E64E1314B31}" type="presParOf" srcId="{B0410469-274C-4DCA-B725-29813D6A77E9}" destId="{25C582FA-8BDD-433C-B299-DEF51C38A239}" srcOrd="1" destOrd="0" presId="urn:microsoft.com/office/officeart/2005/8/layout/lProcess2"/>
    <dgm:cxn modelId="{B649F0A1-8A85-44FC-82D3-3494E36A834C}" type="presParOf" srcId="{B0410469-274C-4DCA-B725-29813D6A77E9}" destId="{D92FF337-1B38-490B-A473-56AEC5645E3A}" srcOrd="2" destOrd="0" presId="urn:microsoft.com/office/officeart/2005/8/layout/lProcess2"/>
    <dgm:cxn modelId="{B7B8698D-1B2D-400C-ACEC-EE89CEFC5424}" type="presParOf" srcId="{B0410469-274C-4DCA-B725-29813D6A77E9}" destId="{F017D676-D72B-4D59-A5B7-1A5B6F8F71B4}" srcOrd="3" destOrd="0" presId="urn:microsoft.com/office/officeart/2005/8/layout/lProcess2"/>
    <dgm:cxn modelId="{1AA761B2-E1BA-4406-BD29-50BF372B29FE}" type="presParOf" srcId="{B0410469-274C-4DCA-B725-29813D6A77E9}" destId="{2D634D6E-116A-453A-A9C4-0A598AB2C687}" srcOrd="4" destOrd="0" presId="urn:microsoft.com/office/officeart/2005/8/layout/lProcess2"/>
    <dgm:cxn modelId="{6F42585E-1A55-49F8-9C20-B870D43CF83D}" type="presParOf" srcId="{B0410469-274C-4DCA-B725-29813D6A77E9}" destId="{FCD9829C-717A-4091-A541-43DCF631FE2F}" srcOrd="5" destOrd="0" presId="urn:microsoft.com/office/officeart/2005/8/layout/lProcess2"/>
    <dgm:cxn modelId="{F915B2BE-5224-4156-8848-89DDEAC795B7}" type="presParOf" srcId="{B0410469-274C-4DCA-B725-29813D6A77E9}" destId="{1C3400E6-E62F-4C18-93EA-C984CBF2DFBD}" srcOrd="6" destOrd="0" presId="urn:microsoft.com/office/officeart/2005/8/layout/lProcess2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0E1126D-529B-40BB-9A16-E0DFDF6538B8}" type="doc">
      <dgm:prSet loTypeId="urn:microsoft.com/office/officeart/2005/8/layout/equation2" loCatId="process" qsTypeId="urn:microsoft.com/office/officeart/2005/8/quickstyle/simple3" qsCatId="simple" csTypeId="urn:microsoft.com/office/officeart/2005/8/colors/colorful2" csCatId="colorful" phldr="1"/>
      <dgm:spPr/>
    </dgm:pt>
    <dgm:pt modelId="{A8C20B81-0210-4CDB-90EC-A628B6F9E89D}">
      <dgm:prSet phldrT="[Текст]"/>
      <dgm:spPr/>
      <dgm:t>
        <a:bodyPr/>
        <a:lstStyle/>
        <a:p>
          <a:r>
            <a:rPr lang="uk-UA" dirty="0" smtClean="0"/>
            <a:t>Архітектура</a:t>
          </a:r>
          <a:endParaRPr lang="uk-UA" dirty="0"/>
        </a:p>
      </dgm:t>
    </dgm:pt>
    <dgm:pt modelId="{6DE3F4FE-F2C6-4BEA-91B3-80941948B561}" type="parTrans" cxnId="{0F270C2F-93FB-4A0F-812D-CA75243AD775}">
      <dgm:prSet/>
      <dgm:spPr/>
      <dgm:t>
        <a:bodyPr/>
        <a:lstStyle/>
        <a:p>
          <a:endParaRPr lang="uk-UA"/>
        </a:p>
      </dgm:t>
    </dgm:pt>
    <dgm:pt modelId="{BB1053D6-100A-4E45-8E5A-4D9FF0A72DE5}" type="sibTrans" cxnId="{0F270C2F-93FB-4A0F-812D-CA75243AD775}">
      <dgm:prSet/>
      <dgm:spPr/>
      <dgm:t>
        <a:bodyPr/>
        <a:lstStyle/>
        <a:p>
          <a:endParaRPr lang="uk-UA"/>
        </a:p>
      </dgm:t>
    </dgm:pt>
    <dgm:pt modelId="{83276F60-B9C5-43E8-B9CE-F116F7AF4567}">
      <dgm:prSet phldrT="[Текст]"/>
      <dgm:spPr/>
      <dgm:t>
        <a:bodyPr/>
        <a:lstStyle/>
        <a:p>
          <a:r>
            <a:rPr lang="uk-UA" dirty="0" err="1" smtClean="0"/>
            <a:t>Художне</a:t>
          </a:r>
          <a:r>
            <a:rPr lang="uk-UA" dirty="0" smtClean="0"/>
            <a:t> фото</a:t>
          </a:r>
          <a:endParaRPr lang="uk-UA" dirty="0"/>
        </a:p>
      </dgm:t>
    </dgm:pt>
    <dgm:pt modelId="{FF1F8A17-224A-4BC1-AE01-74F9996CA57C}" type="parTrans" cxnId="{15F6C269-DFBF-4480-82DB-EAD24F9F095C}">
      <dgm:prSet/>
      <dgm:spPr/>
      <dgm:t>
        <a:bodyPr/>
        <a:lstStyle/>
        <a:p>
          <a:endParaRPr lang="uk-UA"/>
        </a:p>
      </dgm:t>
    </dgm:pt>
    <dgm:pt modelId="{C2FF8CC0-E3B2-4350-816A-26DECA10C902}" type="sibTrans" cxnId="{15F6C269-DFBF-4480-82DB-EAD24F9F095C}">
      <dgm:prSet/>
      <dgm:spPr/>
      <dgm:t>
        <a:bodyPr/>
        <a:lstStyle/>
        <a:p>
          <a:endParaRPr lang="uk-UA"/>
        </a:p>
      </dgm:t>
    </dgm:pt>
    <dgm:pt modelId="{C8F998DB-6B06-4353-9F33-C81D33220196}">
      <dgm:prSet phldrT="[Текст]" phldr="1"/>
      <dgm:spPr/>
      <dgm:t>
        <a:bodyPr/>
        <a:lstStyle/>
        <a:p>
          <a:endParaRPr lang="uk-UA" dirty="0"/>
        </a:p>
      </dgm:t>
    </dgm:pt>
    <dgm:pt modelId="{5C4BBF8B-DA1E-4390-A424-358B1098A802}" type="parTrans" cxnId="{A69D9687-B288-4FFF-84A7-6CE420EAD1C7}">
      <dgm:prSet/>
      <dgm:spPr/>
      <dgm:t>
        <a:bodyPr/>
        <a:lstStyle/>
        <a:p>
          <a:endParaRPr lang="uk-UA"/>
        </a:p>
      </dgm:t>
    </dgm:pt>
    <dgm:pt modelId="{09A097F1-DB85-463F-BE45-F7FF217CE016}" type="sibTrans" cxnId="{A69D9687-B288-4FFF-84A7-6CE420EAD1C7}">
      <dgm:prSet/>
      <dgm:spPr/>
      <dgm:t>
        <a:bodyPr/>
        <a:lstStyle/>
        <a:p>
          <a:endParaRPr lang="uk-UA"/>
        </a:p>
      </dgm:t>
    </dgm:pt>
    <dgm:pt modelId="{FC53E691-6869-4FBE-97A8-3FE7449B42A9}">
      <dgm:prSet/>
      <dgm:spPr/>
      <dgm:t>
        <a:bodyPr/>
        <a:lstStyle/>
        <a:p>
          <a:r>
            <a:rPr lang="uk-UA" dirty="0" smtClean="0"/>
            <a:t>Дизайн</a:t>
          </a:r>
          <a:endParaRPr lang="uk-UA" dirty="0"/>
        </a:p>
      </dgm:t>
    </dgm:pt>
    <dgm:pt modelId="{6188322B-705C-49A1-851D-C1075F8DF0FD}" type="parTrans" cxnId="{347A69B6-20C4-43B7-84B4-D46A3E0314B2}">
      <dgm:prSet/>
      <dgm:spPr/>
      <dgm:t>
        <a:bodyPr/>
        <a:lstStyle/>
        <a:p>
          <a:endParaRPr lang="uk-UA"/>
        </a:p>
      </dgm:t>
    </dgm:pt>
    <dgm:pt modelId="{CA50001B-3683-4762-B708-1101448AF2DE}" type="sibTrans" cxnId="{347A69B6-20C4-43B7-84B4-D46A3E0314B2}">
      <dgm:prSet/>
      <dgm:spPr/>
      <dgm:t>
        <a:bodyPr/>
        <a:lstStyle/>
        <a:p>
          <a:endParaRPr lang="uk-UA"/>
        </a:p>
      </dgm:t>
    </dgm:pt>
    <dgm:pt modelId="{BCF1FE0A-33FF-45D5-B19F-2294402367C1}">
      <dgm:prSet/>
      <dgm:spPr/>
      <dgm:t>
        <a:bodyPr/>
        <a:lstStyle/>
        <a:p>
          <a:r>
            <a:rPr lang="uk-UA" dirty="0" smtClean="0"/>
            <a:t>Скульптура</a:t>
          </a:r>
          <a:endParaRPr lang="uk-UA" dirty="0"/>
        </a:p>
      </dgm:t>
    </dgm:pt>
    <dgm:pt modelId="{65E2680F-D3BA-46E8-963C-113EA3681F4C}" type="parTrans" cxnId="{E528FF25-ED2A-4E7C-BC41-14B009532130}">
      <dgm:prSet/>
      <dgm:spPr/>
      <dgm:t>
        <a:bodyPr/>
        <a:lstStyle/>
        <a:p>
          <a:endParaRPr lang="uk-UA"/>
        </a:p>
      </dgm:t>
    </dgm:pt>
    <dgm:pt modelId="{13A25DC0-A10C-4043-A223-AAFB0931D98C}" type="sibTrans" cxnId="{E528FF25-ED2A-4E7C-BC41-14B009532130}">
      <dgm:prSet/>
      <dgm:spPr/>
      <dgm:t>
        <a:bodyPr/>
        <a:lstStyle/>
        <a:p>
          <a:endParaRPr lang="uk-UA"/>
        </a:p>
      </dgm:t>
    </dgm:pt>
    <dgm:pt modelId="{D167EDA7-EA27-468A-9DDC-42BDFFD4A017}">
      <dgm:prSet/>
      <dgm:spPr/>
      <dgm:t>
        <a:bodyPr/>
        <a:lstStyle/>
        <a:p>
          <a:r>
            <a:rPr lang="uk-UA" dirty="0" smtClean="0"/>
            <a:t>Живопис</a:t>
          </a:r>
          <a:endParaRPr lang="uk-UA" dirty="0"/>
        </a:p>
      </dgm:t>
    </dgm:pt>
    <dgm:pt modelId="{566243F0-61FB-444D-914B-285BD351F58B}" type="parTrans" cxnId="{360170CF-3A63-4CD0-8A0A-F746F887217D}">
      <dgm:prSet/>
      <dgm:spPr/>
      <dgm:t>
        <a:bodyPr/>
        <a:lstStyle/>
        <a:p>
          <a:endParaRPr lang="uk-UA"/>
        </a:p>
      </dgm:t>
    </dgm:pt>
    <dgm:pt modelId="{998D03B3-62E0-483D-BB56-D4C5658769CD}" type="sibTrans" cxnId="{360170CF-3A63-4CD0-8A0A-F746F887217D}">
      <dgm:prSet/>
      <dgm:spPr/>
      <dgm:t>
        <a:bodyPr/>
        <a:lstStyle/>
        <a:p>
          <a:endParaRPr lang="uk-UA"/>
        </a:p>
      </dgm:t>
    </dgm:pt>
    <dgm:pt modelId="{066B0D68-882C-497E-8261-E909073BF3F1}">
      <dgm:prSet/>
      <dgm:spPr/>
      <dgm:t>
        <a:bodyPr/>
        <a:lstStyle/>
        <a:p>
          <a:r>
            <a:rPr lang="uk-UA" dirty="0" smtClean="0"/>
            <a:t>Графіка</a:t>
          </a:r>
          <a:endParaRPr lang="uk-UA" dirty="0"/>
        </a:p>
      </dgm:t>
    </dgm:pt>
    <dgm:pt modelId="{C375515D-547C-416D-A757-95547A85ABA9}" type="parTrans" cxnId="{9C074DBF-F494-43FB-9A5D-BD8ED0E70FDB}">
      <dgm:prSet/>
      <dgm:spPr/>
      <dgm:t>
        <a:bodyPr/>
        <a:lstStyle/>
        <a:p>
          <a:endParaRPr lang="uk-UA"/>
        </a:p>
      </dgm:t>
    </dgm:pt>
    <dgm:pt modelId="{9FC70637-DD2F-422C-B60D-787199F1888C}" type="sibTrans" cxnId="{9C074DBF-F494-43FB-9A5D-BD8ED0E70FDB}">
      <dgm:prSet/>
      <dgm:spPr/>
      <dgm:t>
        <a:bodyPr/>
        <a:lstStyle/>
        <a:p>
          <a:endParaRPr lang="uk-UA"/>
        </a:p>
      </dgm:t>
    </dgm:pt>
    <dgm:pt modelId="{35864686-0A7C-4F1C-8951-59AD66888B05}">
      <dgm:prSet/>
      <dgm:spPr/>
      <dgm:t>
        <a:bodyPr/>
        <a:lstStyle/>
        <a:p>
          <a:r>
            <a:rPr lang="uk-UA" dirty="0" smtClean="0"/>
            <a:t>ДПМ</a:t>
          </a:r>
          <a:endParaRPr lang="uk-UA" dirty="0"/>
        </a:p>
      </dgm:t>
    </dgm:pt>
    <dgm:pt modelId="{C24F892A-44DC-4252-80A8-620481BAE7F0}" type="parTrans" cxnId="{82F5D838-A917-4E5D-B669-78E66C248D58}">
      <dgm:prSet/>
      <dgm:spPr/>
      <dgm:t>
        <a:bodyPr/>
        <a:lstStyle/>
        <a:p>
          <a:endParaRPr lang="uk-UA"/>
        </a:p>
      </dgm:t>
    </dgm:pt>
    <dgm:pt modelId="{004591A1-EAFE-48BA-9F0F-D053404328E0}" type="sibTrans" cxnId="{82F5D838-A917-4E5D-B669-78E66C248D58}">
      <dgm:prSet/>
      <dgm:spPr/>
      <dgm:t>
        <a:bodyPr/>
        <a:lstStyle/>
        <a:p>
          <a:endParaRPr lang="uk-UA"/>
        </a:p>
      </dgm:t>
    </dgm:pt>
    <dgm:pt modelId="{14656700-2BFB-4C8C-8DCE-01C9078D8596}">
      <dgm:prSet/>
      <dgm:spPr/>
      <dgm:t>
        <a:bodyPr/>
        <a:lstStyle/>
        <a:p>
          <a:r>
            <a:rPr lang="uk-UA" dirty="0" smtClean="0"/>
            <a:t>Література</a:t>
          </a:r>
          <a:endParaRPr lang="uk-UA" dirty="0"/>
        </a:p>
      </dgm:t>
    </dgm:pt>
    <dgm:pt modelId="{B4DAC42A-BE49-4ABD-8BA3-42D4C9B5622B}" type="parTrans" cxnId="{92799960-F348-458B-9E09-A7BDE09F731E}">
      <dgm:prSet/>
      <dgm:spPr/>
      <dgm:t>
        <a:bodyPr/>
        <a:lstStyle/>
        <a:p>
          <a:endParaRPr lang="uk-UA"/>
        </a:p>
      </dgm:t>
    </dgm:pt>
    <dgm:pt modelId="{EAAB660F-8755-4B21-8BD9-816B46FFA003}" type="sibTrans" cxnId="{92799960-F348-458B-9E09-A7BDE09F731E}">
      <dgm:prSet/>
      <dgm:spPr/>
      <dgm:t>
        <a:bodyPr/>
        <a:lstStyle/>
        <a:p>
          <a:endParaRPr lang="uk-UA"/>
        </a:p>
      </dgm:t>
    </dgm:pt>
    <dgm:pt modelId="{F34F61B3-69C9-4209-9001-4DCF77A5D90D}">
      <dgm:prSet/>
      <dgm:spPr/>
      <dgm:t>
        <a:bodyPr/>
        <a:lstStyle/>
        <a:p>
          <a:r>
            <a:rPr lang="uk-UA" dirty="0" smtClean="0"/>
            <a:t>Музика</a:t>
          </a:r>
          <a:endParaRPr lang="uk-UA" dirty="0"/>
        </a:p>
      </dgm:t>
    </dgm:pt>
    <dgm:pt modelId="{34B79E76-2AED-4BB4-BEE6-9447D2F57509}" type="parTrans" cxnId="{0D5BB624-0787-4FB4-AC49-27863D740BD9}">
      <dgm:prSet/>
      <dgm:spPr/>
      <dgm:t>
        <a:bodyPr/>
        <a:lstStyle/>
        <a:p>
          <a:endParaRPr lang="uk-UA"/>
        </a:p>
      </dgm:t>
    </dgm:pt>
    <dgm:pt modelId="{B3336BCD-B4A5-4F9B-A060-B7B99935654F}" type="sibTrans" cxnId="{0D5BB624-0787-4FB4-AC49-27863D740BD9}">
      <dgm:prSet/>
      <dgm:spPr/>
      <dgm:t>
        <a:bodyPr/>
        <a:lstStyle/>
        <a:p>
          <a:endParaRPr lang="uk-UA"/>
        </a:p>
      </dgm:t>
    </dgm:pt>
    <dgm:pt modelId="{A4198167-FF17-4552-A439-F2258E6F7EC6}">
      <dgm:prSet/>
      <dgm:spPr/>
      <dgm:t>
        <a:bodyPr/>
        <a:lstStyle/>
        <a:p>
          <a:r>
            <a:rPr lang="uk-UA" dirty="0" smtClean="0"/>
            <a:t>Радіо</a:t>
          </a:r>
          <a:endParaRPr lang="uk-UA" dirty="0"/>
        </a:p>
      </dgm:t>
    </dgm:pt>
    <dgm:pt modelId="{6E35FB69-238D-4B59-B846-F53B43F20A66}" type="parTrans" cxnId="{14A4F3D7-C1C8-4750-8E9A-8DF39C3FE9F1}">
      <dgm:prSet/>
      <dgm:spPr/>
      <dgm:t>
        <a:bodyPr/>
        <a:lstStyle/>
        <a:p>
          <a:endParaRPr lang="uk-UA"/>
        </a:p>
      </dgm:t>
    </dgm:pt>
    <dgm:pt modelId="{C0C20C43-4AC4-427A-B52D-141A2C26357E}" type="sibTrans" cxnId="{14A4F3D7-C1C8-4750-8E9A-8DF39C3FE9F1}">
      <dgm:prSet/>
      <dgm:spPr/>
      <dgm:t>
        <a:bodyPr/>
        <a:lstStyle/>
        <a:p>
          <a:endParaRPr lang="uk-UA"/>
        </a:p>
      </dgm:t>
    </dgm:pt>
    <dgm:pt modelId="{4A497F80-954F-430E-9B69-6CEDEA573E70}">
      <dgm:prSet/>
      <dgm:spPr/>
      <dgm:t>
        <a:bodyPr/>
        <a:lstStyle/>
        <a:p>
          <a:r>
            <a:rPr lang="uk-UA" dirty="0" smtClean="0"/>
            <a:t>Театр</a:t>
          </a:r>
          <a:endParaRPr lang="uk-UA" dirty="0"/>
        </a:p>
      </dgm:t>
    </dgm:pt>
    <dgm:pt modelId="{F7DCFD5F-693E-4BC2-B3BB-84B54C7624DF}" type="parTrans" cxnId="{B904AA4C-9C14-4F31-8980-D444E98190B2}">
      <dgm:prSet/>
      <dgm:spPr/>
      <dgm:t>
        <a:bodyPr/>
        <a:lstStyle/>
        <a:p>
          <a:endParaRPr lang="uk-UA"/>
        </a:p>
      </dgm:t>
    </dgm:pt>
    <dgm:pt modelId="{94F149CB-0C69-48C7-AE5A-0997390289BE}" type="sibTrans" cxnId="{B904AA4C-9C14-4F31-8980-D444E98190B2}">
      <dgm:prSet/>
      <dgm:spPr/>
      <dgm:t>
        <a:bodyPr/>
        <a:lstStyle/>
        <a:p>
          <a:endParaRPr lang="uk-UA"/>
        </a:p>
      </dgm:t>
    </dgm:pt>
    <dgm:pt modelId="{3441029F-955B-466D-BFDF-FCB62F1C4547}">
      <dgm:prSet/>
      <dgm:spPr/>
      <dgm:t>
        <a:bodyPr/>
        <a:lstStyle/>
        <a:p>
          <a:r>
            <a:rPr lang="uk-UA" dirty="0" smtClean="0"/>
            <a:t>Танець</a:t>
          </a:r>
          <a:endParaRPr lang="uk-UA" dirty="0"/>
        </a:p>
      </dgm:t>
    </dgm:pt>
    <dgm:pt modelId="{6C576E7D-12A0-4EB9-92EF-C9A02F7BB4A8}" type="parTrans" cxnId="{3037EBF7-B661-4DB1-835F-343CECFC7102}">
      <dgm:prSet/>
      <dgm:spPr/>
      <dgm:t>
        <a:bodyPr/>
        <a:lstStyle/>
        <a:p>
          <a:endParaRPr lang="uk-UA"/>
        </a:p>
      </dgm:t>
    </dgm:pt>
    <dgm:pt modelId="{F999A2D0-4254-4F59-9F02-BE4D9C27B291}" type="sibTrans" cxnId="{3037EBF7-B661-4DB1-835F-343CECFC7102}">
      <dgm:prSet/>
      <dgm:spPr/>
      <dgm:t>
        <a:bodyPr/>
        <a:lstStyle/>
        <a:p>
          <a:endParaRPr lang="uk-UA"/>
        </a:p>
      </dgm:t>
    </dgm:pt>
    <dgm:pt modelId="{AFFE79D7-8541-43F1-82EC-9C5258B30C67}">
      <dgm:prSet/>
      <dgm:spPr/>
      <dgm:t>
        <a:bodyPr/>
        <a:lstStyle/>
        <a:p>
          <a:r>
            <a:rPr lang="uk-UA" dirty="0" smtClean="0"/>
            <a:t>Кіно</a:t>
          </a:r>
          <a:endParaRPr lang="uk-UA" dirty="0"/>
        </a:p>
      </dgm:t>
    </dgm:pt>
    <dgm:pt modelId="{C739FFBE-4A81-492F-BACC-C5E956ACC13A}" type="parTrans" cxnId="{0BFA91CB-8A46-44A6-826D-4A47ABB5C7BA}">
      <dgm:prSet/>
      <dgm:spPr/>
      <dgm:t>
        <a:bodyPr/>
        <a:lstStyle/>
        <a:p>
          <a:endParaRPr lang="uk-UA"/>
        </a:p>
      </dgm:t>
    </dgm:pt>
    <dgm:pt modelId="{BA446C98-4DFB-4D21-A139-0EEBE017CEC7}" type="sibTrans" cxnId="{0BFA91CB-8A46-44A6-826D-4A47ABB5C7BA}">
      <dgm:prSet/>
      <dgm:spPr/>
      <dgm:t>
        <a:bodyPr/>
        <a:lstStyle/>
        <a:p>
          <a:endParaRPr lang="uk-UA"/>
        </a:p>
      </dgm:t>
    </dgm:pt>
    <dgm:pt modelId="{227F5155-24FD-467C-8893-F2B4F77F2661}" type="pres">
      <dgm:prSet presAssocID="{20E1126D-529B-40BB-9A16-E0DFDF6538B8}" presName="Name0" presStyleCnt="0">
        <dgm:presLayoutVars>
          <dgm:dir/>
          <dgm:resizeHandles val="exact"/>
        </dgm:presLayoutVars>
      </dgm:prSet>
      <dgm:spPr/>
    </dgm:pt>
    <dgm:pt modelId="{8FFB413D-DD42-442D-8E5D-0BC77D7A4E9B}" type="pres">
      <dgm:prSet presAssocID="{20E1126D-529B-40BB-9A16-E0DFDF6538B8}" presName="vNodes" presStyleCnt="0"/>
      <dgm:spPr/>
    </dgm:pt>
    <dgm:pt modelId="{79B59619-545B-46BC-AEFB-2044C6B5D397}" type="pres">
      <dgm:prSet presAssocID="{A8C20B81-0210-4CDB-90EC-A628B6F9E89D}" presName="node" presStyleLbl="node1" presStyleIdx="0" presStyleCnt="14" custScaleX="410821">
        <dgm:presLayoutVars>
          <dgm:bulletEnabled val="1"/>
        </dgm:presLayoutVars>
      </dgm:prSet>
      <dgm:spPr/>
    </dgm:pt>
    <dgm:pt modelId="{8E76DA48-7DA9-4440-9EE7-17F62C7D1F05}" type="pres">
      <dgm:prSet presAssocID="{BB1053D6-100A-4E45-8E5A-4D9FF0A72DE5}" presName="spacerT" presStyleCnt="0"/>
      <dgm:spPr/>
    </dgm:pt>
    <dgm:pt modelId="{44325936-BE67-4CB7-AFEF-56ECE44CD297}" type="pres">
      <dgm:prSet presAssocID="{BB1053D6-100A-4E45-8E5A-4D9FF0A72DE5}" presName="sibTrans" presStyleLbl="sibTrans2D1" presStyleIdx="0" presStyleCnt="13"/>
      <dgm:spPr/>
    </dgm:pt>
    <dgm:pt modelId="{B8389BA9-3D45-4C24-B8A8-F89BB1D953D2}" type="pres">
      <dgm:prSet presAssocID="{BB1053D6-100A-4E45-8E5A-4D9FF0A72DE5}" presName="spacerB" presStyleCnt="0"/>
      <dgm:spPr/>
    </dgm:pt>
    <dgm:pt modelId="{AC00EE6C-9081-4E71-AC54-63483CEA3FC9}" type="pres">
      <dgm:prSet presAssocID="{BCF1FE0A-33FF-45D5-B19F-2294402367C1}" presName="node" presStyleLbl="node1" presStyleIdx="1" presStyleCnt="14" custScaleX="410821">
        <dgm:presLayoutVars>
          <dgm:bulletEnabled val="1"/>
        </dgm:presLayoutVars>
      </dgm:prSet>
      <dgm:spPr/>
    </dgm:pt>
    <dgm:pt modelId="{E0CC3ED1-0E45-4665-844A-7D9B334ABCCA}" type="pres">
      <dgm:prSet presAssocID="{13A25DC0-A10C-4043-A223-AAFB0931D98C}" presName="spacerT" presStyleCnt="0"/>
      <dgm:spPr/>
    </dgm:pt>
    <dgm:pt modelId="{EB1724CF-10A2-4653-A1FE-056BC16368D3}" type="pres">
      <dgm:prSet presAssocID="{13A25DC0-A10C-4043-A223-AAFB0931D98C}" presName="sibTrans" presStyleLbl="sibTrans2D1" presStyleIdx="1" presStyleCnt="13"/>
      <dgm:spPr/>
    </dgm:pt>
    <dgm:pt modelId="{B9E6AA3D-EB69-4B4E-A176-B9362AE1253B}" type="pres">
      <dgm:prSet presAssocID="{13A25DC0-A10C-4043-A223-AAFB0931D98C}" presName="spacerB" presStyleCnt="0"/>
      <dgm:spPr/>
    </dgm:pt>
    <dgm:pt modelId="{DC784F13-17A0-4274-A2C3-6222BE2FC1F5}" type="pres">
      <dgm:prSet presAssocID="{D167EDA7-EA27-468A-9DDC-42BDFFD4A017}" presName="node" presStyleLbl="node1" presStyleIdx="2" presStyleCnt="14" custScaleX="410821">
        <dgm:presLayoutVars>
          <dgm:bulletEnabled val="1"/>
        </dgm:presLayoutVars>
      </dgm:prSet>
      <dgm:spPr/>
    </dgm:pt>
    <dgm:pt modelId="{35584B24-DCA9-47B2-9B97-B26F3740DF82}" type="pres">
      <dgm:prSet presAssocID="{998D03B3-62E0-483D-BB56-D4C5658769CD}" presName="spacerT" presStyleCnt="0"/>
      <dgm:spPr/>
    </dgm:pt>
    <dgm:pt modelId="{CF2E2900-A8AB-41E7-BDD9-B6FFA18AB53C}" type="pres">
      <dgm:prSet presAssocID="{998D03B3-62E0-483D-BB56-D4C5658769CD}" presName="sibTrans" presStyleLbl="sibTrans2D1" presStyleIdx="2" presStyleCnt="13"/>
      <dgm:spPr/>
    </dgm:pt>
    <dgm:pt modelId="{ED471B95-CCE9-441E-86E7-3F9FF5E29D5B}" type="pres">
      <dgm:prSet presAssocID="{998D03B3-62E0-483D-BB56-D4C5658769CD}" presName="spacerB" presStyleCnt="0"/>
      <dgm:spPr/>
    </dgm:pt>
    <dgm:pt modelId="{78AD178D-DBC7-4413-913F-8A2A02AA31D1}" type="pres">
      <dgm:prSet presAssocID="{066B0D68-882C-497E-8261-E909073BF3F1}" presName="node" presStyleLbl="node1" presStyleIdx="3" presStyleCnt="14" custScaleX="410821">
        <dgm:presLayoutVars>
          <dgm:bulletEnabled val="1"/>
        </dgm:presLayoutVars>
      </dgm:prSet>
      <dgm:spPr/>
    </dgm:pt>
    <dgm:pt modelId="{B2325FB5-1815-4B7D-AC25-B217823AA914}" type="pres">
      <dgm:prSet presAssocID="{9FC70637-DD2F-422C-B60D-787199F1888C}" presName="spacerT" presStyleCnt="0"/>
      <dgm:spPr/>
    </dgm:pt>
    <dgm:pt modelId="{4B9159B7-0B52-48A8-8C03-6811AADDD361}" type="pres">
      <dgm:prSet presAssocID="{9FC70637-DD2F-422C-B60D-787199F1888C}" presName="sibTrans" presStyleLbl="sibTrans2D1" presStyleIdx="3" presStyleCnt="13"/>
      <dgm:spPr/>
    </dgm:pt>
    <dgm:pt modelId="{68993BD3-56FA-4138-AA6F-55F07D58814B}" type="pres">
      <dgm:prSet presAssocID="{9FC70637-DD2F-422C-B60D-787199F1888C}" presName="spacerB" presStyleCnt="0"/>
      <dgm:spPr/>
    </dgm:pt>
    <dgm:pt modelId="{A695507D-CF2D-4696-9759-E2185C63A1E9}" type="pres">
      <dgm:prSet presAssocID="{83276F60-B9C5-43E8-B9CE-F116F7AF4567}" presName="node" presStyleLbl="node1" presStyleIdx="4" presStyleCnt="14" custScaleX="410821">
        <dgm:presLayoutVars>
          <dgm:bulletEnabled val="1"/>
        </dgm:presLayoutVars>
      </dgm:prSet>
      <dgm:spPr/>
    </dgm:pt>
    <dgm:pt modelId="{19801D02-F91D-43C3-9765-37C56B1957B1}" type="pres">
      <dgm:prSet presAssocID="{C2FF8CC0-E3B2-4350-816A-26DECA10C902}" presName="spacerT" presStyleCnt="0"/>
      <dgm:spPr/>
    </dgm:pt>
    <dgm:pt modelId="{4E7650AB-E4CB-45EA-BD6B-4710C5B899F2}" type="pres">
      <dgm:prSet presAssocID="{C2FF8CC0-E3B2-4350-816A-26DECA10C902}" presName="sibTrans" presStyleLbl="sibTrans2D1" presStyleIdx="4" presStyleCnt="13"/>
      <dgm:spPr/>
    </dgm:pt>
    <dgm:pt modelId="{212CA7D2-FCEB-4513-A922-2CB577CAD2C7}" type="pres">
      <dgm:prSet presAssocID="{C2FF8CC0-E3B2-4350-816A-26DECA10C902}" presName="spacerB" presStyleCnt="0"/>
      <dgm:spPr/>
    </dgm:pt>
    <dgm:pt modelId="{95094086-8A46-44C9-BED2-CA99E381450B}" type="pres">
      <dgm:prSet presAssocID="{FC53E691-6869-4FBE-97A8-3FE7449B42A9}" presName="node" presStyleLbl="node1" presStyleIdx="5" presStyleCnt="14" custScaleX="410821">
        <dgm:presLayoutVars>
          <dgm:bulletEnabled val="1"/>
        </dgm:presLayoutVars>
      </dgm:prSet>
      <dgm:spPr/>
    </dgm:pt>
    <dgm:pt modelId="{EC610C6F-04DC-4B93-B38D-7F02C60901C9}" type="pres">
      <dgm:prSet presAssocID="{CA50001B-3683-4762-B708-1101448AF2DE}" presName="spacerT" presStyleCnt="0"/>
      <dgm:spPr/>
    </dgm:pt>
    <dgm:pt modelId="{9EA8B2F0-6ED0-4A11-A22B-919400B32FB8}" type="pres">
      <dgm:prSet presAssocID="{CA50001B-3683-4762-B708-1101448AF2DE}" presName="sibTrans" presStyleLbl="sibTrans2D1" presStyleIdx="5" presStyleCnt="13"/>
      <dgm:spPr/>
    </dgm:pt>
    <dgm:pt modelId="{AA2B1F1C-B6BB-4525-A586-8B949686C652}" type="pres">
      <dgm:prSet presAssocID="{CA50001B-3683-4762-B708-1101448AF2DE}" presName="spacerB" presStyleCnt="0"/>
      <dgm:spPr/>
    </dgm:pt>
    <dgm:pt modelId="{98EE92E6-4C6E-4CD6-BC28-FC22068D09E8}" type="pres">
      <dgm:prSet presAssocID="{35864686-0A7C-4F1C-8951-59AD66888B05}" presName="node" presStyleLbl="node1" presStyleIdx="6" presStyleCnt="14" custScaleX="410821">
        <dgm:presLayoutVars>
          <dgm:bulletEnabled val="1"/>
        </dgm:presLayoutVars>
      </dgm:prSet>
      <dgm:spPr/>
    </dgm:pt>
    <dgm:pt modelId="{A311B015-74B0-4F26-ABB6-906C04BBA721}" type="pres">
      <dgm:prSet presAssocID="{004591A1-EAFE-48BA-9F0F-D053404328E0}" presName="spacerT" presStyleCnt="0"/>
      <dgm:spPr/>
    </dgm:pt>
    <dgm:pt modelId="{AB0E6F2C-496A-492B-86B3-5C74246740E8}" type="pres">
      <dgm:prSet presAssocID="{004591A1-EAFE-48BA-9F0F-D053404328E0}" presName="sibTrans" presStyleLbl="sibTrans2D1" presStyleIdx="6" presStyleCnt="13"/>
      <dgm:spPr/>
    </dgm:pt>
    <dgm:pt modelId="{7A324B3F-C7C9-4CA6-B02C-BD8B51712658}" type="pres">
      <dgm:prSet presAssocID="{004591A1-EAFE-48BA-9F0F-D053404328E0}" presName="spacerB" presStyleCnt="0"/>
      <dgm:spPr/>
    </dgm:pt>
    <dgm:pt modelId="{968E64EF-8618-49D4-B53E-2975E9AEF475}" type="pres">
      <dgm:prSet presAssocID="{14656700-2BFB-4C8C-8DCE-01C9078D8596}" presName="node" presStyleLbl="node1" presStyleIdx="7" presStyleCnt="14" custScaleX="410821">
        <dgm:presLayoutVars>
          <dgm:bulletEnabled val="1"/>
        </dgm:presLayoutVars>
      </dgm:prSet>
      <dgm:spPr/>
    </dgm:pt>
    <dgm:pt modelId="{29D55A6D-EE39-4519-B76D-74E6EDFB03ED}" type="pres">
      <dgm:prSet presAssocID="{EAAB660F-8755-4B21-8BD9-816B46FFA003}" presName="spacerT" presStyleCnt="0"/>
      <dgm:spPr/>
    </dgm:pt>
    <dgm:pt modelId="{4642D94D-36D6-44C8-8B78-412025A3FA27}" type="pres">
      <dgm:prSet presAssocID="{EAAB660F-8755-4B21-8BD9-816B46FFA003}" presName="sibTrans" presStyleLbl="sibTrans2D1" presStyleIdx="7" presStyleCnt="13"/>
      <dgm:spPr/>
    </dgm:pt>
    <dgm:pt modelId="{A6D5C74F-BAE3-4C33-B6EF-55637396ED09}" type="pres">
      <dgm:prSet presAssocID="{EAAB660F-8755-4B21-8BD9-816B46FFA003}" presName="spacerB" presStyleCnt="0"/>
      <dgm:spPr/>
    </dgm:pt>
    <dgm:pt modelId="{946C4B7D-CFC5-46B8-A27F-443E9F488B0C}" type="pres">
      <dgm:prSet presAssocID="{F34F61B3-69C9-4209-9001-4DCF77A5D90D}" presName="node" presStyleLbl="node1" presStyleIdx="8" presStyleCnt="14" custScaleX="401563">
        <dgm:presLayoutVars>
          <dgm:bulletEnabled val="1"/>
        </dgm:presLayoutVars>
      </dgm:prSet>
      <dgm:spPr/>
    </dgm:pt>
    <dgm:pt modelId="{3A157113-2568-4951-A9D0-C367D7999B8A}" type="pres">
      <dgm:prSet presAssocID="{B3336BCD-B4A5-4F9B-A060-B7B99935654F}" presName="spacerT" presStyleCnt="0"/>
      <dgm:spPr/>
    </dgm:pt>
    <dgm:pt modelId="{0EF51200-1D21-4A74-885B-CAFD43FE32E9}" type="pres">
      <dgm:prSet presAssocID="{B3336BCD-B4A5-4F9B-A060-B7B99935654F}" presName="sibTrans" presStyleLbl="sibTrans2D1" presStyleIdx="8" presStyleCnt="13"/>
      <dgm:spPr/>
    </dgm:pt>
    <dgm:pt modelId="{736D0299-AEBC-4459-BFF3-831D00665F12}" type="pres">
      <dgm:prSet presAssocID="{B3336BCD-B4A5-4F9B-A060-B7B99935654F}" presName="spacerB" presStyleCnt="0"/>
      <dgm:spPr/>
    </dgm:pt>
    <dgm:pt modelId="{62712A61-88A1-49EE-8C36-A1AF8CFEF6D2}" type="pres">
      <dgm:prSet presAssocID="{A4198167-FF17-4552-A439-F2258E6F7EC6}" presName="node" presStyleLbl="node1" presStyleIdx="9" presStyleCnt="14" custScaleX="445011" custScaleY="87476">
        <dgm:presLayoutVars>
          <dgm:bulletEnabled val="1"/>
        </dgm:presLayoutVars>
      </dgm:prSet>
      <dgm:spPr/>
    </dgm:pt>
    <dgm:pt modelId="{87FE74B3-60E9-45A3-AC83-D1243A25BA08}" type="pres">
      <dgm:prSet presAssocID="{C0C20C43-4AC4-427A-B52D-141A2C26357E}" presName="spacerT" presStyleCnt="0"/>
      <dgm:spPr/>
    </dgm:pt>
    <dgm:pt modelId="{E490904A-7FAF-42B8-85A1-CFE26CDC780F}" type="pres">
      <dgm:prSet presAssocID="{C0C20C43-4AC4-427A-B52D-141A2C26357E}" presName="sibTrans" presStyleLbl="sibTrans2D1" presStyleIdx="9" presStyleCnt="13"/>
      <dgm:spPr/>
    </dgm:pt>
    <dgm:pt modelId="{5A959372-6D95-4CA4-B80B-EC84633497AC}" type="pres">
      <dgm:prSet presAssocID="{C0C20C43-4AC4-427A-B52D-141A2C26357E}" presName="spacerB" presStyleCnt="0"/>
      <dgm:spPr/>
    </dgm:pt>
    <dgm:pt modelId="{7883DDAD-E5AC-40F8-8285-EF172D45A00F}" type="pres">
      <dgm:prSet presAssocID="{4A497F80-954F-430E-9B69-6CEDEA573E70}" presName="node" presStyleLbl="node1" presStyleIdx="10" presStyleCnt="14" custScaleX="431197" custScaleY="82865">
        <dgm:presLayoutVars>
          <dgm:bulletEnabled val="1"/>
        </dgm:presLayoutVars>
      </dgm:prSet>
      <dgm:spPr/>
    </dgm:pt>
    <dgm:pt modelId="{D3B8812F-C8F1-461E-A522-C3ECF3A9E8CC}" type="pres">
      <dgm:prSet presAssocID="{94F149CB-0C69-48C7-AE5A-0997390289BE}" presName="spacerT" presStyleCnt="0"/>
      <dgm:spPr/>
    </dgm:pt>
    <dgm:pt modelId="{06D7FC95-76B6-46C4-BAC7-8381E067D6D6}" type="pres">
      <dgm:prSet presAssocID="{94F149CB-0C69-48C7-AE5A-0997390289BE}" presName="sibTrans" presStyleLbl="sibTrans2D1" presStyleIdx="10" presStyleCnt="13"/>
      <dgm:spPr/>
    </dgm:pt>
    <dgm:pt modelId="{B4FE2B09-A559-4C1A-93F8-4A2B59787503}" type="pres">
      <dgm:prSet presAssocID="{94F149CB-0C69-48C7-AE5A-0997390289BE}" presName="spacerB" presStyleCnt="0"/>
      <dgm:spPr/>
    </dgm:pt>
    <dgm:pt modelId="{73D3E6D3-0B6D-402A-A61D-884946F78977}" type="pres">
      <dgm:prSet presAssocID="{3441029F-955B-466D-BFDF-FCB62F1C4547}" presName="node" presStyleLbl="node1" presStyleIdx="11" presStyleCnt="14" custScaleX="412052" custScaleY="75697">
        <dgm:presLayoutVars>
          <dgm:bulletEnabled val="1"/>
        </dgm:presLayoutVars>
      </dgm:prSet>
      <dgm:spPr/>
    </dgm:pt>
    <dgm:pt modelId="{3A59E528-979C-462F-BE12-F35C45F3F0F0}" type="pres">
      <dgm:prSet presAssocID="{F999A2D0-4254-4F59-9F02-BE4D9C27B291}" presName="spacerT" presStyleCnt="0"/>
      <dgm:spPr/>
    </dgm:pt>
    <dgm:pt modelId="{0C7B7360-6A84-4A88-91DD-71CF413A2086}" type="pres">
      <dgm:prSet presAssocID="{F999A2D0-4254-4F59-9F02-BE4D9C27B291}" presName="sibTrans" presStyleLbl="sibTrans2D1" presStyleIdx="11" presStyleCnt="13"/>
      <dgm:spPr/>
    </dgm:pt>
    <dgm:pt modelId="{741972F9-8E0A-414F-ACC5-B93015175AE3}" type="pres">
      <dgm:prSet presAssocID="{F999A2D0-4254-4F59-9F02-BE4D9C27B291}" presName="spacerB" presStyleCnt="0"/>
      <dgm:spPr/>
    </dgm:pt>
    <dgm:pt modelId="{E2495485-C3A2-4156-A66B-334D48333D98}" type="pres">
      <dgm:prSet presAssocID="{AFFE79D7-8541-43F1-82EC-9C5258B30C67}" presName="node" presStyleLbl="node1" presStyleIdx="12" presStyleCnt="14" custScaleX="444879" custScaleY="109856">
        <dgm:presLayoutVars>
          <dgm:bulletEnabled val="1"/>
        </dgm:presLayoutVars>
      </dgm:prSet>
      <dgm:spPr/>
    </dgm:pt>
    <dgm:pt modelId="{93A9E3C7-5CFA-48E9-B35C-F053969EF76D}" type="pres">
      <dgm:prSet presAssocID="{20E1126D-529B-40BB-9A16-E0DFDF6538B8}" presName="sibTransLast" presStyleLbl="sibTrans2D1" presStyleIdx="12" presStyleCnt="13"/>
      <dgm:spPr/>
    </dgm:pt>
    <dgm:pt modelId="{8FAE3532-A373-45AD-AE3A-0E12491F39B5}" type="pres">
      <dgm:prSet presAssocID="{20E1126D-529B-40BB-9A16-E0DFDF6538B8}" presName="connectorText" presStyleLbl="sibTrans2D1" presStyleIdx="12" presStyleCnt="13"/>
      <dgm:spPr/>
    </dgm:pt>
    <dgm:pt modelId="{54F28A94-17D9-43F4-9CDC-737C92AC7DA5}" type="pres">
      <dgm:prSet presAssocID="{20E1126D-529B-40BB-9A16-E0DFDF6538B8}" presName="lastNode" presStyleLbl="node1" presStyleIdx="13" presStyleCnt="14" custScaleX="270716" custScaleY="117169">
        <dgm:presLayoutVars>
          <dgm:bulletEnabled val="1"/>
        </dgm:presLayoutVars>
      </dgm:prSet>
      <dgm:spPr/>
    </dgm:pt>
  </dgm:ptLst>
  <dgm:cxnLst>
    <dgm:cxn modelId="{EE5D245F-3D44-4798-89BB-134FC5C78C82}" type="presOf" srcId="{9FC70637-DD2F-422C-B60D-787199F1888C}" destId="{4B9159B7-0B52-48A8-8C03-6811AADDD361}" srcOrd="0" destOrd="0" presId="urn:microsoft.com/office/officeart/2005/8/layout/equation2"/>
    <dgm:cxn modelId="{B904AA4C-9C14-4F31-8980-D444E98190B2}" srcId="{20E1126D-529B-40BB-9A16-E0DFDF6538B8}" destId="{4A497F80-954F-430E-9B69-6CEDEA573E70}" srcOrd="10" destOrd="0" parTransId="{F7DCFD5F-693E-4BC2-B3BB-84B54C7624DF}" sibTransId="{94F149CB-0C69-48C7-AE5A-0997390289BE}"/>
    <dgm:cxn modelId="{BF7B3CE2-36D0-4B45-9B6E-5D421EC7C161}" type="presOf" srcId="{14656700-2BFB-4C8C-8DCE-01C9078D8596}" destId="{968E64EF-8618-49D4-B53E-2975E9AEF475}" srcOrd="0" destOrd="0" presId="urn:microsoft.com/office/officeart/2005/8/layout/equation2"/>
    <dgm:cxn modelId="{34C3799F-AD1D-425B-B331-F34FA4CB6C58}" type="presOf" srcId="{C0C20C43-4AC4-427A-B52D-141A2C26357E}" destId="{E490904A-7FAF-42B8-85A1-CFE26CDC780F}" srcOrd="0" destOrd="0" presId="urn:microsoft.com/office/officeart/2005/8/layout/equation2"/>
    <dgm:cxn modelId="{109A2796-93BF-4BAD-B903-863641FD0677}" type="presOf" srcId="{CA50001B-3683-4762-B708-1101448AF2DE}" destId="{9EA8B2F0-6ED0-4A11-A22B-919400B32FB8}" srcOrd="0" destOrd="0" presId="urn:microsoft.com/office/officeart/2005/8/layout/equation2"/>
    <dgm:cxn modelId="{E528FF25-ED2A-4E7C-BC41-14B009532130}" srcId="{20E1126D-529B-40BB-9A16-E0DFDF6538B8}" destId="{BCF1FE0A-33FF-45D5-B19F-2294402367C1}" srcOrd="1" destOrd="0" parTransId="{65E2680F-D3BA-46E8-963C-113EA3681F4C}" sibTransId="{13A25DC0-A10C-4043-A223-AAFB0931D98C}"/>
    <dgm:cxn modelId="{57AB7850-70EE-478B-83C6-8380BE3C0D0F}" type="presOf" srcId="{F999A2D0-4254-4F59-9F02-BE4D9C27B291}" destId="{0C7B7360-6A84-4A88-91DD-71CF413A2086}" srcOrd="0" destOrd="0" presId="urn:microsoft.com/office/officeart/2005/8/layout/equation2"/>
    <dgm:cxn modelId="{347A69B6-20C4-43B7-84B4-D46A3E0314B2}" srcId="{20E1126D-529B-40BB-9A16-E0DFDF6538B8}" destId="{FC53E691-6869-4FBE-97A8-3FE7449B42A9}" srcOrd="5" destOrd="0" parTransId="{6188322B-705C-49A1-851D-C1075F8DF0FD}" sibTransId="{CA50001B-3683-4762-B708-1101448AF2DE}"/>
    <dgm:cxn modelId="{6E4FE1B1-767D-44B2-9D88-1B9FDC334E90}" type="presOf" srcId="{BA446C98-4DFB-4D21-A139-0EEBE017CEC7}" destId="{93A9E3C7-5CFA-48E9-B35C-F053969EF76D}" srcOrd="0" destOrd="0" presId="urn:microsoft.com/office/officeart/2005/8/layout/equation2"/>
    <dgm:cxn modelId="{0284B2EE-288B-41A5-AF42-F439471EA895}" type="presOf" srcId="{B3336BCD-B4A5-4F9B-A060-B7B99935654F}" destId="{0EF51200-1D21-4A74-885B-CAFD43FE32E9}" srcOrd="0" destOrd="0" presId="urn:microsoft.com/office/officeart/2005/8/layout/equation2"/>
    <dgm:cxn modelId="{2FC20EAE-FAEB-46D7-8205-9BFF89041EBD}" type="presOf" srcId="{C8F998DB-6B06-4353-9F33-C81D33220196}" destId="{54F28A94-17D9-43F4-9CDC-737C92AC7DA5}" srcOrd="0" destOrd="0" presId="urn:microsoft.com/office/officeart/2005/8/layout/equation2"/>
    <dgm:cxn modelId="{BBE172B3-A2E3-457B-A706-5E2DE3DF59B7}" type="presOf" srcId="{35864686-0A7C-4F1C-8951-59AD66888B05}" destId="{98EE92E6-4C6E-4CD6-BC28-FC22068D09E8}" srcOrd="0" destOrd="0" presId="urn:microsoft.com/office/officeart/2005/8/layout/equation2"/>
    <dgm:cxn modelId="{A69D9687-B288-4FFF-84A7-6CE420EAD1C7}" srcId="{20E1126D-529B-40BB-9A16-E0DFDF6538B8}" destId="{C8F998DB-6B06-4353-9F33-C81D33220196}" srcOrd="13" destOrd="0" parTransId="{5C4BBF8B-DA1E-4390-A424-358B1098A802}" sibTransId="{09A097F1-DB85-463F-BE45-F7FF217CE016}"/>
    <dgm:cxn modelId="{34B81605-EF9A-40CD-A015-911C4B227DAC}" type="presOf" srcId="{A8C20B81-0210-4CDB-90EC-A628B6F9E89D}" destId="{79B59619-545B-46BC-AEFB-2044C6B5D397}" srcOrd="0" destOrd="0" presId="urn:microsoft.com/office/officeart/2005/8/layout/equation2"/>
    <dgm:cxn modelId="{55D6ED70-6262-438F-9DEB-B54F3E30AEEF}" type="presOf" srcId="{BCF1FE0A-33FF-45D5-B19F-2294402367C1}" destId="{AC00EE6C-9081-4E71-AC54-63483CEA3FC9}" srcOrd="0" destOrd="0" presId="urn:microsoft.com/office/officeart/2005/8/layout/equation2"/>
    <dgm:cxn modelId="{92799960-F348-458B-9E09-A7BDE09F731E}" srcId="{20E1126D-529B-40BB-9A16-E0DFDF6538B8}" destId="{14656700-2BFB-4C8C-8DCE-01C9078D8596}" srcOrd="7" destOrd="0" parTransId="{B4DAC42A-BE49-4ABD-8BA3-42D4C9B5622B}" sibTransId="{EAAB660F-8755-4B21-8BD9-816B46FFA003}"/>
    <dgm:cxn modelId="{BAF5B5F5-ECAE-49B4-8098-935E54EB7967}" type="presOf" srcId="{83276F60-B9C5-43E8-B9CE-F116F7AF4567}" destId="{A695507D-CF2D-4696-9759-E2185C63A1E9}" srcOrd="0" destOrd="0" presId="urn:microsoft.com/office/officeart/2005/8/layout/equation2"/>
    <dgm:cxn modelId="{82F5D838-A917-4E5D-B669-78E66C248D58}" srcId="{20E1126D-529B-40BB-9A16-E0DFDF6538B8}" destId="{35864686-0A7C-4F1C-8951-59AD66888B05}" srcOrd="6" destOrd="0" parTransId="{C24F892A-44DC-4252-80A8-620481BAE7F0}" sibTransId="{004591A1-EAFE-48BA-9F0F-D053404328E0}"/>
    <dgm:cxn modelId="{DD66544F-26CE-4FCB-9E6A-FA3C6BCA007E}" type="presOf" srcId="{998D03B3-62E0-483D-BB56-D4C5658769CD}" destId="{CF2E2900-A8AB-41E7-BDD9-B6FFA18AB53C}" srcOrd="0" destOrd="0" presId="urn:microsoft.com/office/officeart/2005/8/layout/equation2"/>
    <dgm:cxn modelId="{97459D75-4700-4AA3-BC12-B97CAB67D306}" type="presOf" srcId="{F34F61B3-69C9-4209-9001-4DCF77A5D90D}" destId="{946C4B7D-CFC5-46B8-A27F-443E9F488B0C}" srcOrd="0" destOrd="0" presId="urn:microsoft.com/office/officeart/2005/8/layout/equation2"/>
    <dgm:cxn modelId="{14A4F3D7-C1C8-4750-8E9A-8DF39C3FE9F1}" srcId="{20E1126D-529B-40BB-9A16-E0DFDF6538B8}" destId="{A4198167-FF17-4552-A439-F2258E6F7EC6}" srcOrd="9" destOrd="0" parTransId="{6E35FB69-238D-4B59-B846-F53B43F20A66}" sibTransId="{C0C20C43-4AC4-427A-B52D-141A2C26357E}"/>
    <dgm:cxn modelId="{4115E904-F930-440B-A404-7095BC17E10E}" type="presOf" srcId="{AFFE79D7-8541-43F1-82EC-9C5258B30C67}" destId="{E2495485-C3A2-4156-A66B-334D48333D98}" srcOrd="0" destOrd="0" presId="urn:microsoft.com/office/officeart/2005/8/layout/equation2"/>
    <dgm:cxn modelId="{0F270C2F-93FB-4A0F-812D-CA75243AD775}" srcId="{20E1126D-529B-40BB-9A16-E0DFDF6538B8}" destId="{A8C20B81-0210-4CDB-90EC-A628B6F9E89D}" srcOrd="0" destOrd="0" parTransId="{6DE3F4FE-F2C6-4BEA-91B3-80941948B561}" sibTransId="{BB1053D6-100A-4E45-8E5A-4D9FF0A72DE5}"/>
    <dgm:cxn modelId="{45A5C232-2D6D-4FB9-8968-41B52FC91DB1}" type="presOf" srcId="{066B0D68-882C-497E-8261-E909073BF3F1}" destId="{78AD178D-DBC7-4413-913F-8A2A02AA31D1}" srcOrd="0" destOrd="0" presId="urn:microsoft.com/office/officeart/2005/8/layout/equation2"/>
    <dgm:cxn modelId="{15F6C269-DFBF-4480-82DB-EAD24F9F095C}" srcId="{20E1126D-529B-40BB-9A16-E0DFDF6538B8}" destId="{83276F60-B9C5-43E8-B9CE-F116F7AF4567}" srcOrd="4" destOrd="0" parTransId="{FF1F8A17-224A-4BC1-AE01-74F9996CA57C}" sibTransId="{C2FF8CC0-E3B2-4350-816A-26DECA10C902}"/>
    <dgm:cxn modelId="{C5271849-D5C7-44E8-A7AD-F480734BA00C}" type="presOf" srcId="{BB1053D6-100A-4E45-8E5A-4D9FF0A72DE5}" destId="{44325936-BE67-4CB7-AFEF-56ECE44CD297}" srcOrd="0" destOrd="0" presId="urn:microsoft.com/office/officeart/2005/8/layout/equation2"/>
    <dgm:cxn modelId="{131E1F6D-EEDA-4A59-A8A8-5C9F308502DD}" type="presOf" srcId="{4A497F80-954F-430E-9B69-6CEDEA573E70}" destId="{7883DDAD-E5AC-40F8-8285-EF172D45A00F}" srcOrd="0" destOrd="0" presId="urn:microsoft.com/office/officeart/2005/8/layout/equation2"/>
    <dgm:cxn modelId="{EEFE0A00-DF7F-465E-98E8-6A6AD5B99558}" type="presOf" srcId="{BA446C98-4DFB-4D21-A139-0EEBE017CEC7}" destId="{8FAE3532-A373-45AD-AE3A-0E12491F39B5}" srcOrd="1" destOrd="0" presId="urn:microsoft.com/office/officeart/2005/8/layout/equation2"/>
    <dgm:cxn modelId="{A7FD7C04-D1C8-42E2-B90D-99107A3B0A18}" type="presOf" srcId="{94F149CB-0C69-48C7-AE5A-0997390289BE}" destId="{06D7FC95-76B6-46C4-BAC7-8381E067D6D6}" srcOrd="0" destOrd="0" presId="urn:microsoft.com/office/officeart/2005/8/layout/equation2"/>
    <dgm:cxn modelId="{C979404D-F83E-4347-9B0D-EBE5E10D9E5B}" type="presOf" srcId="{EAAB660F-8755-4B21-8BD9-816B46FFA003}" destId="{4642D94D-36D6-44C8-8B78-412025A3FA27}" srcOrd="0" destOrd="0" presId="urn:microsoft.com/office/officeart/2005/8/layout/equation2"/>
    <dgm:cxn modelId="{47808867-F902-45A1-B64F-8AF1E2FFE505}" type="presOf" srcId="{D167EDA7-EA27-468A-9DDC-42BDFFD4A017}" destId="{DC784F13-17A0-4274-A2C3-6222BE2FC1F5}" srcOrd="0" destOrd="0" presId="urn:microsoft.com/office/officeart/2005/8/layout/equation2"/>
    <dgm:cxn modelId="{73CF84EB-3F62-4001-A825-9D4C66492F6F}" type="presOf" srcId="{13A25DC0-A10C-4043-A223-AAFB0931D98C}" destId="{EB1724CF-10A2-4653-A1FE-056BC16368D3}" srcOrd="0" destOrd="0" presId="urn:microsoft.com/office/officeart/2005/8/layout/equation2"/>
    <dgm:cxn modelId="{99DC36F2-29E6-4B53-9AC6-121939AA76FD}" type="presOf" srcId="{A4198167-FF17-4552-A439-F2258E6F7EC6}" destId="{62712A61-88A1-49EE-8C36-A1AF8CFEF6D2}" srcOrd="0" destOrd="0" presId="urn:microsoft.com/office/officeart/2005/8/layout/equation2"/>
    <dgm:cxn modelId="{5C1370D6-1228-4CF5-9825-09E080E7BD25}" type="presOf" srcId="{20E1126D-529B-40BB-9A16-E0DFDF6538B8}" destId="{227F5155-24FD-467C-8893-F2B4F77F2661}" srcOrd="0" destOrd="0" presId="urn:microsoft.com/office/officeart/2005/8/layout/equation2"/>
    <dgm:cxn modelId="{0D5BB624-0787-4FB4-AC49-27863D740BD9}" srcId="{20E1126D-529B-40BB-9A16-E0DFDF6538B8}" destId="{F34F61B3-69C9-4209-9001-4DCF77A5D90D}" srcOrd="8" destOrd="0" parTransId="{34B79E76-2AED-4BB4-BEE6-9447D2F57509}" sibTransId="{B3336BCD-B4A5-4F9B-A060-B7B99935654F}"/>
    <dgm:cxn modelId="{360170CF-3A63-4CD0-8A0A-F746F887217D}" srcId="{20E1126D-529B-40BB-9A16-E0DFDF6538B8}" destId="{D167EDA7-EA27-468A-9DDC-42BDFFD4A017}" srcOrd="2" destOrd="0" parTransId="{566243F0-61FB-444D-914B-285BD351F58B}" sibTransId="{998D03B3-62E0-483D-BB56-D4C5658769CD}"/>
    <dgm:cxn modelId="{94FE7C86-DFFA-48EB-B211-097740F681DF}" type="presOf" srcId="{004591A1-EAFE-48BA-9F0F-D053404328E0}" destId="{AB0E6F2C-496A-492B-86B3-5C74246740E8}" srcOrd="0" destOrd="0" presId="urn:microsoft.com/office/officeart/2005/8/layout/equation2"/>
    <dgm:cxn modelId="{3037EBF7-B661-4DB1-835F-343CECFC7102}" srcId="{20E1126D-529B-40BB-9A16-E0DFDF6538B8}" destId="{3441029F-955B-466D-BFDF-FCB62F1C4547}" srcOrd="11" destOrd="0" parTransId="{6C576E7D-12A0-4EB9-92EF-C9A02F7BB4A8}" sibTransId="{F999A2D0-4254-4F59-9F02-BE4D9C27B291}"/>
    <dgm:cxn modelId="{FFA88A9E-B51C-4F11-929C-E3C57DB41553}" type="presOf" srcId="{3441029F-955B-466D-BFDF-FCB62F1C4547}" destId="{73D3E6D3-0B6D-402A-A61D-884946F78977}" srcOrd="0" destOrd="0" presId="urn:microsoft.com/office/officeart/2005/8/layout/equation2"/>
    <dgm:cxn modelId="{5B0542F0-928B-471B-A07C-05625AB908BA}" type="presOf" srcId="{FC53E691-6869-4FBE-97A8-3FE7449B42A9}" destId="{95094086-8A46-44C9-BED2-CA99E381450B}" srcOrd="0" destOrd="0" presId="urn:microsoft.com/office/officeart/2005/8/layout/equation2"/>
    <dgm:cxn modelId="{0BFA91CB-8A46-44A6-826D-4A47ABB5C7BA}" srcId="{20E1126D-529B-40BB-9A16-E0DFDF6538B8}" destId="{AFFE79D7-8541-43F1-82EC-9C5258B30C67}" srcOrd="12" destOrd="0" parTransId="{C739FFBE-4A81-492F-BACC-C5E956ACC13A}" sibTransId="{BA446C98-4DFB-4D21-A139-0EEBE017CEC7}"/>
    <dgm:cxn modelId="{80E501A0-BB5B-43CC-8EFB-3FC047CA6ADE}" type="presOf" srcId="{C2FF8CC0-E3B2-4350-816A-26DECA10C902}" destId="{4E7650AB-E4CB-45EA-BD6B-4710C5B899F2}" srcOrd="0" destOrd="0" presId="urn:microsoft.com/office/officeart/2005/8/layout/equation2"/>
    <dgm:cxn modelId="{9C074DBF-F494-43FB-9A5D-BD8ED0E70FDB}" srcId="{20E1126D-529B-40BB-9A16-E0DFDF6538B8}" destId="{066B0D68-882C-497E-8261-E909073BF3F1}" srcOrd="3" destOrd="0" parTransId="{C375515D-547C-416D-A757-95547A85ABA9}" sibTransId="{9FC70637-DD2F-422C-B60D-787199F1888C}"/>
    <dgm:cxn modelId="{F1DACA1C-A090-4918-B682-ACB5CA277B77}" type="presParOf" srcId="{227F5155-24FD-467C-8893-F2B4F77F2661}" destId="{8FFB413D-DD42-442D-8E5D-0BC77D7A4E9B}" srcOrd="0" destOrd="0" presId="urn:microsoft.com/office/officeart/2005/8/layout/equation2"/>
    <dgm:cxn modelId="{2C90B32C-04FB-4ED5-A959-CFC9B8BE3EAF}" type="presParOf" srcId="{8FFB413D-DD42-442D-8E5D-0BC77D7A4E9B}" destId="{79B59619-545B-46BC-AEFB-2044C6B5D397}" srcOrd="0" destOrd="0" presId="urn:microsoft.com/office/officeart/2005/8/layout/equation2"/>
    <dgm:cxn modelId="{4F295F4A-D1D3-42FC-9312-75406B18320E}" type="presParOf" srcId="{8FFB413D-DD42-442D-8E5D-0BC77D7A4E9B}" destId="{8E76DA48-7DA9-4440-9EE7-17F62C7D1F05}" srcOrd="1" destOrd="0" presId="urn:microsoft.com/office/officeart/2005/8/layout/equation2"/>
    <dgm:cxn modelId="{55816CF4-664D-4390-AFB4-223B196B61AF}" type="presParOf" srcId="{8FFB413D-DD42-442D-8E5D-0BC77D7A4E9B}" destId="{44325936-BE67-4CB7-AFEF-56ECE44CD297}" srcOrd="2" destOrd="0" presId="urn:microsoft.com/office/officeart/2005/8/layout/equation2"/>
    <dgm:cxn modelId="{DBF8A7C3-A015-4FFE-935D-09886752508C}" type="presParOf" srcId="{8FFB413D-DD42-442D-8E5D-0BC77D7A4E9B}" destId="{B8389BA9-3D45-4C24-B8A8-F89BB1D953D2}" srcOrd="3" destOrd="0" presId="urn:microsoft.com/office/officeart/2005/8/layout/equation2"/>
    <dgm:cxn modelId="{6829BE0C-E982-4EE3-A6D5-19CD600D0899}" type="presParOf" srcId="{8FFB413D-DD42-442D-8E5D-0BC77D7A4E9B}" destId="{AC00EE6C-9081-4E71-AC54-63483CEA3FC9}" srcOrd="4" destOrd="0" presId="urn:microsoft.com/office/officeart/2005/8/layout/equation2"/>
    <dgm:cxn modelId="{8BCF492B-F37E-46A9-9D99-B95BF104F0F1}" type="presParOf" srcId="{8FFB413D-DD42-442D-8E5D-0BC77D7A4E9B}" destId="{E0CC3ED1-0E45-4665-844A-7D9B334ABCCA}" srcOrd="5" destOrd="0" presId="urn:microsoft.com/office/officeart/2005/8/layout/equation2"/>
    <dgm:cxn modelId="{6CFB6C09-AE8C-4B5A-B13B-15D775F9B14C}" type="presParOf" srcId="{8FFB413D-DD42-442D-8E5D-0BC77D7A4E9B}" destId="{EB1724CF-10A2-4653-A1FE-056BC16368D3}" srcOrd="6" destOrd="0" presId="urn:microsoft.com/office/officeart/2005/8/layout/equation2"/>
    <dgm:cxn modelId="{C09C0D36-97D5-4AE4-91DC-AE68E464840C}" type="presParOf" srcId="{8FFB413D-DD42-442D-8E5D-0BC77D7A4E9B}" destId="{B9E6AA3D-EB69-4B4E-A176-B9362AE1253B}" srcOrd="7" destOrd="0" presId="urn:microsoft.com/office/officeart/2005/8/layout/equation2"/>
    <dgm:cxn modelId="{DB91CB80-5341-4C8B-B11F-97B3F5323C80}" type="presParOf" srcId="{8FFB413D-DD42-442D-8E5D-0BC77D7A4E9B}" destId="{DC784F13-17A0-4274-A2C3-6222BE2FC1F5}" srcOrd="8" destOrd="0" presId="urn:microsoft.com/office/officeart/2005/8/layout/equation2"/>
    <dgm:cxn modelId="{2B28C6EB-F851-4287-BC4B-209BACAD515C}" type="presParOf" srcId="{8FFB413D-DD42-442D-8E5D-0BC77D7A4E9B}" destId="{35584B24-DCA9-47B2-9B97-B26F3740DF82}" srcOrd="9" destOrd="0" presId="urn:microsoft.com/office/officeart/2005/8/layout/equation2"/>
    <dgm:cxn modelId="{8B2FF5A9-D97E-4F30-A729-B575FF78250D}" type="presParOf" srcId="{8FFB413D-DD42-442D-8E5D-0BC77D7A4E9B}" destId="{CF2E2900-A8AB-41E7-BDD9-B6FFA18AB53C}" srcOrd="10" destOrd="0" presId="urn:microsoft.com/office/officeart/2005/8/layout/equation2"/>
    <dgm:cxn modelId="{78A1BB8B-20CF-4566-B382-BD6E1F7B1DB4}" type="presParOf" srcId="{8FFB413D-DD42-442D-8E5D-0BC77D7A4E9B}" destId="{ED471B95-CCE9-441E-86E7-3F9FF5E29D5B}" srcOrd="11" destOrd="0" presId="urn:microsoft.com/office/officeart/2005/8/layout/equation2"/>
    <dgm:cxn modelId="{97F78FC5-7B62-4C67-94FB-4E672328FB96}" type="presParOf" srcId="{8FFB413D-DD42-442D-8E5D-0BC77D7A4E9B}" destId="{78AD178D-DBC7-4413-913F-8A2A02AA31D1}" srcOrd="12" destOrd="0" presId="urn:microsoft.com/office/officeart/2005/8/layout/equation2"/>
    <dgm:cxn modelId="{122210E6-9951-422C-8F9A-60F40618FCD2}" type="presParOf" srcId="{8FFB413D-DD42-442D-8E5D-0BC77D7A4E9B}" destId="{B2325FB5-1815-4B7D-AC25-B217823AA914}" srcOrd="13" destOrd="0" presId="urn:microsoft.com/office/officeart/2005/8/layout/equation2"/>
    <dgm:cxn modelId="{ED3E9D32-39DD-478D-9BEE-85BAAFE79858}" type="presParOf" srcId="{8FFB413D-DD42-442D-8E5D-0BC77D7A4E9B}" destId="{4B9159B7-0B52-48A8-8C03-6811AADDD361}" srcOrd="14" destOrd="0" presId="urn:microsoft.com/office/officeart/2005/8/layout/equation2"/>
    <dgm:cxn modelId="{52F4510E-8C38-4B36-8A7C-BEBA5804EDFA}" type="presParOf" srcId="{8FFB413D-DD42-442D-8E5D-0BC77D7A4E9B}" destId="{68993BD3-56FA-4138-AA6F-55F07D58814B}" srcOrd="15" destOrd="0" presId="urn:microsoft.com/office/officeart/2005/8/layout/equation2"/>
    <dgm:cxn modelId="{899185FC-71C2-4DFB-BC72-670573213350}" type="presParOf" srcId="{8FFB413D-DD42-442D-8E5D-0BC77D7A4E9B}" destId="{A695507D-CF2D-4696-9759-E2185C63A1E9}" srcOrd="16" destOrd="0" presId="urn:microsoft.com/office/officeart/2005/8/layout/equation2"/>
    <dgm:cxn modelId="{93B69BC3-8894-4EE5-B2A2-21815F295D5A}" type="presParOf" srcId="{8FFB413D-DD42-442D-8E5D-0BC77D7A4E9B}" destId="{19801D02-F91D-43C3-9765-37C56B1957B1}" srcOrd="17" destOrd="0" presId="urn:microsoft.com/office/officeart/2005/8/layout/equation2"/>
    <dgm:cxn modelId="{16FC5312-9C2C-46B9-A3C4-ACC40E256EED}" type="presParOf" srcId="{8FFB413D-DD42-442D-8E5D-0BC77D7A4E9B}" destId="{4E7650AB-E4CB-45EA-BD6B-4710C5B899F2}" srcOrd="18" destOrd="0" presId="urn:microsoft.com/office/officeart/2005/8/layout/equation2"/>
    <dgm:cxn modelId="{2EDA0233-2E85-4A30-8BFB-3D12DB89CA47}" type="presParOf" srcId="{8FFB413D-DD42-442D-8E5D-0BC77D7A4E9B}" destId="{212CA7D2-FCEB-4513-A922-2CB577CAD2C7}" srcOrd="19" destOrd="0" presId="urn:microsoft.com/office/officeart/2005/8/layout/equation2"/>
    <dgm:cxn modelId="{30C07C26-F37C-4774-BABF-E5868F05EFFE}" type="presParOf" srcId="{8FFB413D-DD42-442D-8E5D-0BC77D7A4E9B}" destId="{95094086-8A46-44C9-BED2-CA99E381450B}" srcOrd="20" destOrd="0" presId="urn:microsoft.com/office/officeart/2005/8/layout/equation2"/>
    <dgm:cxn modelId="{DAF6B361-9220-493E-9FB3-48983EE993C4}" type="presParOf" srcId="{8FFB413D-DD42-442D-8E5D-0BC77D7A4E9B}" destId="{EC610C6F-04DC-4B93-B38D-7F02C60901C9}" srcOrd="21" destOrd="0" presId="urn:microsoft.com/office/officeart/2005/8/layout/equation2"/>
    <dgm:cxn modelId="{5CF80481-268B-42F1-95A1-A2183E64B066}" type="presParOf" srcId="{8FFB413D-DD42-442D-8E5D-0BC77D7A4E9B}" destId="{9EA8B2F0-6ED0-4A11-A22B-919400B32FB8}" srcOrd="22" destOrd="0" presId="urn:microsoft.com/office/officeart/2005/8/layout/equation2"/>
    <dgm:cxn modelId="{B091AD4C-CD1E-4627-ABC5-E4A09036CB38}" type="presParOf" srcId="{8FFB413D-DD42-442D-8E5D-0BC77D7A4E9B}" destId="{AA2B1F1C-B6BB-4525-A586-8B949686C652}" srcOrd="23" destOrd="0" presId="urn:microsoft.com/office/officeart/2005/8/layout/equation2"/>
    <dgm:cxn modelId="{3BB0FCCC-443C-4C37-BFCA-EADE400367E0}" type="presParOf" srcId="{8FFB413D-DD42-442D-8E5D-0BC77D7A4E9B}" destId="{98EE92E6-4C6E-4CD6-BC28-FC22068D09E8}" srcOrd="24" destOrd="0" presId="urn:microsoft.com/office/officeart/2005/8/layout/equation2"/>
    <dgm:cxn modelId="{44A42711-3DF0-42F9-BDFE-5E46265F2E56}" type="presParOf" srcId="{8FFB413D-DD42-442D-8E5D-0BC77D7A4E9B}" destId="{A311B015-74B0-4F26-ABB6-906C04BBA721}" srcOrd="25" destOrd="0" presId="urn:microsoft.com/office/officeart/2005/8/layout/equation2"/>
    <dgm:cxn modelId="{8E1596C5-BA6F-45EA-8BA9-886928DA9026}" type="presParOf" srcId="{8FFB413D-DD42-442D-8E5D-0BC77D7A4E9B}" destId="{AB0E6F2C-496A-492B-86B3-5C74246740E8}" srcOrd="26" destOrd="0" presId="urn:microsoft.com/office/officeart/2005/8/layout/equation2"/>
    <dgm:cxn modelId="{57716027-AA7C-4D17-877F-5BD2A0DF0625}" type="presParOf" srcId="{8FFB413D-DD42-442D-8E5D-0BC77D7A4E9B}" destId="{7A324B3F-C7C9-4CA6-B02C-BD8B51712658}" srcOrd="27" destOrd="0" presId="urn:microsoft.com/office/officeart/2005/8/layout/equation2"/>
    <dgm:cxn modelId="{5436024E-094C-4B73-8CF5-B1A0A2DCF2D0}" type="presParOf" srcId="{8FFB413D-DD42-442D-8E5D-0BC77D7A4E9B}" destId="{968E64EF-8618-49D4-B53E-2975E9AEF475}" srcOrd="28" destOrd="0" presId="urn:microsoft.com/office/officeart/2005/8/layout/equation2"/>
    <dgm:cxn modelId="{7C6C408F-E3BB-4A0D-A6FD-911A8326BC6A}" type="presParOf" srcId="{8FFB413D-DD42-442D-8E5D-0BC77D7A4E9B}" destId="{29D55A6D-EE39-4519-B76D-74E6EDFB03ED}" srcOrd="29" destOrd="0" presId="urn:microsoft.com/office/officeart/2005/8/layout/equation2"/>
    <dgm:cxn modelId="{400B46A6-EA16-4B58-B6D6-1433D253A36A}" type="presParOf" srcId="{8FFB413D-DD42-442D-8E5D-0BC77D7A4E9B}" destId="{4642D94D-36D6-44C8-8B78-412025A3FA27}" srcOrd="30" destOrd="0" presId="urn:microsoft.com/office/officeart/2005/8/layout/equation2"/>
    <dgm:cxn modelId="{17CF13F0-264C-4397-A577-9327E0248586}" type="presParOf" srcId="{8FFB413D-DD42-442D-8E5D-0BC77D7A4E9B}" destId="{A6D5C74F-BAE3-4C33-B6EF-55637396ED09}" srcOrd="31" destOrd="0" presId="urn:microsoft.com/office/officeart/2005/8/layout/equation2"/>
    <dgm:cxn modelId="{236D5061-9E0C-42BE-8267-404FBA904E9B}" type="presParOf" srcId="{8FFB413D-DD42-442D-8E5D-0BC77D7A4E9B}" destId="{946C4B7D-CFC5-46B8-A27F-443E9F488B0C}" srcOrd="32" destOrd="0" presId="urn:microsoft.com/office/officeart/2005/8/layout/equation2"/>
    <dgm:cxn modelId="{2CB1CE6A-645B-4210-9770-24C25D0E5A54}" type="presParOf" srcId="{8FFB413D-DD42-442D-8E5D-0BC77D7A4E9B}" destId="{3A157113-2568-4951-A9D0-C367D7999B8A}" srcOrd="33" destOrd="0" presId="urn:microsoft.com/office/officeart/2005/8/layout/equation2"/>
    <dgm:cxn modelId="{969617D6-D694-43ED-A984-43C56FF1C6F1}" type="presParOf" srcId="{8FFB413D-DD42-442D-8E5D-0BC77D7A4E9B}" destId="{0EF51200-1D21-4A74-885B-CAFD43FE32E9}" srcOrd="34" destOrd="0" presId="urn:microsoft.com/office/officeart/2005/8/layout/equation2"/>
    <dgm:cxn modelId="{36F17D3C-41A3-4DFD-B67D-DB643673DEDF}" type="presParOf" srcId="{8FFB413D-DD42-442D-8E5D-0BC77D7A4E9B}" destId="{736D0299-AEBC-4459-BFF3-831D00665F12}" srcOrd="35" destOrd="0" presId="urn:microsoft.com/office/officeart/2005/8/layout/equation2"/>
    <dgm:cxn modelId="{32D5971D-46A4-40CD-AE24-2521777C86E5}" type="presParOf" srcId="{8FFB413D-DD42-442D-8E5D-0BC77D7A4E9B}" destId="{62712A61-88A1-49EE-8C36-A1AF8CFEF6D2}" srcOrd="36" destOrd="0" presId="urn:microsoft.com/office/officeart/2005/8/layout/equation2"/>
    <dgm:cxn modelId="{7A0A90F5-09C8-42FD-86BD-18F1DFE51422}" type="presParOf" srcId="{8FFB413D-DD42-442D-8E5D-0BC77D7A4E9B}" destId="{87FE74B3-60E9-45A3-AC83-D1243A25BA08}" srcOrd="37" destOrd="0" presId="urn:microsoft.com/office/officeart/2005/8/layout/equation2"/>
    <dgm:cxn modelId="{ADAF2331-5CDB-4080-B7AF-CBFD69F88014}" type="presParOf" srcId="{8FFB413D-DD42-442D-8E5D-0BC77D7A4E9B}" destId="{E490904A-7FAF-42B8-85A1-CFE26CDC780F}" srcOrd="38" destOrd="0" presId="urn:microsoft.com/office/officeart/2005/8/layout/equation2"/>
    <dgm:cxn modelId="{20D647A7-0E5C-4CE8-BD1F-F7ED8C40BE61}" type="presParOf" srcId="{8FFB413D-DD42-442D-8E5D-0BC77D7A4E9B}" destId="{5A959372-6D95-4CA4-B80B-EC84633497AC}" srcOrd="39" destOrd="0" presId="urn:microsoft.com/office/officeart/2005/8/layout/equation2"/>
    <dgm:cxn modelId="{4EEA89C9-8B66-4051-80CE-B5E7286F0B6C}" type="presParOf" srcId="{8FFB413D-DD42-442D-8E5D-0BC77D7A4E9B}" destId="{7883DDAD-E5AC-40F8-8285-EF172D45A00F}" srcOrd="40" destOrd="0" presId="urn:microsoft.com/office/officeart/2005/8/layout/equation2"/>
    <dgm:cxn modelId="{98CC5D64-41E9-4F5B-A458-D249AC01E049}" type="presParOf" srcId="{8FFB413D-DD42-442D-8E5D-0BC77D7A4E9B}" destId="{D3B8812F-C8F1-461E-A522-C3ECF3A9E8CC}" srcOrd="41" destOrd="0" presId="urn:microsoft.com/office/officeart/2005/8/layout/equation2"/>
    <dgm:cxn modelId="{F0C26798-5C2B-4C97-817B-1BAA2B750494}" type="presParOf" srcId="{8FFB413D-DD42-442D-8E5D-0BC77D7A4E9B}" destId="{06D7FC95-76B6-46C4-BAC7-8381E067D6D6}" srcOrd="42" destOrd="0" presId="urn:microsoft.com/office/officeart/2005/8/layout/equation2"/>
    <dgm:cxn modelId="{E0E5D033-254E-479E-9B75-D67165534F26}" type="presParOf" srcId="{8FFB413D-DD42-442D-8E5D-0BC77D7A4E9B}" destId="{B4FE2B09-A559-4C1A-93F8-4A2B59787503}" srcOrd="43" destOrd="0" presId="urn:microsoft.com/office/officeart/2005/8/layout/equation2"/>
    <dgm:cxn modelId="{8190DBCA-9877-4FEF-8F57-825AF69CD7A7}" type="presParOf" srcId="{8FFB413D-DD42-442D-8E5D-0BC77D7A4E9B}" destId="{73D3E6D3-0B6D-402A-A61D-884946F78977}" srcOrd="44" destOrd="0" presId="urn:microsoft.com/office/officeart/2005/8/layout/equation2"/>
    <dgm:cxn modelId="{427A34D8-A146-4A4A-B04A-A92C91770B01}" type="presParOf" srcId="{8FFB413D-DD42-442D-8E5D-0BC77D7A4E9B}" destId="{3A59E528-979C-462F-BE12-F35C45F3F0F0}" srcOrd="45" destOrd="0" presId="urn:microsoft.com/office/officeart/2005/8/layout/equation2"/>
    <dgm:cxn modelId="{707E6471-5FC8-4D30-8977-424A64626D78}" type="presParOf" srcId="{8FFB413D-DD42-442D-8E5D-0BC77D7A4E9B}" destId="{0C7B7360-6A84-4A88-91DD-71CF413A2086}" srcOrd="46" destOrd="0" presId="urn:microsoft.com/office/officeart/2005/8/layout/equation2"/>
    <dgm:cxn modelId="{C8C11D47-F3C4-40A7-AC6A-2BAB3A3BBEB1}" type="presParOf" srcId="{8FFB413D-DD42-442D-8E5D-0BC77D7A4E9B}" destId="{741972F9-8E0A-414F-ACC5-B93015175AE3}" srcOrd="47" destOrd="0" presId="urn:microsoft.com/office/officeart/2005/8/layout/equation2"/>
    <dgm:cxn modelId="{00A064D7-C89E-435C-AF3A-5524F61C9C6D}" type="presParOf" srcId="{8FFB413D-DD42-442D-8E5D-0BC77D7A4E9B}" destId="{E2495485-C3A2-4156-A66B-334D48333D98}" srcOrd="48" destOrd="0" presId="urn:microsoft.com/office/officeart/2005/8/layout/equation2"/>
    <dgm:cxn modelId="{43C0A55F-7AEF-4176-9B7A-8627002EA671}" type="presParOf" srcId="{227F5155-24FD-467C-8893-F2B4F77F2661}" destId="{93A9E3C7-5CFA-48E9-B35C-F053969EF76D}" srcOrd="1" destOrd="0" presId="urn:microsoft.com/office/officeart/2005/8/layout/equation2"/>
    <dgm:cxn modelId="{E538AEED-E7C0-41B2-AA2E-720513F67D66}" type="presParOf" srcId="{93A9E3C7-5CFA-48E9-B35C-F053969EF76D}" destId="{8FAE3532-A373-45AD-AE3A-0E12491F39B5}" srcOrd="0" destOrd="0" presId="urn:microsoft.com/office/officeart/2005/8/layout/equation2"/>
    <dgm:cxn modelId="{9F6DB6AA-8D9B-48F5-B2AB-4524214D8328}" type="presParOf" srcId="{227F5155-24FD-467C-8893-F2B4F77F2661}" destId="{54F28A94-17D9-43F4-9CDC-737C92AC7DA5}" srcOrd="2" destOrd="0" presId="urn:microsoft.com/office/officeart/2005/8/layout/equation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23D67-7E23-4F07-B372-67665DAB0CD8}" type="datetimeFigureOut">
              <a:rPr lang="uk-UA" smtClean="0"/>
              <a:pPr/>
              <a:t>14.03.2010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6B07D-EC5A-4E53-A09C-D8BEE6F4C82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23D67-7E23-4F07-B372-67665DAB0CD8}" type="datetimeFigureOut">
              <a:rPr lang="uk-UA" smtClean="0"/>
              <a:pPr/>
              <a:t>14.03.2010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6B07D-EC5A-4E53-A09C-D8BEE6F4C82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23D67-7E23-4F07-B372-67665DAB0CD8}" type="datetimeFigureOut">
              <a:rPr lang="uk-UA" smtClean="0"/>
              <a:pPr/>
              <a:t>14.03.2010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6B07D-EC5A-4E53-A09C-D8BEE6F4C82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23D67-7E23-4F07-B372-67665DAB0CD8}" type="datetimeFigureOut">
              <a:rPr lang="uk-UA" smtClean="0"/>
              <a:pPr/>
              <a:t>14.03.2010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6B07D-EC5A-4E53-A09C-D8BEE6F4C82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23D67-7E23-4F07-B372-67665DAB0CD8}" type="datetimeFigureOut">
              <a:rPr lang="uk-UA" smtClean="0"/>
              <a:pPr/>
              <a:t>14.03.2010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6B07D-EC5A-4E53-A09C-D8BEE6F4C82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23D67-7E23-4F07-B372-67665DAB0CD8}" type="datetimeFigureOut">
              <a:rPr lang="uk-UA" smtClean="0"/>
              <a:pPr/>
              <a:t>14.03.2010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6B07D-EC5A-4E53-A09C-D8BEE6F4C82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23D67-7E23-4F07-B372-67665DAB0CD8}" type="datetimeFigureOut">
              <a:rPr lang="uk-UA" smtClean="0"/>
              <a:pPr/>
              <a:t>14.03.2010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6B07D-EC5A-4E53-A09C-D8BEE6F4C82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23D67-7E23-4F07-B372-67665DAB0CD8}" type="datetimeFigureOut">
              <a:rPr lang="uk-UA" smtClean="0"/>
              <a:pPr/>
              <a:t>14.03.2010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6B07D-EC5A-4E53-A09C-D8BEE6F4C82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23D67-7E23-4F07-B372-67665DAB0CD8}" type="datetimeFigureOut">
              <a:rPr lang="uk-UA" smtClean="0"/>
              <a:pPr/>
              <a:t>14.03.2010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6B07D-EC5A-4E53-A09C-D8BEE6F4C82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23D67-7E23-4F07-B372-67665DAB0CD8}" type="datetimeFigureOut">
              <a:rPr lang="uk-UA" smtClean="0"/>
              <a:pPr/>
              <a:t>14.03.2010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6B07D-EC5A-4E53-A09C-D8BEE6F4C82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23D67-7E23-4F07-B372-67665DAB0CD8}" type="datetimeFigureOut">
              <a:rPr lang="uk-UA" smtClean="0"/>
              <a:pPr/>
              <a:t>14.03.2010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6B07D-EC5A-4E53-A09C-D8BEE6F4C82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BB075"/>
            </a:gs>
            <a:gs pos="8000">
              <a:srgbClr val="FEE9E2"/>
            </a:gs>
            <a:gs pos="19000">
              <a:srgbClr val="E79379"/>
            </a:gs>
            <a:gs pos="70000">
              <a:srgbClr val="E4643C"/>
            </a:gs>
            <a:gs pos="100000">
              <a:srgbClr val="6D1311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Образец текста</a:t>
            </a:r>
          </a:p>
          <a:p>
            <a:pPr lvl="1"/>
            <a:r>
              <a:rPr lang="uk-UA" smtClean="0"/>
              <a:t>Второй уровень</a:t>
            </a:r>
          </a:p>
          <a:p>
            <a:pPr lvl="2"/>
            <a:r>
              <a:rPr lang="uk-UA" smtClean="0"/>
              <a:t>Третий уровень</a:t>
            </a:r>
          </a:p>
          <a:p>
            <a:pPr lvl="3"/>
            <a:r>
              <a:rPr lang="uk-UA" smtClean="0"/>
              <a:t>Четвертый уровень</a:t>
            </a:r>
          </a:p>
          <a:p>
            <a:pPr lvl="4"/>
            <a:r>
              <a:rPr lang="uk-UA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B23D67-7E23-4F07-B372-67665DAB0CD8}" type="datetimeFigureOut">
              <a:rPr lang="uk-UA" smtClean="0"/>
              <a:pPr/>
              <a:t>14.03.2010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96B07D-EC5A-4E53-A09C-D8BEE6F4C82B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9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олилиния 20"/>
          <p:cNvSpPr/>
          <p:nvPr/>
        </p:nvSpPr>
        <p:spPr>
          <a:xfrm>
            <a:off x="0" y="1000108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олилиния 21"/>
          <p:cNvSpPr/>
          <p:nvPr/>
        </p:nvSpPr>
        <p:spPr>
          <a:xfrm>
            <a:off x="0" y="1142984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олилиния 22"/>
          <p:cNvSpPr/>
          <p:nvPr/>
        </p:nvSpPr>
        <p:spPr>
          <a:xfrm>
            <a:off x="0" y="1285860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олилиния 23"/>
          <p:cNvSpPr/>
          <p:nvPr/>
        </p:nvSpPr>
        <p:spPr>
          <a:xfrm>
            <a:off x="0" y="1428736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олилиния 24"/>
          <p:cNvSpPr/>
          <p:nvPr/>
        </p:nvSpPr>
        <p:spPr>
          <a:xfrm>
            <a:off x="0" y="1571612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олилиния 25"/>
          <p:cNvSpPr/>
          <p:nvPr/>
        </p:nvSpPr>
        <p:spPr>
          <a:xfrm>
            <a:off x="0" y="1714488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олилиния 26"/>
          <p:cNvSpPr/>
          <p:nvPr/>
        </p:nvSpPr>
        <p:spPr>
          <a:xfrm>
            <a:off x="0" y="1857364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олилиния 18"/>
          <p:cNvSpPr/>
          <p:nvPr/>
        </p:nvSpPr>
        <p:spPr>
          <a:xfrm>
            <a:off x="3714744" y="-24"/>
            <a:ext cx="5444836" cy="5684710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олилиния 28"/>
          <p:cNvSpPr/>
          <p:nvPr/>
        </p:nvSpPr>
        <p:spPr>
          <a:xfrm>
            <a:off x="3714744" y="-24"/>
            <a:ext cx="5444836" cy="6316370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лилиния 13"/>
          <p:cNvSpPr/>
          <p:nvPr/>
        </p:nvSpPr>
        <p:spPr>
          <a:xfrm>
            <a:off x="3677516" y="0"/>
            <a:ext cx="5444836" cy="6858024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0" name="Прямоугольник 189"/>
          <p:cNvSpPr/>
          <p:nvPr/>
        </p:nvSpPr>
        <p:spPr>
          <a:xfrm>
            <a:off x="0" y="5857892"/>
            <a:ext cx="9144000" cy="642942"/>
          </a:xfrm>
          <a:prstGeom prst="rect">
            <a:avLst/>
          </a:prstGeom>
          <a:gradFill>
            <a:gsLst>
              <a:gs pos="0">
                <a:srgbClr val="EBB075"/>
              </a:gs>
              <a:gs pos="8000">
                <a:srgbClr val="FEE9E2"/>
              </a:gs>
              <a:gs pos="19000">
                <a:srgbClr val="E79379"/>
              </a:gs>
              <a:gs pos="70000">
                <a:srgbClr val="E4643C"/>
              </a:gs>
              <a:gs pos="100000">
                <a:srgbClr val="6D1311"/>
              </a:gs>
            </a:gsLst>
            <a:lin ang="5400000" scaled="1"/>
          </a:gradFill>
          <a:ln>
            <a:noFill/>
          </a:ln>
          <a:effectLst>
            <a:outerShdw blurRad="1016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000" b="1" dirty="0">
              <a:solidFill>
                <a:schemeClr val="tx1">
                  <a:lumMod val="95000"/>
                  <a:lumOff val="5000"/>
                </a:schemeClr>
              </a:solidFill>
              <a:latin typeface="Segoe Script" pitchFamily="34" charset="0"/>
            </a:endParaRPr>
          </a:p>
        </p:txBody>
      </p:sp>
      <p:sp>
        <p:nvSpPr>
          <p:cNvPr id="18" name="Полилиния 17"/>
          <p:cNvSpPr/>
          <p:nvPr/>
        </p:nvSpPr>
        <p:spPr>
          <a:xfrm>
            <a:off x="3699196" y="9501"/>
            <a:ext cx="5444836" cy="4601858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олилиния 29"/>
          <p:cNvSpPr/>
          <p:nvPr/>
        </p:nvSpPr>
        <p:spPr>
          <a:xfrm>
            <a:off x="3714744" y="-24"/>
            <a:ext cx="5444836" cy="5143536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6" name="Группа 35"/>
          <p:cNvGrpSpPr/>
          <p:nvPr/>
        </p:nvGrpSpPr>
        <p:grpSpPr>
          <a:xfrm>
            <a:off x="71406" y="5715016"/>
            <a:ext cx="178876" cy="321752"/>
            <a:chOff x="642910" y="5500702"/>
            <a:chExt cx="178876" cy="321752"/>
          </a:xfrm>
        </p:grpSpPr>
        <p:sp>
          <p:nvSpPr>
            <p:cNvPr id="31" name="Овал 30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Овал 32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Овал 33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Овал 34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9" name="Группа 48"/>
          <p:cNvGrpSpPr/>
          <p:nvPr/>
        </p:nvGrpSpPr>
        <p:grpSpPr>
          <a:xfrm>
            <a:off x="285720" y="5715016"/>
            <a:ext cx="178876" cy="321752"/>
            <a:chOff x="642910" y="5500702"/>
            <a:chExt cx="178876" cy="321752"/>
          </a:xfrm>
        </p:grpSpPr>
        <p:sp>
          <p:nvSpPr>
            <p:cNvPr id="50" name="Овал 4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Овал 5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Овал 5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Овал 5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Овал 5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5" name="Группа 54"/>
          <p:cNvGrpSpPr/>
          <p:nvPr/>
        </p:nvGrpSpPr>
        <p:grpSpPr>
          <a:xfrm>
            <a:off x="500034" y="5715016"/>
            <a:ext cx="178876" cy="321752"/>
            <a:chOff x="642910" y="5500702"/>
            <a:chExt cx="178876" cy="321752"/>
          </a:xfrm>
        </p:grpSpPr>
        <p:sp>
          <p:nvSpPr>
            <p:cNvPr id="56" name="Овал 5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Овал 5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Овал 5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Овал 5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Овал 5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1" name="Группа 60"/>
          <p:cNvGrpSpPr/>
          <p:nvPr/>
        </p:nvGrpSpPr>
        <p:grpSpPr>
          <a:xfrm>
            <a:off x="714348" y="5715016"/>
            <a:ext cx="178876" cy="321752"/>
            <a:chOff x="642910" y="5500702"/>
            <a:chExt cx="178876" cy="321752"/>
          </a:xfrm>
        </p:grpSpPr>
        <p:sp>
          <p:nvSpPr>
            <p:cNvPr id="62" name="Овал 6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Овал 6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Овал 6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5" name="Овал 6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Овал 6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7" name="Группа 66"/>
          <p:cNvGrpSpPr/>
          <p:nvPr/>
        </p:nvGrpSpPr>
        <p:grpSpPr>
          <a:xfrm>
            <a:off x="928662" y="5715016"/>
            <a:ext cx="178876" cy="321752"/>
            <a:chOff x="642910" y="5500702"/>
            <a:chExt cx="178876" cy="321752"/>
          </a:xfrm>
        </p:grpSpPr>
        <p:sp>
          <p:nvSpPr>
            <p:cNvPr id="68" name="Овал 6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Овал 6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Овал 6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Овал 7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Овал 7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3" name="Группа 72"/>
          <p:cNvGrpSpPr/>
          <p:nvPr/>
        </p:nvGrpSpPr>
        <p:grpSpPr>
          <a:xfrm>
            <a:off x="1142976" y="5715016"/>
            <a:ext cx="178876" cy="321752"/>
            <a:chOff x="642910" y="5500702"/>
            <a:chExt cx="178876" cy="321752"/>
          </a:xfrm>
        </p:grpSpPr>
        <p:sp>
          <p:nvSpPr>
            <p:cNvPr id="74" name="Овал 7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Овал 7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" name="Овал 7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" name="Овал 7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Овал 7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9" name="Группа 78"/>
          <p:cNvGrpSpPr/>
          <p:nvPr/>
        </p:nvGrpSpPr>
        <p:grpSpPr>
          <a:xfrm>
            <a:off x="1357290" y="5715016"/>
            <a:ext cx="178876" cy="321752"/>
            <a:chOff x="642910" y="5500702"/>
            <a:chExt cx="178876" cy="321752"/>
          </a:xfrm>
        </p:grpSpPr>
        <p:sp>
          <p:nvSpPr>
            <p:cNvPr id="80" name="Овал 7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1" name="Овал 8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2" name="Овал 8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3" name="Овал 8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" name="Овал 8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5" name="Группа 84"/>
          <p:cNvGrpSpPr/>
          <p:nvPr/>
        </p:nvGrpSpPr>
        <p:grpSpPr>
          <a:xfrm>
            <a:off x="1571604" y="5715016"/>
            <a:ext cx="178876" cy="321752"/>
            <a:chOff x="642910" y="5500702"/>
            <a:chExt cx="178876" cy="321752"/>
          </a:xfrm>
        </p:grpSpPr>
        <p:sp>
          <p:nvSpPr>
            <p:cNvPr id="86" name="Овал 8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7" name="Овал 8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" name="Овал 8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9" name="Овал 8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0" name="Овал 8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1" name="Группа 90"/>
          <p:cNvGrpSpPr/>
          <p:nvPr/>
        </p:nvGrpSpPr>
        <p:grpSpPr>
          <a:xfrm>
            <a:off x="1785918" y="5715016"/>
            <a:ext cx="178876" cy="321752"/>
            <a:chOff x="642910" y="5500702"/>
            <a:chExt cx="178876" cy="321752"/>
          </a:xfrm>
        </p:grpSpPr>
        <p:sp>
          <p:nvSpPr>
            <p:cNvPr id="92" name="Овал 9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3" name="Овал 9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4" name="Овал 9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5" name="Овал 9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6" name="Овал 9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7" name="Группа 96"/>
          <p:cNvGrpSpPr/>
          <p:nvPr/>
        </p:nvGrpSpPr>
        <p:grpSpPr>
          <a:xfrm>
            <a:off x="2000232" y="5715016"/>
            <a:ext cx="178876" cy="321752"/>
            <a:chOff x="642910" y="5500702"/>
            <a:chExt cx="178876" cy="321752"/>
          </a:xfrm>
        </p:grpSpPr>
        <p:sp>
          <p:nvSpPr>
            <p:cNvPr id="98" name="Овал 9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9" name="Овал 9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0" name="Овал 9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1" name="Овал 10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2" name="Овал 10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3" name="Группа 102"/>
          <p:cNvGrpSpPr/>
          <p:nvPr/>
        </p:nvGrpSpPr>
        <p:grpSpPr>
          <a:xfrm>
            <a:off x="2214546" y="5715016"/>
            <a:ext cx="178876" cy="321752"/>
            <a:chOff x="642910" y="5500702"/>
            <a:chExt cx="178876" cy="321752"/>
          </a:xfrm>
        </p:grpSpPr>
        <p:sp>
          <p:nvSpPr>
            <p:cNvPr id="104" name="Овал 10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5" name="Овал 10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6" name="Овал 10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7" name="Овал 10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8" name="Овал 10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9" name="Группа 108"/>
          <p:cNvGrpSpPr/>
          <p:nvPr/>
        </p:nvGrpSpPr>
        <p:grpSpPr>
          <a:xfrm>
            <a:off x="2428860" y="5715016"/>
            <a:ext cx="178876" cy="321752"/>
            <a:chOff x="642910" y="5500702"/>
            <a:chExt cx="178876" cy="321752"/>
          </a:xfrm>
        </p:grpSpPr>
        <p:sp>
          <p:nvSpPr>
            <p:cNvPr id="110" name="Овал 10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1" name="Овал 11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2" name="Овал 11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3" name="Овал 11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4" name="Овал 11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5" name="Группа 114"/>
          <p:cNvGrpSpPr/>
          <p:nvPr/>
        </p:nvGrpSpPr>
        <p:grpSpPr>
          <a:xfrm>
            <a:off x="2643174" y="5715016"/>
            <a:ext cx="178876" cy="321752"/>
            <a:chOff x="642910" y="5500702"/>
            <a:chExt cx="178876" cy="321752"/>
          </a:xfrm>
        </p:grpSpPr>
        <p:sp>
          <p:nvSpPr>
            <p:cNvPr id="116" name="Овал 11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7" name="Овал 11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8" name="Овал 11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9" name="Овал 11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0" name="Овал 11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1" name="Группа 120"/>
          <p:cNvGrpSpPr/>
          <p:nvPr/>
        </p:nvGrpSpPr>
        <p:grpSpPr>
          <a:xfrm>
            <a:off x="6572264" y="6000768"/>
            <a:ext cx="178876" cy="321752"/>
            <a:chOff x="642910" y="5500702"/>
            <a:chExt cx="178876" cy="321752"/>
          </a:xfrm>
        </p:grpSpPr>
        <p:sp>
          <p:nvSpPr>
            <p:cNvPr id="122" name="Овал 12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3" name="Овал 12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4" name="Овал 12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5" name="Овал 12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6" name="Овал 12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7" name="Группа 126"/>
          <p:cNvGrpSpPr/>
          <p:nvPr/>
        </p:nvGrpSpPr>
        <p:grpSpPr>
          <a:xfrm>
            <a:off x="3071802" y="5715016"/>
            <a:ext cx="178876" cy="321752"/>
            <a:chOff x="642910" y="5500702"/>
            <a:chExt cx="178876" cy="321752"/>
          </a:xfrm>
        </p:grpSpPr>
        <p:sp>
          <p:nvSpPr>
            <p:cNvPr id="128" name="Овал 12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9" name="Овал 12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0" name="Овал 12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1" name="Овал 13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2" name="Овал 13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33" name="Группа 132"/>
          <p:cNvGrpSpPr/>
          <p:nvPr/>
        </p:nvGrpSpPr>
        <p:grpSpPr>
          <a:xfrm>
            <a:off x="3286116" y="5715016"/>
            <a:ext cx="178876" cy="321752"/>
            <a:chOff x="642910" y="5500702"/>
            <a:chExt cx="178876" cy="321752"/>
          </a:xfrm>
        </p:grpSpPr>
        <p:sp>
          <p:nvSpPr>
            <p:cNvPr id="134" name="Овал 13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5" name="Овал 13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6" name="Овал 13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7" name="Овал 13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8" name="Овал 13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39" name="Группа 138"/>
          <p:cNvGrpSpPr/>
          <p:nvPr/>
        </p:nvGrpSpPr>
        <p:grpSpPr>
          <a:xfrm>
            <a:off x="3500430" y="5715016"/>
            <a:ext cx="178876" cy="321752"/>
            <a:chOff x="642910" y="5500702"/>
            <a:chExt cx="178876" cy="321752"/>
          </a:xfrm>
        </p:grpSpPr>
        <p:sp>
          <p:nvSpPr>
            <p:cNvPr id="140" name="Овал 13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1" name="Овал 14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2" name="Овал 14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3" name="Овал 14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4" name="Овал 14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45" name="Группа 144"/>
          <p:cNvGrpSpPr/>
          <p:nvPr/>
        </p:nvGrpSpPr>
        <p:grpSpPr>
          <a:xfrm>
            <a:off x="3714744" y="5715016"/>
            <a:ext cx="178876" cy="321752"/>
            <a:chOff x="642910" y="5500702"/>
            <a:chExt cx="178876" cy="321752"/>
          </a:xfrm>
        </p:grpSpPr>
        <p:sp>
          <p:nvSpPr>
            <p:cNvPr id="146" name="Овал 14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7" name="Овал 14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8" name="Овал 14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9" name="Овал 14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0" name="Овал 14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51" name="Группа 150"/>
          <p:cNvGrpSpPr/>
          <p:nvPr/>
        </p:nvGrpSpPr>
        <p:grpSpPr>
          <a:xfrm>
            <a:off x="3929058" y="5715016"/>
            <a:ext cx="178876" cy="321752"/>
            <a:chOff x="642910" y="5500702"/>
            <a:chExt cx="178876" cy="321752"/>
          </a:xfrm>
        </p:grpSpPr>
        <p:sp>
          <p:nvSpPr>
            <p:cNvPr id="152" name="Овал 15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3" name="Овал 15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4" name="Овал 15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5" name="Овал 15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6" name="Овал 15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57" name="Группа 156"/>
          <p:cNvGrpSpPr/>
          <p:nvPr/>
        </p:nvGrpSpPr>
        <p:grpSpPr>
          <a:xfrm>
            <a:off x="4143372" y="5715016"/>
            <a:ext cx="178876" cy="321752"/>
            <a:chOff x="642910" y="5500702"/>
            <a:chExt cx="178876" cy="321752"/>
          </a:xfrm>
        </p:grpSpPr>
        <p:sp>
          <p:nvSpPr>
            <p:cNvPr id="158" name="Овал 15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9" name="Овал 15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0" name="Овал 15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1" name="Овал 16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2" name="Овал 16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63" name="Группа 162"/>
          <p:cNvGrpSpPr/>
          <p:nvPr/>
        </p:nvGrpSpPr>
        <p:grpSpPr>
          <a:xfrm>
            <a:off x="4357686" y="5715016"/>
            <a:ext cx="178876" cy="321752"/>
            <a:chOff x="642910" y="5500702"/>
            <a:chExt cx="178876" cy="321752"/>
          </a:xfrm>
        </p:grpSpPr>
        <p:sp>
          <p:nvSpPr>
            <p:cNvPr id="164" name="Овал 16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5" name="Овал 16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6" name="Овал 16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7" name="Овал 16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8" name="Овал 16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69" name="Группа 168"/>
          <p:cNvGrpSpPr/>
          <p:nvPr/>
        </p:nvGrpSpPr>
        <p:grpSpPr>
          <a:xfrm>
            <a:off x="4572000" y="5715016"/>
            <a:ext cx="178876" cy="321752"/>
            <a:chOff x="642910" y="5500702"/>
            <a:chExt cx="178876" cy="321752"/>
          </a:xfrm>
        </p:grpSpPr>
        <p:sp>
          <p:nvSpPr>
            <p:cNvPr id="170" name="Овал 16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1" name="Овал 17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2" name="Овал 17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3" name="Овал 17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4" name="Овал 17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75" name="Полилиния 174"/>
          <p:cNvSpPr/>
          <p:nvPr/>
        </p:nvSpPr>
        <p:spPr>
          <a:xfrm>
            <a:off x="3714744" y="-24"/>
            <a:ext cx="5444836" cy="4071966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6" name="Заголовок 175"/>
          <p:cNvSpPr>
            <a:spLocks noGrp="1"/>
          </p:cNvSpPr>
          <p:nvPr>
            <p:ph type="ctrTitle"/>
          </p:nvPr>
        </p:nvSpPr>
        <p:spPr>
          <a:xfrm>
            <a:off x="571472" y="428604"/>
            <a:ext cx="8143932" cy="1571636"/>
          </a:xfrm>
          <a:prstGeom prst="round2SameRect">
            <a:avLst>
              <a:gd name="adj1" fmla="val 20908"/>
              <a:gd name="adj2" fmla="val 50000"/>
            </a:avLst>
          </a:prstGeom>
          <a:solidFill>
            <a:srgbClr val="FEE9E2"/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uk-UA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0000" endA="300" endPos="50000" dist="60007" dir="5400000" sy="-100000" algn="bl" rotWithShape="0"/>
                </a:effectLst>
              </a:rPr>
              <a:t/>
            </a:r>
            <a:br>
              <a:rPr lang="uk-UA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0000" endA="300" endPos="50000" dist="60007" dir="5400000" sy="-100000" algn="bl" rotWithShape="0"/>
                </a:effectLst>
              </a:rPr>
            </a:br>
            <a:r>
              <a:rPr lang="uk-UA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0000" endA="300" endPos="50000" dist="60007" dir="5400000" sy="-100000" algn="bl" rotWithShape="0"/>
                </a:effectLst>
              </a:rPr>
              <a:t>Тема: </a:t>
            </a:r>
            <a:r>
              <a:rPr lang="uk-UA" sz="28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0000" endA="300" endPos="50000" dist="60007" dir="5400000" sy="-100000" algn="bl" rotWithShape="0"/>
                </a:effectLst>
              </a:rPr>
              <a:t>Поліхудожній</a:t>
            </a:r>
            <a:r>
              <a:rPr lang="uk-UA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0000" endA="300" endPos="50000" dist="60007" dir="5400000" sy="-100000" algn="bl" rotWithShape="0"/>
                </a:effectLst>
              </a:rPr>
              <a:t> образ світу.</a:t>
            </a:r>
            <a:r>
              <a:rPr lang="uk-UA" sz="2800" b="1" i="1" dirty="0" smtClean="0">
                <a:solidFill>
                  <a:srgbClr val="C00000"/>
                </a:solidFill>
              </a:rPr>
              <a:t/>
            </a:r>
            <a:br>
              <a:rPr lang="uk-UA" sz="2800" b="1" i="1" dirty="0" smtClean="0">
                <a:solidFill>
                  <a:srgbClr val="C00000"/>
                </a:solidFill>
              </a:rPr>
            </a:br>
            <a:r>
              <a:rPr lang="uk-UA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0000" endA="300" endPos="50000" dist="60007" dir="5400000" sy="-100000" algn="bl" rotWithShape="0"/>
                </a:effectLst>
              </a:rPr>
              <a:t> </a:t>
            </a:r>
            <a:endParaRPr lang="ru-RU" sz="32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  <a:reflection blurRad="6350" stA="50000" endA="300" endPos="50000" dist="60007" dir="5400000" sy="-100000" algn="bl" rotWithShape="0"/>
              </a:effectLst>
            </a:endParaRPr>
          </a:p>
        </p:txBody>
      </p:sp>
      <p:sp>
        <p:nvSpPr>
          <p:cNvPr id="177" name="Подзаголовок 176"/>
          <p:cNvSpPr>
            <a:spLocks noGrp="1"/>
          </p:cNvSpPr>
          <p:nvPr>
            <p:ph type="subTitle" idx="1"/>
          </p:nvPr>
        </p:nvSpPr>
        <p:spPr>
          <a:xfrm>
            <a:off x="2428860" y="3857628"/>
            <a:ext cx="6400800" cy="1714512"/>
          </a:xfrm>
          <a:prstGeom prst="round2SameRect">
            <a:avLst>
              <a:gd name="adj1" fmla="val 16667"/>
              <a:gd name="adj2" fmla="val 27273"/>
            </a:avLst>
          </a:prstGeom>
          <a:solidFill>
            <a:srgbClr val="FEE9E2">
              <a:alpha val="51000"/>
            </a:srgbClr>
          </a:solidFill>
        </p:spPr>
        <p:txBody>
          <a:bodyPr>
            <a:noAutofit/>
          </a:bodyPr>
          <a:lstStyle/>
          <a:p>
            <a:endParaRPr lang="uk-UA" sz="2400" b="1" dirty="0" smtClean="0">
              <a:solidFill>
                <a:srgbClr val="C00000"/>
              </a:solidFill>
            </a:endParaRPr>
          </a:p>
          <a:p>
            <a:r>
              <a:rPr lang="uk-UA" sz="2400" b="1" dirty="0" err="1" smtClean="0">
                <a:solidFill>
                  <a:srgbClr val="C00000"/>
                </a:solidFill>
              </a:rPr>
              <a:t>Поліхудожні</a:t>
            </a:r>
            <a:r>
              <a:rPr lang="uk-UA" sz="2400" b="1" dirty="0" smtClean="0">
                <a:solidFill>
                  <a:srgbClr val="C00000"/>
                </a:solidFill>
              </a:rPr>
              <a:t> явища сучасної культури. Синтез мистецтв. </a:t>
            </a:r>
          </a:p>
        </p:txBody>
      </p:sp>
      <p:sp>
        <p:nvSpPr>
          <p:cNvPr id="178" name="Прямоугольник 177"/>
          <p:cNvSpPr/>
          <p:nvPr/>
        </p:nvSpPr>
        <p:spPr>
          <a:xfrm>
            <a:off x="2285984" y="2714620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sz="2000" b="1" dirty="0" smtClean="0">
                <a:solidFill>
                  <a:schemeClr val="bg1"/>
                </a:solidFill>
                <a:latin typeface="Segoe Script" pitchFamily="34" charset="0"/>
              </a:rPr>
              <a:t>Автор: Саламаха О.М.</a:t>
            </a:r>
          </a:p>
          <a:p>
            <a:pPr algn="ctr"/>
            <a:r>
              <a:rPr lang="uk-UA" sz="2000" b="1" dirty="0" smtClean="0">
                <a:solidFill>
                  <a:schemeClr val="bg1"/>
                </a:solidFill>
                <a:latin typeface="Segoe Script" pitchFamily="34" charset="0"/>
              </a:rPr>
              <a:t>вчитель ЗОШ </a:t>
            </a:r>
            <a:r>
              <a:rPr lang="en-US" sz="2000" b="1" dirty="0" smtClean="0">
                <a:solidFill>
                  <a:schemeClr val="bg1"/>
                </a:solidFill>
                <a:latin typeface="Segoe Script" pitchFamily="34" charset="0"/>
              </a:rPr>
              <a:t>I-III</a:t>
            </a:r>
            <a:r>
              <a:rPr lang="uk-UA" sz="2000" b="1" dirty="0" smtClean="0">
                <a:solidFill>
                  <a:schemeClr val="bg1"/>
                </a:solidFill>
                <a:latin typeface="Segoe Script" pitchFamily="34" charset="0"/>
              </a:rPr>
              <a:t>ст. №2м.Борщева</a:t>
            </a:r>
            <a:endParaRPr lang="uk-UA" sz="2000" b="1" dirty="0">
              <a:solidFill>
                <a:schemeClr val="bg1"/>
              </a:solidFill>
              <a:latin typeface="Segoe Scrip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" grpId="0" animBg="1"/>
      <p:bldP spid="177" grpId="0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олилиния 28"/>
          <p:cNvSpPr/>
          <p:nvPr/>
        </p:nvSpPr>
        <p:spPr>
          <a:xfrm>
            <a:off x="3714744" y="-24"/>
            <a:ext cx="5444836" cy="6316370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лилиния 13"/>
          <p:cNvSpPr/>
          <p:nvPr/>
        </p:nvSpPr>
        <p:spPr>
          <a:xfrm>
            <a:off x="3677516" y="0"/>
            <a:ext cx="5444836" cy="6858024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олилиния 25"/>
          <p:cNvSpPr/>
          <p:nvPr/>
        </p:nvSpPr>
        <p:spPr>
          <a:xfrm>
            <a:off x="0" y="1714488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олилиния 24"/>
          <p:cNvSpPr/>
          <p:nvPr/>
        </p:nvSpPr>
        <p:spPr>
          <a:xfrm>
            <a:off x="0" y="1571612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9" name="Прямоугольник 178"/>
          <p:cNvSpPr/>
          <p:nvPr/>
        </p:nvSpPr>
        <p:spPr>
          <a:xfrm>
            <a:off x="0" y="5357826"/>
            <a:ext cx="9144000" cy="1500174"/>
          </a:xfrm>
          <a:prstGeom prst="rect">
            <a:avLst/>
          </a:prstGeom>
          <a:gradFill>
            <a:gsLst>
              <a:gs pos="0">
                <a:srgbClr val="EBB075"/>
              </a:gs>
              <a:gs pos="8000">
                <a:srgbClr val="FEE9E2"/>
              </a:gs>
              <a:gs pos="19000">
                <a:srgbClr val="E79379"/>
              </a:gs>
              <a:gs pos="70000">
                <a:srgbClr val="E4643C"/>
              </a:gs>
              <a:gs pos="100000">
                <a:srgbClr val="6D1311"/>
              </a:gs>
            </a:gsLst>
            <a:lin ang="5400000" scaled="1"/>
          </a:gradFill>
          <a:ln>
            <a:noFill/>
          </a:ln>
          <a:effectLst>
            <a:outerShdw blurRad="1016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Як </a:t>
            </a:r>
            <a:r>
              <a:rPr lang="ru-RU" sz="2000" b="1" dirty="0" err="1" smtClean="0">
                <a:solidFill>
                  <a:schemeClr val="bg1"/>
                </a:solidFill>
              </a:rPr>
              <a:t>думаєш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чи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своєю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грою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ти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зумів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передати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свої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знання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іншим</a:t>
            </a:r>
            <a:r>
              <a:rPr lang="ru-RU" sz="2000" b="1" dirty="0" smtClean="0">
                <a:solidFill>
                  <a:schemeClr val="bg1"/>
                </a:solidFill>
              </a:rPr>
              <a:t>, </a:t>
            </a:r>
            <a:r>
              <a:rPr lang="ru-RU" sz="2000" b="1" dirty="0" err="1" smtClean="0">
                <a:solidFill>
                  <a:schemeClr val="bg1"/>
                </a:solidFill>
              </a:rPr>
              <a:t>чи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можливо</a:t>
            </a:r>
            <a:r>
              <a:rPr lang="ru-RU" sz="2000" b="1" dirty="0" smtClean="0">
                <a:solidFill>
                  <a:schemeClr val="bg1"/>
                </a:solidFill>
              </a:rPr>
              <a:t>  </a:t>
            </a:r>
            <a:r>
              <a:rPr lang="ru-RU" sz="2000" b="1" dirty="0" err="1" smtClean="0">
                <a:solidFill>
                  <a:schemeClr val="bg1"/>
                </a:solidFill>
              </a:rPr>
              <a:t>тепер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ти</a:t>
            </a:r>
            <a:r>
              <a:rPr lang="ru-RU" sz="2000" b="1" dirty="0" smtClean="0">
                <a:solidFill>
                  <a:schemeClr val="bg1"/>
                </a:solidFill>
              </a:rPr>
              <a:t> б </a:t>
            </a:r>
            <a:r>
              <a:rPr lang="ru-RU" sz="2000" b="1" dirty="0" err="1" smtClean="0">
                <a:solidFill>
                  <a:schemeClr val="bg1"/>
                </a:solidFill>
              </a:rPr>
              <a:t>більш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переконливо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зобразив</a:t>
            </a:r>
            <a:r>
              <a:rPr lang="ru-RU" sz="2000" b="1" dirty="0" smtClean="0">
                <a:solidFill>
                  <a:schemeClr val="bg1"/>
                </a:solidFill>
              </a:rPr>
              <a:t> вид </a:t>
            </a:r>
            <a:r>
              <a:rPr lang="ru-RU" sz="2000" b="1" dirty="0" err="1" smtClean="0">
                <a:solidFill>
                  <a:schemeClr val="bg1"/>
                </a:solidFill>
              </a:rPr>
              <a:t>мистецтва</a:t>
            </a:r>
            <a:r>
              <a:rPr lang="ru-RU" sz="2000" b="1" dirty="0" smtClean="0">
                <a:solidFill>
                  <a:schemeClr val="bg1"/>
                </a:solidFill>
              </a:rPr>
              <a:t>, роль </a:t>
            </a:r>
            <a:r>
              <a:rPr lang="ru-RU" sz="2000" b="1" dirty="0" err="1" smtClean="0">
                <a:solidFill>
                  <a:schemeClr val="bg1"/>
                </a:solidFill>
              </a:rPr>
              <a:t>якого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тобі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випало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зіграти</a:t>
            </a:r>
            <a:r>
              <a:rPr lang="ru-RU" sz="2000" b="1" dirty="0" smtClean="0">
                <a:solidFill>
                  <a:schemeClr val="bg1"/>
                </a:solidFill>
              </a:rPr>
              <a:t>?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27" name="Полилиния 26"/>
          <p:cNvSpPr/>
          <p:nvPr/>
        </p:nvSpPr>
        <p:spPr>
          <a:xfrm>
            <a:off x="0" y="1857364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олилиния 20"/>
          <p:cNvSpPr/>
          <p:nvPr/>
        </p:nvSpPr>
        <p:spPr>
          <a:xfrm>
            <a:off x="0" y="1000108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олилиния 21"/>
          <p:cNvSpPr/>
          <p:nvPr/>
        </p:nvSpPr>
        <p:spPr>
          <a:xfrm>
            <a:off x="0" y="1142984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олилиния 22"/>
          <p:cNvSpPr/>
          <p:nvPr/>
        </p:nvSpPr>
        <p:spPr>
          <a:xfrm>
            <a:off x="0" y="1285860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олилиния 23"/>
          <p:cNvSpPr/>
          <p:nvPr/>
        </p:nvSpPr>
        <p:spPr>
          <a:xfrm>
            <a:off x="0" y="1428736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олилиния 18"/>
          <p:cNvSpPr/>
          <p:nvPr/>
        </p:nvSpPr>
        <p:spPr>
          <a:xfrm>
            <a:off x="3714744" y="-24"/>
            <a:ext cx="5444836" cy="5684710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олилиния 17"/>
          <p:cNvSpPr/>
          <p:nvPr/>
        </p:nvSpPr>
        <p:spPr>
          <a:xfrm>
            <a:off x="3699196" y="9501"/>
            <a:ext cx="5444836" cy="4601858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олилиния 29"/>
          <p:cNvSpPr/>
          <p:nvPr/>
        </p:nvSpPr>
        <p:spPr>
          <a:xfrm>
            <a:off x="3714744" y="-24"/>
            <a:ext cx="5444836" cy="5143536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5" name="Полилиния 174"/>
          <p:cNvSpPr/>
          <p:nvPr/>
        </p:nvSpPr>
        <p:spPr>
          <a:xfrm>
            <a:off x="3714744" y="-24"/>
            <a:ext cx="5444836" cy="4071966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9" name="Полилиния 188"/>
          <p:cNvSpPr/>
          <p:nvPr/>
        </p:nvSpPr>
        <p:spPr>
          <a:xfrm>
            <a:off x="-560903" y="-42556"/>
            <a:ext cx="2579688" cy="5429288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4" name="Полилиния 183"/>
          <p:cNvSpPr/>
          <p:nvPr/>
        </p:nvSpPr>
        <p:spPr>
          <a:xfrm>
            <a:off x="-428660" y="-142900"/>
            <a:ext cx="2579688" cy="5634077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2" name="Полилиния 181"/>
          <p:cNvSpPr/>
          <p:nvPr/>
        </p:nvSpPr>
        <p:spPr>
          <a:xfrm>
            <a:off x="-285784" y="-231204"/>
            <a:ext cx="2579688" cy="5784294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1" name="Полилиния 180"/>
          <p:cNvSpPr/>
          <p:nvPr/>
        </p:nvSpPr>
        <p:spPr>
          <a:xfrm>
            <a:off x="-142908" y="-268224"/>
            <a:ext cx="2579688" cy="5859415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8" name="Полилиния 177"/>
          <p:cNvSpPr/>
          <p:nvPr/>
        </p:nvSpPr>
        <p:spPr>
          <a:xfrm>
            <a:off x="-19050" y="-300727"/>
            <a:ext cx="2579688" cy="5939528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0" name="Прямоугольник 189"/>
          <p:cNvSpPr/>
          <p:nvPr/>
        </p:nvSpPr>
        <p:spPr>
          <a:xfrm>
            <a:off x="0" y="0"/>
            <a:ext cx="9144000" cy="857232"/>
          </a:xfrm>
          <a:prstGeom prst="rect">
            <a:avLst/>
          </a:prstGeom>
          <a:gradFill>
            <a:gsLst>
              <a:gs pos="0">
                <a:srgbClr val="EBB075"/>
              </a:gs>
              <a:gs pos="8000">
                <a:srgbClr val="FEE9E2"/>
              </a:gs>
              <a:gs pos="19000">
                <a:srgbClr val="E79379"/>
              </a:gs>
              <a:gs pos="70000">
                <a:srgbClr val="E4643C"/>
              </a:gs>
              <a:gs pos="100000">
                <a:srgbClr val="6D1311"/>
              </a:gs>
            </a:gsLst>
            <a:lin ang="5400000" scaled="1"/>
          </a:gradFill>
          <a:ln>
            <a:noFill/>
          </a:ln>
          <a:effectLst>
            <a:outerShdw blurRad="1016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Самопізнання</a:t>
            </a:r>
            <a:endParaRPr lang="ru-RU" sz="4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pSp>
        <p:nvGrpSpPr>
          <p:cNvPr id="2" name="Группа 35"/>
          <p:cNvGrpSpPr/>
          <p:nvPr/>
        </p:nvGrpSpPr>
        <p:grpSpPr>
          <a:xfrm>
            <a:off x="2071670" y="6357958"/>
            <a:ext cx="178876" cy="321752"/>
            <a:chOff x="642910" y="5500702"/>
            <a:chExt cx="178876" cy="321752"/>
          </a:xfrm>
        </p:grpSpPr>
        <p:sp>
          <p:nvSpPr>
            <p:cNvPr id="31" name="Овал 30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Овал 32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Овал 33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Овал 34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" name="Группа 48"/>
          <p:cNvGrpSpPr/>
          <p:nvPr/>
        </p:nvGrpSpPr>
        <p:grpSpPr>
          <a:xfrm>
            <a:off x="2285984" y="6357958"/>
            <a:ext cx="178876" cy="321752"/>
            <a:chOff x="642910" y="5500702"/>
            <a:chExt cx="178876" cy="321752"/>
          </a:xfrm>
        </p:grpSpPr>
        <p:sp>
          <p:nvSpPr>
            <p:cNvPr id="50" name="Овал 4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Овал 5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Овал 5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Овал 5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Овал 5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" name="Группа 54"/>
          <p:cNvGrpSpPr/>
          <p:nvPr/>
        </p:nvGrpSpPr>
        <p:grpSpPr>
          <a:xfrm>
            <a:off x="2500298" y="6357958"/>
            <a:ext cx="178876" cy="321752"/>
            <a:chOff x="642910" y="5500702"/>
            <a:chExt cx="178876" cy="321752"/>
          </a:xfrm>
        </p:grpSpPr>
        <p:sp>
          <p:nvSpPr>
            <p:cNvPr id="56" name="Овал 5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Овал 5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Овал 5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Овал 5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Овал 5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" name="Группа 60"/>
          <p:cNvGrpSpPr/>
          <p:nvPr/>
        </p:nvGrpSpPr>
        <p:grpSpPr>
          <a:xfrm>
            <a:off x="2714612" y="6357958"/>
            <a:ext cx="178876" cy="321752"/>
            <a:chOff x="642910" y="5500702"/>
            <a:chExt cx="178876" cy="321752"/>
          </a:xfrm>
        </p:grpSpPr>
        <p:sp>
          <p:nvSpPr>
            <p:cNvPr id="62" name="Овал 6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Овал 6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Овал 6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5" name="Овал 6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Овал 6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" name="Группа 66"/>
          <p:cNvGrpSpPr/>
          <p:nvPr/>
        </p:nvGrpSpPr>
        <p:grpSpPr>
          <a:xfrm>
            <a:off x="2928926" y="6357958"/>
            <a:ext cx="178876" cy="321752"/>
            <a:chOff x="642910" y="5500702"/>
            <a:chExt cx="178876" cy="321752"/>
          </a:xfrm>
        </p:grpSpPr>
        <p:sp>
          <p:nvSpPr>
            <p:cNvPr id="68" name="Овал 6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Овал 6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Овал 6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Овал 7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Овал 7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" name="Группа 72"/>
          <p:cNvGrpSpPr/>
          <p:nvPr/>
        </p:nvGrpSpPr>
        <p:grpSpPr>
          <a:xfrm>
            <a:off x="3143240" y="6357958"/>
            <a:ext cx="178876" cy="321752"/>
            <a:chOff x="642910" y="5500702"/>
            <a:chExt cx="178876" cy="321752"/>
          </a:xfrm>
        </p:grpSpPr>
        <p:sp>
          <p:nvSpPr>
            <p:cNvPr id="74" name="Овал 7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Овал 7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" name="Овал 7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" name="Овал 7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Овал 7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" name="Группа 78"/>
          <p:cNvGrpSpPr/>
          <p:nvPr/>
        </p:nvGrpSpPr>
        <p:grpSpPr>
          <a:xfrm>
            <a:off x="3357554" y="6357958"/>
            <a:ext cx="178876" cy="321752"/>
            <a:chOff x="642910" y="5500702"/>
            <a:chExt cx="178876" cy="321752"/>
          </a:xfrm>
        </p:grpSpPr>
        <p:sp>
          <p:nvSpPr>
            <p:cNvPr id="80" name="Овал 7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1" name="Овал 8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2" name="Овал 8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3" name="Овал 8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" name="Овал 8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" name="Группа 84"/>
          <p:cNvGrpSpPr/>
          <p:nvPr/>
        </p:nvGrpSpPr>
        <p:grpSpPr>
          <a:xfrm>
            <a:off x="3571868" y="6357958"/>
            <a:ext cx="178876" cy="321752"/>
            <a:chOff x="642910" y="5500702"/>
            <a:chExt cx="178876" cy="321752"/>
          </a:xfrm>
        </p:grpSpPr>
        <p:sp>
          <p:nvSpPr>
            <p:cNvPr id="86" name="Овал 8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7" name="Овал 8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" name="Овал 8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9" name="Овал 8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0" name="Овал 8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" name="Группа 90"/>
          <p:cNvGrpSpPr/>
          <p:nvPr/>
        </p:nvGrpSpPr>
        <p:grpSpPr>
          <a:xfrm>
            <a:off x="3786182" y="6357958"/>
            <a:ext cx="178876" cy="321752"/>
            <a:chOff x="642910" y="5500702"/>
            <a:chExt cx="178876" cy="321752"/>
          </a:xfrm>
        </p:grpSpPr>
        <p:sp>
          <p:nvSpPr>
            <p:cNvPr id="92" name="Овал 9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3" name="Овал 9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4" name="Овал 9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5" name="Овал 9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6" name="Овал 9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" name="Группа 96"/>
          <p:cNvGrpSpPr/>
          <p:nvPr/>
        </p:nvGrpSpPr>
        <p:grpSpPr>
          <a:xfrm>
            <a:off x="4000496" y="6357958"/>
            <a:ext cx="178876" cy="321752"/>
            <a:chOff x="642910" y="5500702"/>
            <a:chExt cx="178876" cy="321752"/>
          </a:xfrm>
        </p:grpSpPr>
        <p:sp>
          <p:nvSpPr>
            <p:cNvPr id="98" name="Овал 9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9" name="Овал 9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0" name="Овал 9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1" name="Овал 10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2" name="Овал 10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" name="Группа 102"/>
          <p:cNvGrpSpPr/>
          <p:nvPr/>
        </p:nvGrpSpPr>
        <p:grpSpPr>
          <a:xfrm>
            <a:off x="4214810" y="6357958"/>
            <a:ext cx="178876" cy="321752"/>
            <a:chOff x="642910" y="5500702"/>
            <a:chExt cx="178876" cy="321752"/>
          </a:xfrm>
        </p:grpSpPr>
        <p:sp>
          <p:nvSpPr>
            <p:cNvPr id="104" name="Овал 10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5" name="Овал 10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6" name="Овал 10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7" name="Овал 10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8" name="Овал 10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3" name="Группа 108"/>
          <p:cNvGrpSpPr/>
          <p:nvPr/>
        </p:nvGrpSpPr>
        <p:grpSpPr>
          <a:xfrm>
            <a:off x="4429124" y="6357958"/>
            <a:ext cx="178876" cy="321752"/>
            <a:chOff x="642910" y="5500702"/>
            <a:chExt cx="178876" cy="321752"/>
          </a:xfrm>
        </p:grpSpPr>
        <p:sp>
          <p:nvSpPr>
            <p:cNvPr id="110" name="Овал 10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1" name="Овал 11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2" name="Овал 11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3" name="Овал 11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4" name="Овал 11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5" name="Группа 114"/>
          <p:cNvGrpSpPr/>
          <p:nvPr/>
        </p:nvGrpSpPr>
        <p:grpSpPr>
          <a:xfrm>
            <a:off x="4643438" y="6357958"/>
            <a:ext cx="178876" cy="321752"/>
            <a:chOff x="642910" y="5500702"/>
            <a:chExt cx="178876" cy="321752"/>
          </a:xfrm>
        </p:grpSpPr>
        <p:sp>
          <p:nvSpPr>
            <p:cNvPr id="116" name="Овал 11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7" name="Овал 11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8" name="Овал 11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9" name="Овал 11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0" name="Овал 11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6" name="Группа 120"/>
          <p:cNvGrpSpPr/>
          <p:nvPr/>
        </p:nvGrpSpPr>
        <p:grpSpPr>
          <a:xfrm>
            <a:off x="4857752" y="6357958"/>
            <a:ext cx="178876" cy="321752"/>
            <a:chOff x="642910" y="5500702"/>
            <a:chExt cx="178876" cy="321752"/>
          </a:xfrm>
        </p:grpSpPr>
        <p:sp>
          <p:nvSpPr>
            <p:cNvPr id="122" name="Овал 12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3" name="Овал 12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4" name="Овал 12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5" name="Овал 12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6" name="Овал 12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7" name="Группа 126"/>
          <p:cNvGrpSpPr/>
          <p:nvPr/>
        </p:nvGrpSpPr>
        <p:grpSpPr>
          <a:xfrm>
            <a:off x="5072066" y="6357958"/>
            <a:ext cx="178876" cy="321752"/>
            <a:chOff x="642910" y="5500702"/>
            <a:chExt cx="178876" cy="321752"/>
          </a:xfrm>
        </p:grpSpPr>
        <p:sp>
          <p:nvSpPr>
            <p:cNvPr id="128" name="Овал 12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9" name="Овал 12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0" name="Овал 12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1" name="Овал 13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2" name="Овал 13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0" name="Группа 132"/>
          <p:cNvGrpSpPr/>
          <p:nvPr/>
        </p:nvGrpSpPr>
        <p:grpSpPr>
          <a:xfrm>
            <a:off x="5286380" y="6357958"/>
            <a:ext cx="178876" cy="321752"/>
            <a:chOff x="642910" y="5500702"/>
            <a:chExt cx="178876" cy="321752"/>
          </a:xfrm>
        </p:grpSpPr>
        <p:sp>
          <p:nvSpPr>
            <p:cNvPr id="134" name="Овал 13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5" name="Овал 13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6" name="Овал 13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7" name="Овал 13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8" name="Овал 13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8" name="Группа 138"/>
          <p:cNvGrpSpPr/>
          <p:nvPr/>
        </p:nvGrpSpPr>
        <p:grpSpPr>
          <a:xfrm>
            <a:off x="5500694" y="6357958"/>
            <a:ext cx="178876" cy="321752"/>
            <a:chOff x="642910" y="5500702"/>
            <a:chExt cx="178876" cy="321752"/>
          </a:xfrm>
        </p:grpSpPr>
        <p:sp>
          <p:nvSpPr>
            <p:cNvPr id="140" name="Овал 13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1" name="Овал 14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2" name="Овал 14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3" name="Овал 14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4" name="Овал 14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6" name="Группа 144"/>
          <p:cNvGrpSpPr/>
          <p:nvPr/>
        </p:nvGrpSpPr>
        <p:grpSpPr>
          <a:xfrm>
            <a:off x="5715008" y="6357958"/>
            <a:ext cx="178876" cy="321752"/>
            <a:chOff x="642910" y="5500702"/>
            <a:chExt cx="178876" cy="321752"/>
          </a:xfrm>
        </p:grpSpPr>
        <p:sp>
          <p:nvSpPr>
            <p:cNvPr id="146" name="Овал 14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7" name="Овал 14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8" name="Овал 14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9" name="Овал 14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0" name="Овал 14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7" name="Группа 150"/>
          <p:cNvGrpSpPr/>
          <p:nvPr/>
        </p:nvGrpSpPr>
        <p:grpSpPr>
          <a:xfrm>
            <a:off x="5929322" y="6357958"/>
            <a:ext cx="178876" cy="321752"/>
            <a:chOff x="642910" y="5500702"/>
            <a:chExt cx="178876" cy="321752"/>
          </a:xfrm>
        </p:grpSpPr>
        <p:sp>
          <p:nvSpPr>
            <p:cNvPr id="152" name="Овал 15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3" name="Овал 15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4" name="Овал 15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5" name="Овал 15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6" name="Овал 15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8" name="Группа 156"/>
          <p:cNvGrpSpPr/>
          <p:nvPr/>
        </p:nvGrpSpPr>
        <p:grpSpPr>
          <a:xfrm>
            <a:off x="6143636" y="6357958"/>
            <a:ext cx="178876" cy="321752"/>
            <a:chOff x="642910" y="5500702"/>
            <a:chExt cx="178876" cy="321752"/>
          </a:xfrm>
        </p:grpSpPr>
        <p:sp>
          <p:nvSpPr>
            <p:cNvPr id="158" name="Овал 15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9" name="Овал 15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0" name="Овал 15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1" name="Овал 16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2" name="Овал 16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9" name="Группа 162"/>
          <p:cNvGrpSpPr/>
          <p:nvPr/>
        </p:nvGrpSpPr>
        <p:grpSpPr>
          <a:xfrm>
            <a:off x="6357950" y="6357958"/>
            <a:ext cx="178876" cy="321752"/>
            <a:chOff x="642910" y="5500702"/>
            <a:chExt cx="178876" cy="321752"/>
          </a:xfrm>
        </p:grpSpPr>
        <p:sp>
          <p:nvSpPr>
            <p:cNvPr id="164" name="Овал 16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5" name="Овал 16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6" name="Овал 16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7" name="Овал 16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8" name="Овал 16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0" name="Группа 168"/>
          <p:cNvGrpSpPr/>
          <p:nvPr/>
        </p:nvGrpSpPr>
        <p:grpSpPr>
          <a:xfrm>
            <a:off x="6572264" y="6357958"/>
            <a:ext cx="178876" cy="321752"/>
            <a:chOff x="642910" y="5500702"/>
            <a:chExt cx="178876" cy="321752"/>
          </a:xfrm>
        </p:grpSpPr>
        <p:sp>
          <p:nvSpPr>
            <p:cNvPr id="170" name="Овал 16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1" name="Овал 17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2" name="Овал 17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3" name="Овал 17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4" name="Овал 17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69" name="TextBox 168"/>
          <p:cNvSpPr txBox="1"/>
          <p:nvPr/>
        </p:nvSpPr>
        <p:spPr>
          <a:xfrm>
            <a:off x="857224" y="1000108"/>
            <a:ext cx="2150012" cy="42165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uk-UA" sz="2800" b="1" dirty="0" smtClean="0">
              <a:solidFill>
                <a:schemeClr val="bg1"/>
              </a:solidFill>
            </a:endParaRPr>
          </a:p>
          <a:p>
            <a:endParaRPr lang="uk-UA" sz="2400" b="1" dirty="0" smtClean="0">
              <a:solidFill>
                <a:schemeClr val="bg1"/>
              </a:solidFill>
            </a:endParaRPr>
          </a:p>
          <a:p>
            <a:endParaRPr lang="uk-UA" sz="2400" b="1" dirty="0" smtClean="0">
              <a:solidFill>
                <a:schemeClr val="bg1"/>
              </a:solidFill>
            </a:endParaRPr>
          </a:p>
          <a:p>
            <a:endParaRPr lang="uk-UA" sz="2400" b="1" dirty="0" smtClean="0">
              <a:solidFill>
                <a:schemeClr val="bg1"/>
              </a:solidFill>
            </a:endParaRPr>
          </a:p>
          <a:p>
            <a:endParaRPr lang="uk-UA" sz="2400" b="1" dirty="0" smtClean="0">
              <a:solidFill>
                <a:schemeClr val="bg1"/>
              </a:solidFill>
            </a:endParaRPr>
          </a:p>
          <a:p>
            <a:endParaRPr lang="uk-UA" sz="2400" b="1" dirty="0" smtClean="0">
              <a:solidFill>
                <a:schemeClr val="bg1"/>
              </a:solidFill>
            </a:endParaRPr>
          </a:p>
          <a:p>
            <a:endParaRPr lang="uk-UA" sz="2400" b="1" dirty="0" smtClean="0">
              <a:solidFill>
                <a:schemeClr val="bg1"/>
              </a:solidFill>
            </a:endParaRPr>
          </a:p>
          <a:p>
            <a:endParaRPr lang="uk-UA" sz="2400" b="1" dirty="0" smtClean="0">
              <a:solidFill>
                <a:schemeClr val="bg1"/>
              </a:solidFill>
            </a:endParaRPr>
          </a:p>
          <a:p>
            <a:endParaRPr lang="uk-UA" sz="2400" b="1" dirty="0" smtClean="0">
              <a:solidFill>
                <a:schemeClr val="bg1"/>
              </a:solidFill>
            </a:endParaRPr>
          </a:p>
          <a:p>
            <a:endParaRPr lang="uk-UA" sz="2400" b="1" dirty="0" smtClean="0">
              <a:solidFill>
                <a:schemeClr val="bg1"/>
              </a:solidFill>
            </a:endParaRPr>
          </a:p>
          <a:p>
            <a:endParaRPr lang="uk-UA" sz="2400" b="1" dirty="0" smtClean="0">
              <a:solidFill>
                <a:schemeClr val="bg1"/>
              </a:solidFill>
            </a:endParaRPr>
          </a:p>
        </p:txBody>
      </p:sp>
      <p:pic>
        <p:nvPicPr>
          <p:cNvPr id="5122" name="Picture 2" descr="C:\Users\777\Desktop\img_1272606805.gi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1643050"/>
            <a:ext cx="3324225" cy="3248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олилиния 20"/>
          <p:cNvSpPr/>
          <p:nvPr/>
        </p:nvSpPr>
        <p:spPr>
          <a:xfrm>
            <a:off x="0" y="1000108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олилиния 21"/>
          <p:cNvSpPr/>
          <p:nvPr/>
        </p:nvSpPr>
        <p:spPr>
          <a:xfrm>
            <a:off x="0" y="1071546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rgbClr val="C00000"/>
                </a:solidFill>
              </a:rPr>
              <a:t> </a:t>
            </a:r>
          </a:p>
          <a:p>
            <a:pPr algn="ctr"/>
            <a:endParaRPr lang="uk-UA" sz="3200" b="1" dirty="0" smtClean="0">
              <a:solidFill>
                <a:srgbClr val="C00000"/>
              </a:solidFill>
            </a:endParaRPr>
          </a:p>
          <a:p>
            <a:pPr algn="ctr"/>
            <a:r>
              <a:rPr lang="uk-UA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Підготуйтесь до диспуту:</a:t>
            </a:r>
          </a:p>
          <a:p>
            <a:pPr algn="ctr"/>
            <a:r>
              <a:rPr lang="uk-UA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uk-UA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“Чому</a:t>
            </a:r>
            <a:r>
              <a:rPr lang="uk-UA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сучасній людині потрібні всі види мистецтва?”</a:t>
            </a:r>
          </a:p>
          <a:p>
            <a:pPr algn="ctr"/>
            <a:r>
              <a:rPr lang="uk-UA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Об</a:t>
            </a:r>
            <a:r>
              <a:rPr lang="en-US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’</a:t>
            </a:r>
            <a:r>
              <a:rPr lang="uk-UA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єднайтесь у дві групи.</a:t>
            </a:r>
          </a:p>
          <a:p>
            <a:pPr algn="ctr"/>
            <a:r>
              <a:rPr lang="uk-UA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 одну об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’</a:t>
            </a:r>
            <a:r>
              <a:rPr lang="uk-UA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єднуються</a:t>
            </a:r>
            <a:r>
              <a:rPr lang="uk-UA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учні, що вважають, що сучасній людині потрібні всі види </a:t>
            </a:r>
            <a:r>
              <a:rPr lang="uk-UA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мистецтва”</a:t>
            </a:r>
            <a:r>
              <a:rPr lang="uk-UA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в іншій учні, що не надають великого значення знанню всіх видів мистецтв. 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3" name="Полилиния 22"/>
          <p:cNvSpPr/>
          <p:nvPr/>
        </p:nvSpPr>
        <p:spPr>
          <a:xfrm>
            <a:off x="0" y="1285860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олилиния 23"/>
          <p:cNvSpPr/>
          <p:nvPr/>
        </p:nvSpPr>
        <p:spPr>
          <a:xfrm>
            <a:off x="0" y="1428736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олилиния 24"/>
          <p:cNvSpPr/>
          <p:nvPr/>
        </p:nvSpPr>
        <p:spPr>
          <a:xfrm>
            <a:off x="0" y="1571612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олилиния 25"/>
          <p:cNvSpPr/>
          <p:nvPr/>
        </p:nvSpPr>
        <p:spPr>
          <a:xfrm>
            <a:off x="0" y="1714488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олилиния 26"/>
          <p:cNvSpPr/>
          <p:nvPr/>
        </p:nvSpPr>
        <p:spPr>
          <a:xfrm>
            <a:off x="0" y="1857364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9" name="Полилиния 188"/>
          <p:cNvSpPr/>
          <p:nvPr/>
        </p:nvSpPr>
        <p:spPr>
          <a:xfrm>
            <a:off x="-560903" y="-42556"/>
            <a:ext cx="2579688" cy="5429288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4" name="Полилиния 183"/>
          <p:cNvSpPr/>
          <p:nvPr/>
        </p:nvSpPr>
        <p:spPr>
          <a:xfrm>
            <a:off x="-428660" y="-142900"/>
            <a:ext cx="2579688" cy="5634077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2" name="Полилиния 181"/>
          <p:cNvSpPr/>
          <p:nvPr/>
        </p:nvSpPr>
        <p:spPr>
          <a:xfrm>
            <a:off x="-285784" y="-231204"/>
            <a:ext cx="2579688" cy="5784294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олилиния 18"/>
          <p:cNvSpPr/>
          <p:nvPr/>
        </p:nvSpPr>
        <p:spPr>
          <a:xfrm>
            <a:off x="3714744" y="-24"/>
            <a:ext cx="5444836" cy="5684710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олилиния 28"/>
          <p:cNvSpPr/>
          <p:nvPr/>
        </p:nvSpPr>
        <p:spPr>
          <a:xfrm>
            <a:off x="3714744" y="-24"/>
            <a:ext cx="5444836" cy="6316370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лилиния 13"/>
          <p:cNvSpPr/>
          <p:nvPr/>
        </p:nvSpPr>
        <p:spPr>
          <a:xfrm>
            <a:off x="3677516" y="0"/>
            <a:ext cx="5444836" cy="6858024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олилиния 17"/>
          <p:cNvSpPr/>
          <p:nvPr/>
        </p:nvSpPr>
        <p:spPr>
          <a:xfrm>
            <a:off x="3286116" y="-214338"/>
            <a:ext cx="5444836" cy="4601858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олилиния 29"/>
          <p:cNvSpPr/>
          <p:nvPr/>
        </p:nvSpPr>
        <p:spPr>
          <a:xfrm>
            <a:off x="3714744" y="-24"/>
            <a:ext cx="5444836" cy="5143536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35"/>
          <p:cNvGrpSpPr/>
          <p:nvPr/>
        </p:nvGrpSpPr>
        <p:grpSpPr>
          <a:xfrm>
            <a:off x="71406" y="5715016"/>
            <a:ext cx="178876" cy="321752"/>
            <a:chOff x="642910" y="5500702"/>
            <a:chExt cx="178876" cy="321752"/>
          </a:xfrm>
        </p:grpSpPr>
        <p:sp>
          <p:nvSpPr>
            <p:cNvPr id="31" name="Овал 30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Овал 32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Овал 33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Овал 34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" name="Группа 48"/>
          <p:cNvGrpSpPr/>
          <p:nvPr/>
        </p:nvGrpSpPr>
        <p:grpSpPr>
          <a:xfrm>
            <a:off x="285720" y="5715016"/>
            <a:ext cx="178876" cy="321752"/>
            <a:chOff x="642910" y="5500702"/>
            <a:chExt cx="178876" cy="321752"/>
          </a:xfrm>
        </p:grpSpPr>
        <p:sp>
          <p:nvSpPr>
            <p:cNvPr id="50" name="Овал 4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Овал 5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Овал 5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Овал 5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Овал 5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" name="Группа 54"/>
          <p:cNvGrpSpPr/>
          <p:nvPr/>
        </p:nvGrpSpPr>
        <p:grpSpPr>
          <a:xfrm>
            <a:off x="500034" y="5715016"/>
            <a:ext cx="178876" cy="321752"/>
            <a:chOff x="642910" y="5500702"/>
            <a:chExt cx="178876" cy="321752"/>
          </a:xfrm>
        </p:grpSpPr>
        <p:sp>
          <p:nvSpPr>
            <p:cNvPr id="56" name="Овал 5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Овал 5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Овал 5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Овал 5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Овал 5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" name="Группа 60"/>
          <p:cNvGrpSpPr/>
          <p:nvPr/>
        </p:nvGrpSpPr>
        <p:grpSpPr>
          <a:xfrm>
            <a:off x="714348" y="5715016"/>
            <a:ext cx="178876" cy="321752"/>
            <a:chOff x="642910" y="5500702"/>
            <a:chExt cx="178876" cy="321752"/>
          </a:xfrm>
        </p:grpSpPr>
        <p:sp>
          <p:nvSpPr>
            <p:cNvPr id="62" name="Овал 6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Овал 6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Овал 6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5" name="Овал 6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Овал 6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" name="Группа 66"/>
          <p:cNvGrpSpPr/>
          <p:nvPr/>
        </p:nvGrpSpPr>
        <p:grpSpPr>
          <a:xfrm>
            <a:off x="928662" y="5715016"/>
            <a:ext cx="178876" cy="321752"/>
            <a:chOff x="642910" y="5500702"/>
            <a:chExt cx="178876" cy="321752"/>
          </a:xfrm>
        </p:grpSpPr>
        <p:sp>
          <p:nvSpPr>
            <p:cNvPr id="68" name="Овал 6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Овал 6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Овал 6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Овал 7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Овал 7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" name="Группа 72"/>
          <p:cNvGrpSpPr/>
          <p:nvPr/>
        </p:nvGrpSpPr>
        <p:grpSpPr>
          <a:xfrm>
            <a:off x="1142976" y="5715016"/>
            <a:ext cx="178876" cy="321752"/>
            <a:chOff x="642910" y="5500702"/>
            <a:chExt cx="178876" cy="321752"/>
          </a:xfrm>
        </p:grpSpPr>
        <p:sp>
          <p:nvSpPr>
            <p:cNvPr id="74" name="Овал 7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Овал 7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" name="Овал 7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" name="Овал 7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Овал 7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" name="Группа 78"/>
          <p:cNvGrpSpPr/>
          <p:nvPr/>
        </p:nvGrpSpPr>
        <p:grpSpPr>
          <a:xfrm>
            <a:off x="1357290" y="5715016"/>
            <a:ext cx="178876" cy="321752"/>
            <a:chOff x="642910" y="5500702"/>
            <a:chExt cx="178876" cy="321752"/>
          </a:xfrm>
        </p:grpSpPr>
        <p:sp>
          <p:nvSpPr>
            <p:cNvPr id="80" name="Овал 7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1" name="Овал 8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2" name="Овал 8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3" name="Овал 8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" name="Овал 8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" name="Группа 84"/>
          <p:cNvGrpSpPr/>
          <p:nvPr/>
        </p:nvGrpSpPr>
        <p:grpSpPr>
          <a:xfrm>
            <a:off x="1571604" y="5715016"/>
            <a:ext cx="178876" cy="321752"/>
            <a:chOff x="642910" y="5500702"/>
            <a:chExt cx="178876" cy="321752"/>
          </a:xfrm>
        </p:grpSpPr>
        <p:sp>
          <p:nvSpPr>
            <p:cNvPr id="86" name="Овал 8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7" name="Овал 8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" name="Овал 8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9" name="Овал 8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0" name="Овал 8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" name="Группа 90"/>
          <p:cNvGrpSpPr/>
          <p:nvPr/>
        </p:nvGrpSpPr>
        <p:grpSpPr>
          <a:xfrm>
            <a:off x="1785918" y="5715016"/>
            <a:ext cx="178876" cy="321752"/>
            <a:chOff x="642910" y="5500702"/>
            <a:chExt cx="178876" cy="321752"/>
          </a:xfrm>
        </p:grpSpPr>
        <p:sp>
          <p:nvSpPr>
            <p:cNvPr id="92" name="Овал 9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3" name="Овал 9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4" name="Овал 9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5" name="Овал 9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6" name="Овал 9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" name="Группа 96"/>
          <p:cNvGrpSpPr/>
          <p:nvPr/>
        </p:nvGrpSpPr>
        <p:grpSpPr>
          <a:xfrm>
            <a:off x="2000232" y="5715016"/>
            <a:ext cx="178876" cy="321752"/>
            <a:chOff x="642910" y="5500702"/>
            <a:chExt cx="178876" cy="321752"/>
          </a:xfrm>
        </p:grpSpPr>
        <p:sp>
          <p:nvSpPr>
            <p:cNvPr id="98" name="Овал 9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9" name="Овал 9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0" name="Овал 9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1" name="Овал 10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2" name="Овал 10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" name="Группа 102"/>
          <p:cNvGrpSpPr/>
          <p:nvPr/>
        </p:nvGrpSpPr>
        <p:grpSpPr>
          <a:xfrm>
            <a:off x="2214546" y="5715016"/>
            <a:ext cx="178876" cy="321752"/>
            <a:chOff x="642910" y="5500702"/>
            <a:chExt cx="178876" cy="321752"/>
          </a:xfrm>
        </p:grpSpPr>
        <p:sp>
          <p:nvSpPr>
            <p:cNvPr id="104" name="Овал 10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5" name="Овал 10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6" name="Овал 10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7" name="Овал 10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8" name="Овал 10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3" name="Группа 108"/>
          <p:cNvGrpSpPr/>
          <p:nvPr/>
        </p:nvGrpSpPr>
        <p:grpSpPr>
          <a:xfrm>
            <a:off x="2428860" y="5715016"/>
            <a:ext cx="178876" cy="321752"/>
            <a:chOff x="642910" y="5500702"/>
            <a:chExt cx="178876" cy="321752"/>
          </a:xfrm>
        </p:grpSpPr>
        <p:sp>
          <p:nvSpPr>
            <p:cNvPr id="110" name="Овал 10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1" name="Овал 11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2" name="Овал 11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3" name="Овал 11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4" name="Овал 11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5" name="Группа 114"/>
          <p:cNvGrpSpPr/>
          <p:nvPr/>
        </p:nvGrpSpPr>
        <p:grpSpPr>
          <a:xfrm>
            <a:off x="2643174" y="5715016"/>
            <a:ext cx="178876" cy="321752"/>
            <a:chOff x="642910" y="5500702"/>
            <a:chExt cx="178876" cy="321752"/>
          </a:xfrm>
        </p:grpSpPr>
        <p:sp>
          <p:nvSpPr>
            <p:cNvPr id="116" name="Овал 11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7" name="Овал 11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8" name="Овал 11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9" name="Овал 11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0" name="Овал 11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6" name="Группа 120"/>
          <p:cNvGrpSpPr/>
          <p:nvPr/>
        </p:nvGrpSpPr>
        <p:grpSpPr>
          <a:xfrm>
            <a:off x="2857488" y="5715016"/>
            <a:ext cx="178876" cy="321752"/>
            <a:chOff x="642910" y="5500702"/>
            <a:chExt cx="178876" cy="321752"/>
          </a:xfrm>
        </p:grpSpPr>
        <p:sp>
          <p:nvSpPr>
            <p:cNvPr id="122" name="Овал 12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3" name="Овал 12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4" name="Овал 12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5" name="Овал 12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6" name="Овал 12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7" name="Группа 126"/>
          <p:cNvGrpSpPr/>
          <p:nvPr/>
        </p:nvGrpSpPr>
        <p:grpSpPr>
          <a:xfrm>
            <a:off x="3071802" y="5715016"/>
            <a:ext cx="178876" cy="321752"/>
            <a:chOff x="642910" y="5500702"/>
            <a:chExt cx="178876" cy="321752"/>
          </a:xfrm>
        </p:grpSpPr>
        <p:sp>
          <p:nvSpPr>
            <p:cNvPr id="128" name="Овал 12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9" name="Овал 12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0" name="Овал 12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1" name="Овал 13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2" name="Овал 13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0" name="Группа 132"/>
          <p:cNvGrpSpPr/>
          <p:nvPr/>
        </p:nvGrpSpPr>
        <p:grpSpPr>
          <a:xfrm>
            <a:off x="3286116" y="5715016"/>
            <a:ext cx="178876" cy="321752"/>
            <a:chOff x="642910" y="5500702"/>
            <a:chExt cx="178876" cy="321752"/>
          </a:xfrm>
        </p:grpSpPr>
        <p:sp>
          <p:nvSpPr>
            <p:cNvPr id="134" name="Овал 13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5" name="Овал 13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6" name="Овал 13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7" name="Овал 13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8" name="Овал 13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8" name="Группа 138"/>
          <p:cNvGrpSpPr/>
          <p:nvPr/>
        </p:nvGrpSpPr>
        <p:grpSpPr>
          <a:xfrm>
            <a:off x="3500430" y="5715016"/>
            <a:ext cx="178876" cy="321752"/>
            <a:chOff x="642910" y="5500702"/>
            <a:chExt cx="178876" cy="321752"/>
          </a:xfrm>
        </p:grpSpPr>
        <p:sp>
          <p:nvSpPr>
            <p:cNvPr id="140" name="Овал 13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1" name="Овал 14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2" name="Овал 14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3" name="Овал 14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4" name="Овал 14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6" name="Группа 144"/>
          <p:cNvGrpSpPr/>
          <p:nvPr/>
        </p:nvGrpSpPr>
        <p:grpSpPr>
          <a:xfrm>
            <a:off x="3714744" y="5715016"/>
            <a:ext cx="178876" cy="321752"/>
            <a:chOff x="642910" y="5500702"/>
            <a:chExt cx="178876" cy="321752"/>
          </a:xfrm>
        </p:grpSpPr>
        <p:sp>
          <p:nvSpPr>
            <p:cNvPr id="146" name="Овал 14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7" name="Овал 14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8" name="Овал 14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9" name="Овал 14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0" name="Овал 14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7" name="Группа 150"/>
          <p:cNvGrpSpPr/>
          <p:nvPr/>
        </p:nvGrpSpPr>
        <p:grpSpPr>
          <a:xfrm>
            <a:off x="3929058" y="5715016"/>
            <a:ext cx="178876" cy="321752"/>
            <a:chOff x="642910" y="5500702"/>
            <a:chExt cx="178876" cy="321752"/>
          </a:xfrm>
        </p:grpSpPr>
        <p:sp>
          <p:nvSpPr>
            <p:cNvPr id="152" name="Овал 15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3" name="Овал 15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4" name="Овал 15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5" name="Овал 15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6" name="Овал 15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8" name="Группа 156"/>
          <p:cNvGrpSpPr/>
          <p:nvPr/>
        </p:nvGrpSpPr>
        <p:grpSpPr>
          <a:xfrm>
            <a:off x="4143372" y="5715016"/>
            <a:ext cx="178876" cy="321752"/>
            <a:chOff x="642910" y="5500702"/>
            <a:chExt cx="178876" cy="321752"/>
          </a:xfrm>
        </p:grpSpPr>
        <p:sp>
          <p:nvSpPr>
            <p:cNvPr id="158" name="Овал 15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9" name="Овал 15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0" name="Овал 15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1" name="Овал 16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2" name="Овал 16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9" name="Группа 162"/>
          <p:cNvGrpSpPr/>
          <p:nvPr/>
        </p:nvGrpSpPr>
        <p:grpSpPr>
          <a:xfrm>
            <a:off x="4357686" y="5715016"/>
            <a:ext cx="178876" cy="321752"/>
            <a:chOff x="642910" y="5500702"/>
            <a:chExt cx="178876" cy="321752"/>
          </a:xfrm>
        </p:grpSpPr>
        <p:sp>
          <p:nvSpPr>
            <p:cNvPr id="164" name="Овал 16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5" name="Овал 16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6" name="Овал 16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7" name="Овал 16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8" name="Овал 16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0" name="Группа 168"/>
          <p:cNvGrpSpPr/>
          <p:nvPr/>
        </p:nvGrpSpPr>
        <p:grpSpPr>
          <a:xfrm>
            <a:off x="4572000" y="5715016"/>
            <a:ext cx="178876" cy="321752"/>
            <a:chOff x="642910" y="5500702"/>
            <a:chExt cx="178876" cy="321752"/>
          </a:xfrm>
        </p:grpSpPr>
        <p:sp>
          <p:nvSpPr>
            <p:cNvPr id="170" name="Овал 16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1" name="Овал 17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2" name="Овал 17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3" name="Овал 17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4" name="Овал 17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75" name="Полилиния 174"/>
          <p:cNvSpPr/>
          <p:nvPr/>
        </p:nvSpPr>
        <p:spPr>
          <a:xfrm>
            <a:off x="3714744" y="-24"/>
            <a:ext cx="5444836" cy="4071966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7" name="Подзаголовок 176"/>
          <p:cNvSpPr>
            <a:spLocks noGrp="1"/>
          </p:cNvSpPr>
          <p:nvPr>
            <p:ph type="body" idx="1"/>
          </p:nvPr>
        </p:nvSpPr>
        <p:spPr>
          <a:xfrm>
            <a:off x="785786" y="357167"/>
            <a:ext cx="7772400" cy="714379"/>
          </a:xfrm>
          <a:prstGeom prst="round2SameRect">
            <a:avLst>
              <a:gd name="adj1" fmla="val 16667"/>
              <a:gd name="adj2" fmla="val 27273"/>
            </a:avLst>
          </a:prstGeom>
          <a:solidFill>
            <a:srgbClr val="FEE9E2">
              <a:alpha val="51000"/>
            </a:srgbClr>
          </a:solidFill>
        </p:spPr>
        <p:txBody>
          <a:bodyPr>
            <a:noAutofit/>
          </a:bodyPr>
          <a:lstStyle/>
          <a:p>
            <a:pPr algn="ctr"/>
            <a:r>
              <a:rPr lang="ru-RU" sz="4400" b="1" dirty="0" err="1" smtClean="0">
                <a:solidFill>
                  <a:srgbClr val="6D1311"/>
                </a:solidFill>
              </a:rPr>
              <a:t>Випереджувальне</a:t>
            </a:r>
            <a:r>
              <a:rPr lang="ru-RU" sz="4400" b="1" dirty="0" smtClean="0">
                <a:solidFill>
                  <a:srgbClr val="6D1311"/>
                </a:solidFill>
              </a:rPr>
              <a:t> </a:t>
            </a:r>
            <a:r>
              <a:rPr lang="ru-RU" sz="4400" b="1" dirty="0" err="1" smtClean="0">
                <a:solidFill>
                  <a:srgbClr val="6D1311"/>
                </a:solidFill>
              </a:rPr>
              <a:t>завдання</a:t>
            </a:r>
            <a:endParaRPr lang="ru-RU" sz="4400" b="1" dirty="0">
              <a:solidFill>
                <a:srgbClr val="6D1311"/>
              </a:solidFill>
            </a:endParaRPr>
          </a:p>
        </p:txBody>
      </p:sp>
      <p:sp>
        <p:nvSpPr>
          <p:cNvPr id="157" name="Заголовок 156"/>
          <p:cNvSpPr>
            <a:spLocks noGrp="1"/>
          </p:cNvSpPr>
          <p:nvPr>
            <p:ph type="title"/>
          </p:nvPr>
        </p:nvSpPr>
        <p:spPr>
          <a:xfrm>
            <a:off x="722312" y="4406900"/>
            <a:ext cx="7778778" cy="1450992"/>
          </a:xfrm>
        </p:spPr>
        <p:txBody>
          <a:bodyPr>
            <a:noAutofit/>
          </a:bodyPr>
          <a:lstStyle/>
          <a:p>
            <a:pPr algn="ctr"/>
            <a:r>
              <a:rPr lang="uk-UA" sz="2000" dirty="0" smtClean="0"/>
              <a:t/>
            </a:r>
            <a:br>
              <a:rPr lang="uk-UA" sz="2000" dirty="0" smtClean="0"/>
            </a:br>
            <a:r>
              <a:rPr lang="uk-UA" sz="2000" dirty="0" smtClean="0"/>
              <a:t>(на диспуті необхідно </a:t>
            </a:r>
            <a:r>
              <a:rPr lang="uk-UA" sz="2000" dirty="0" err="1" smtClean="0"/>
              <a:t>обгрунтувати</a:t>
            </a:r>
            <a:r>
              <a:rPr lang="uk-UA" sz="2000" dirty="0" smtClean="0"/>
              <a:t> свої міркування, висловити докази й аргументи, що підтверджують перевагу команди);</a:t>
            </a:r>
            <a:br>
              <a:rPr lang="uk-UA" sz="2000" dirty="0" smtClean="0"/>
            </a:br>
            <a:r>
              <a:rPr lang="uk-UA" sz="2000" dirty="0" smtClean="0"/>
              <a:t>Для цього оберіть експертів та ведучих. Підберіть тези виступу, підготуйте аргументації.</a:t>
            </a:r>
            <a:br>
              <a:rPr lang="uk-UA" sz="2000" dirty="0" smtClean="0"/>
            </a:br>
            <a:r>
              <a:rPr lang="uk-UA" sz="2000" dirty="0" smtClean="0"/>
              <a:t/>
            </a:r>
            <a:br>
              <a:rPr lang="uk-UA" sz="2000" dirty="0" smtClean="0"/>
            </a:br>
            <a:endParaRPr lang="uk-UA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олилиния 28"/>
          <p:cNvSpPr/>
          <p:nvPr/>
        </p:nvSpPr>
        <p:spPr>
          <a:xfrm>
            <a:off x="3714744" y="-24"/>
            <a:ext cx="5444836" cy="6316370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лилиния 13"/>
          <p:cNvSpPr/>
          <p:nvPr/>
        </p:nvSpPr>
        <p:spPr>
          <a:xfrm>
            <a:off x="3677516" y="0"/>
            <a:ext cx="5444836" cy="6858024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олилиния 25"/>
          <p:cNvSpPr/>
          <p:nvPr/>
        </p:nvSpPr>
        <p:spPr>
          <a:xfrm>
            <a:off x="0" y="1714488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олилиния 24"/>
          <p:cNvSpPr/>
          <p:nvPr/>
        </p:nvSpPr>
        <p:spPr>
          <a:xfrm>
            <a:off x="0" y="1571612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9" name="Прямоугольник 178"/>
          <p:cNvSpPr/>
          <p:nvPr/>
        </p:nvSpPr>
        <p:spPr>
          <a:xfrm>
            <a:off x="0" y="6215082"/>
            <a:ext cx="9144000" cy="642918"/>
          </a:xfrm>
          <a:prstGeom prst="rect">
            <a:avLst/>
          </a:prstGeom>
          <a:gradFill>
            <a:gsLst>
              <a:gs pos="0">
                <a:srgbClr val="EBB075"/>
              </a:gs>
              <a:gs pos="8000">
                <a:srgbClr val="FEE9E2"/>
              </a:gs>
              <a:gs pos="19000">
                <a:srgbClr val="E79379"/>
              </a:gs>
              <a:gs pos="70000">
                <a:srgbClr val="E4643C"/>
              </a:gs>
              <a:gs pos="100000">
                <a:srgbClr val="6D1311"/>
              </a:gs>
            </a:gsLst>
            <a:lin ang="5400000" scaled="1"/>
          </a:gradFill>
          <a:ln>
            <a:noFill/>
          </a:ln>
          <a:effectLst>
            <a:outerShdw blurRad="1016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олилиния 26"/>
          <p:cNvSpPr/>
          <p:nvPr/>
        </p:nvSpPr>
        <p:spPr>
          <a:xfrm>
            <a:off x="0" y="1857364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олилиния 20"/>
          <p:cNvSpPr/>
          <p:nvPr/>
        </p:nvSpPr>
        <p:spPr>
          <a:xfrm>
            <a:off x="0" y="1000108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олилиния 21"/>
          <p:cNvSpPr/>
          <p:nvPr/>
        </p:nvSpPr>
        <p:spPr>
          <a:xfrm>
            <a:off x="0" y="1142984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олилиния 22"/>
          <p:cNvSpPr/>
          <p:nvPr/>
        </p:nvSpPr>
        <p:spPr>
          <a:xfrm>
            <a:off x="0" y="1285860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олилиния 23"/>
          <p:cNvSpPr/>
          <p:nvPr/>
        </p:nvSpPr>
        <p:spPr>
          <a:xfrm>
            <a:off x="0" y="1428736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олилиния 18"/>
          <p:cNvSpPr/>
          <p:nvPr/>
        </p:nvSpPr>
        <p:spPr>
          <a:xfrm>
            <a:off x="3714744" y="-24"/>
            <a:ext cx="5444836" cy="5684710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олилиния 17"/>
          <p:cNvSpPr/>
          <p:nvPr/>
        </p:nvSpPr>
        <p:spPr>
          <a:xfrm>
            <a:off x="3699196" y="9501"/>
            <a:ext cx="5444836" cy="4601858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олилиния 29"/>
          <p:cNvSpPr/>
          <p:nvPr/>
        </p:nvSpPr>
        <p:spPr>
          <a:xfrm>
            <a:off x="3714744" y="-24"/>
            <a:ext cx="5444836" cy="5143536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5" name="Полилиния 174"/>
          <p:cNvSpPr/>
          <p:nvPr/>
        </p:nvSpPr>
        <p:spPr>
          <a:xfrm>
            <a:off x="3714744" y="-24"/>
            <a:ext cx="5444836" cy="4071966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9" name="Полилиния 188"/>
          <p:cNvSpPr/>
          <p:nvPr/>
        </p:nvSpPr>
        <p:spPr>
          <a:xfrm>
            <a:off x="-560903" y="-42556"/>
            <a:ext cx="2579688" cy="5429288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4" name="Полилиния 183"/>
          <p:cNvSpPr/>
          <p:nvPr/>
        </p:nvSpPr>
        <p:spPr>
          <a:xfrm>
            <a:off x="-428660" y="-142900"/>
            <a:ext cx="2579688" cy="5634077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2" name="Полилиния 181"/>
          <p:cNvSpPr/>
          <p:nvPr/>
        </p:nvSpPr>
        <p:spPr>
          <a:xfrm>
            <a:off x="-285784" y="-231204"/>
            <a:ext cx="2579688" cy="5784294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1" name="Полилиния 180"/>
          <p:cNvSpPr/>
          <p:nvPr/>
        </p:nvSpPr>
        <p:spPr>
          <a:xfrm>
            <a:off x="-142908" y="-268224"/>
            <a:ext cx="2579688" cy="5859415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8" name="Полилиния 177"/>
          <p:cNvSpPr/>
          <p:nvPr/>
        </p:nvSpPr>
        <p:spPr>
          <a:xfrm>
            <a:off x="-19050" y="-300727"/>
            <a:ext cx="2579688" cy="5939528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0" name="Прямоугольник 189"/>
          <p:cNvSpPr/>
          <p:nvPr/>
        </p:nvSpPr>
        <p:spPr>
          <a:xfrm>
            <a:off x="0" y="0"/>
            <a:ext cx="9144000" cy="1000108"/>
          </a:xfrm>
          <a:prstGeom prst="rect">
            <a:avLst/>
          </a:prstGeom>
          <a:gradFill>
            <a:gsLst>
              <a:gs pos="0">
                <a:srgbClr val="EBB075"/>
              </a:gs>
              <a:gs pos="8000">
                <a:srgbClr val="FEE9E2"/>
              </a:gs>
              <a:gs pos="19000">
                <a:srgbClr val="E79379"/>
              </a:gs>
              <a:gs pos="70000">
                <a:srgbClr val="E4643C"/>
              </a:gs>
              <a:gs pos="100000">
                <a:srgbClr val="6D1311"/>
              </a:gs>
            </a:gsLst>
            <a:lin ang="5400000" scaled="1"/>
          </a:gradFill>
          <a:ln>
            <a:noFill/>
          </a:ln>
          <a:effectLst>
            <a:outerShdw blurRad="1016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4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Пам’ятка</a:t>
            </a:r>
            <a:endParaRPr lang="ru-RU" sz="4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pSp>
        <p:nvGrpSpPr>
          <p:cNvPr id="2" name="Группа 35"/>
          <p:cNvGrpSpPr/>
          <p:nvPr/>
        </p:nvGrpSpPr>
        <p:grpSpPr>
          <a:xfrm>
            <a:off x="2071670" y="6357958"/>
            <a:ext cx="178876" cy="321752"/>
            <a:chOff x="642910" y="5500702"/>
            <a:chExt cx="178876" cy="321752"/>
          </a:xfrm>
        </p:grpSpPr>
        <p:sp>
          <p:nvSpPr>
            <p:cNvPr id="31" name="Овал 30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Овал 32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Овал 33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Овал 34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" name="Группа 48"/>
          <p:cNvGrpSpPr/>
          <p:nvPr/>
        </p:nvGrpSpPr>
        <p:grpSpPr>
          <a:xfrm>
            <a:off x="2285984" y="6357958"/>
            <a:ext cx="178876" cy="321752"/>
            <a:chOff x="642910" y="5500702"/>
            <a:chExt cx="178876" cy="321752"/>
          </a:xfrm>
        </p:grpSpPr>
        <p:sp>
          <p:nvSpPr>
            <p:cNvPr id="50" name="Овал 4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Овал 5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Овал 5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Овал 5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Овал 5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" name="Группа 54"/>
          <p:cNvGrpSpPr/>
          <p:nvPr/>
        </p:nvGrpSpPr>
        <p:grpSpPr>
          <a:xfrm>
            <a:off x="2500298" y="6357958"/>
            <a:ext cx="178876" cy="321752"/>
            <a:chOff x="642910" y="5500702"/>
            <a:chExt cx="178876" cy="321752"/>
          </a:xfrm>
        </p:grpSpPr>
        <p:sp>
          <p:nvSpPr>
            <p:cNvPr id="56" name="Овал 5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Овал 5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Овал 5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Овал 5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Овал 5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" name="Группа 60"/>
          <p:cNvGrpSpPr/>
          <p:nvPr/>
        </p:nvGrpSpPr>
        <p:grpSpPr>
          <a:xfrm>
            <a:off x="2714612" y="6357958"/>
            <a:ext cx="178876" cy="321752"/>
            <a:chOff x="642910" y="5500702"/>
            <a:chExt cx="178876" cy="321752"/>
          </a:xfrm>
        </p:grpSpPr>
        <p:sp>
          <p:nvSpPr>
            <p:cNvPr id="62" name="Овал 6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Овал 6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Овал 6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5" name="Овал 6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Овал 6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" name="Группа 66"/>
          <p:cNvGrpSpPr/>
          <p:nvPr/>
        </p:nvGrpSpPr>
        <p:grpSpPr>
          <a:xfrm>
            <a:off x="2928926" y="6357958"/>
            <a:ext cx="178876" cy="321752"/>
            <a:chOff x="642910" y="5500702"/>
            <a:chExt cx="178876" cy="321752"/>
          </a:xfrm>
        </p:grpSpPr>
        <p:sp>
          <p:nvSpPr>
            <p:cNvPr id="68" name="Овал 6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Овал 6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Овал 6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Овал 7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Овал 7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" name="Группа 72"/>
          <p:cNvGrpSpPr/>
          <p:nvPr/>
        </p:nvGrpSpPr>
        <p:grpSpPr>
          <a:xfrm>
            <a:off x="3143240" y="6357958"/>
            <a:ext cx="178876" cy="321752"/>
            <a:chOff x="642910" y="5500702"/>
            <a:chExt cx="178876" cy="321752"/>
          </a:xfrm>
        </p:grpSpPr>
        <p:sp>
          <p:nvSpPr>
            <p:cNvPr id="74" name="Овал 7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Овал 7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" name="Овал 7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" name="Овал 7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Овал 7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" name="Группа 78"/>
          <p:cNvGrpSpPr/>
          <p:nvPr/>
        </p:nvGrpSpPr>
        <p:grpSpPr>
          <a:xfrm>
            <a:off x="3357554" y="6357958"/>
            <a:ext cx="178876" cy="321752"/>
            <a:chOff x="642910" y="5500702"/>
            <a:chExt cx="178876" cy="321752"/>
          </a:xfrm>
        </p:grpSpPr>
        <p:sp>
          <p:nvSpPr>
            <p:cNvPr id="80" name="Овал 7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1" name="Овал 8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2" name="Овал 8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3" name="Овал 8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" name="Овал 8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" name="Группа 84"/>
          <p:cNvGrpSpPr/>
          <p:nvPr/>
        </p:nvGrpSpPr>
        <p:grpSpPr>
          <a:xfrm>
            <a:off x="3571868" y="6357958"/>
            <a:ext cx="178876" cy="321752"/>
            <a:chOff x="642910" y="5500702"/>
            <a:chExt cx="178876" cy="321752"/>
          </a:xfrm>
        </p:grpSpPr>
        <p:sp>
          <p:nvSpPr>
            <p:cNvPr id="86" name="Овал 8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7" name="Овал 8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" name="Овал 8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9" name="Овал 8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0" name="Овал 8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" name="Группа 90"/>
          <p:cNvGrpSpPr/>
          <p:nvPr/>
        </p:nvGrpSpPr>
        <p:grpSpPr>
          <a:xfrm>
            <a:off x="3786182" y="6357958"/>
            <a:ext cx="178876" cy="321752"/>
            <a:chOff x="642910" y="5500702"/>
            <a:chExt cx="178876" cy="321752"/>
          </a:xfrm>
        </p:grpSpPr>
        <p:sp>
          <p:nvSpPr>
            <p:cNvPr id="92" name="Овал 9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3" name="Овал 9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4" name="Овал 9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5" name="Овал 9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6" name="Овал 9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" name="Группа 96"/>
          <p:cNvGrpSpPr/>
          <p:nvPr/>
        </p:nvGrpSpPr>
        <p:grpSpPr>
          <a:xfrm>
            <a:off x="4000496" y="6357958"/>
            <a:ext cx="178876" cy="321752"/>
            <a:chOff x="642910" y="5500702"/>
            <a:chExt cx="178876" cy="321752"/>
          </a:xfrm>
        </p:grpSpPr>
        <p:sp>
          <p:nvSpPr>
            <p:cNvPr id="98" name="Овал 9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9" name="Овал 9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0" name="Овал 9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1" name="Овал 10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2" name="Овал 10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" name="Группа 102"/>
          <p:cNvGrpSpPr/>
          <p:nvPr/>
        </p:nvGrpSpPr>
        <p:grpSpPr>
          <a:xfrm>
            <a:off x="4214810" y="6357958"/>
            <a:ext cx="178876" cy="321752"/>
            <a:chOff x="642910" y="5500702"/>
            <a:chExt cx="178876" cy="321752"/>
          </a:xfrm>
        </p:grpSpPr>
        <p:sp>
          <p:nvSpPr>
            <p:cNvPr id="104" name="Овал 10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5" name="Овал 10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6" name="Овал 10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7" name="Овал 10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8" name="Овал 10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3" name="Группа 108"/>
          <p:cNvGrpSpPr/>
          <p:nvPr/>
        </p:nvGrpSpPr>
        <p:grpSpPr>
          <a:xfrm>
            <a:off x="4429124" y="6357958"/>
            <a:ext cx="178876" cy="321752"/>
            <a:chOff x="642910" y="5500702"/>
            <a:chExt cx="178876" cy="321752"/>
          </a:xfrm>
        </p:grpSpPr>
        <p:sp>
          <p:nvSpPr>
            <p:cNvPr id="110" name="Овал 10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1" name="Овал 11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2" name="Овал 11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3" name="Овал 11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4" name="Овал 11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5" name="Группа 114"/>
          <p:cNvGrpSpPr/>
          <p:nvPr/>
        </p:nvGrpSpPr>
        <p:grpSpPr>
          <a:xfrm>
            <a:off x="4643438" y="6357958"/>
            <a:ext cx="178876" cy="321752"/>
            <a:chOff x="642910" y="5500702"/>
            <a:chExt cx="178876" cy="321752"/>
          </a:xfrm>
        </p:grpSpPr>
        <p:sp>
          <p:nvSpPr>
            <p:cNvPr id="116" name="Овал 11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7" name="Овал 11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8" name="Овал 11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9" name="Овал 11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0" name="Овал 11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6" name="Группа 120"/>
          <p:cNvGrpSpPr/>
          <p:nvPr/>
        </p:nvGrpSpPr>
        <p:grpSpPr>
          <a:xfrm>
            <a:off x="4857752" y="6357958"/>
            <a:ext cx="178876" cy="321752"/>
            <a:chOff x="642910" y="5500702"/>
            <a:chExt cx="178876" cy="321752"/>
          </a:xfrm>
        </p:grpSpPr>
        <p:sp>
          <p:nvSpPr>
            <p:cNvPr id="122" name="Овал 12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3" name="Овал 12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4" name="Овал 12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5" name="Овал 12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6" name="Овал 12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7" name="Группа 126"/>
          <p:cNvGrpSpPr/>
          <p:nvPr/>
        </p:nvGrpSpPr>
        <p:grpSpPr>
          <a:xfrm>
            <a:off x="5072066" y="6357958"/>
            <a:ext cx="178876" cy="321752"/>
            <a:chOff x="642910" y="5500702"/>
            <a:chExt cx="178876" cy="321752"/>
          </a:xfrm>
        </p:grpSpPr>
        <p:sp>
          <p:nvSpPr>
            <p:cNvPr id="128" name="Овал 12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9" name="Овал 12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0" name="Овал 12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1" name="Овал 13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2" name="Овал 13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0" name="Группа 132"/>
          <p:cNvGrpSpPr/>
          <p:nvPr/>
        </p:nvGrpSpPr>
        <p:grpSpPr>
          <a:xfrm>
            <a:off x="5286380" y="6357958"/>
            <a:ext cx="178876" cy="321752"/>
            <a:chOff x="642910" y="5500702"/>
            <a:chExt cx="178876" cy="321752"/>
          </a:xfrm>
        </p:grpSpPr>
        <p:sp>
          <p:nvSpPr>
            <p:cNvPr id="134" name="Овал 13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5" name="Овал 13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6" name="Овал 13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7" name="Овал 13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8" name="Овал 13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8" name="Группа 138"/>
          <p:cNvGrpSpPr/>
          <p:nvPr/>
        </p:nvGrpSpPr>
        <p:grpSpPr>
          <a:xfrm>
            <a:off x="5500694" y="6357958"/>
            <a:ext cx="178876" cy="321752"/>
            <a:chOff x="642910" y="5500702"/>
            <a:chExt cx="178876" cy="321752"/>
          </a:xfrm>
        </p:grpSpPr>
        <p:sp>
          <p:nvSpPr>
            <p:cNvPr id="140" name="Овал 13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1" name="Овал 14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2" name="Овал 14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3" name="Овал 14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4" name="Овал 14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6" name="Группа 144"/>
          <p:cNvGrpSpPr/>
          <p:nvPr/>
        </p:nvGrpSpPr>
        <p:grpSpPr>
          <a:xfrm>
            <a:off x="5715008" y="6357958"/>
            <a:ext cx="178876" cy="321752"/>
            <a:chOff x="642910" y="5500702"/>
            <a:chExt cx="178876" cy="321752"/>
          </a:xfrm>
        </p:grpSpPr>
        <p:sp>
          <p:nvSpPr>
            <p:cNvPr id="146" name="Овал 14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7" name="Овал 14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8" name="Овал 14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9" name="Овал 14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0" name="Овал 14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7" name="Группа 150"/>
          <p:cNvGrpSpPr/>
          <p:nvPr/>
        </p:nvGrpSpPr>
        <p:grpSpPr>
          <a:xfrm>
            <a:off x="5929322" y="6357958"/>
            <a:ext cx="178876" cy="321752"/>
            <a:chOff x="642910" y="5500702"/>
            <a:chExt cx="178876" cy="321752"/>
          </a:xfrm>
        </p:grpSpPr>
        <p:sp>
          <p:nvSpPr>
            <p:cNvPr id="152" name="Овал 15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3" name="Овал 15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4" name="Овал 15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5" name="Овал 15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6" name="Овал 15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8" name="Группа 156"/>
          <p:cNvGrpSpPr/>
          <p:nvPr/>
        </p:nvGrpSpPr>
        <p:grpSpPr>
          <a:xfrm>
            <a:off x="6143636" y="6357958"/>
            <a:ext cx="178876" cy="321752"/>
            <a:chOff x="642910" y="5500702"/>
            <a:chExt cx="178876" cy="321752"/>
          </a:xfrm>
        </p:grpSpPr>
        <p:sp>
          <p:nvSpPr>
            <p:cNvPr id="158" name="Овал 15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9" name="Овал 15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0" name="Овал 15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1" name="Овал 16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2" name="Овал 16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9" name="Группа 162"/>
          <p:cNvGrpSpPr/>
          <p:nvPr/>
        </p:nvGrpSpPr>
        <p:grpSpPr>
          <a:xfrm>
            <a:off x="6357950" y="6357958"/>
            <a:ext cx="178876" cy="321752"/>
            <a:chOff x="642910" y="5500702"/>
            <a:chExt cx="178876" cy="321752"/>
          </a:xfrm>
        </p:grpSpPr>
        <p:sp>
          <p:nvSpPr>
            <p:cNvPr id="164" name="Овал 16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5" name="Овал 16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6" name="Овал 16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7" name="Овал 16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8" name="Овал 16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0" name="Группа 168"/>
          <p:cNvGrpSpPr/>
          <p:nvPr/>
        </p:nvGrpSpPr>
        <p:grpSpPr>
          <a:xfrm>
            <a:off x="6572264" y="6357958"/>
            <a:ext cx="178876" cy="321752"/>
            <a:chOff x="642910" y="5500702"/>
            <a:chExt cx="178876" cy="321752"/>
          </a:xfrm>
        </p:grpSpPr>
        <p:sp>
          <p:nvSpPr>
            <p:cNvPr id="170" name="Овал 16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1" name="Овал 17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2" name="Овал 17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3" name="Овал 17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4" name="Овал 17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77" name="Фигура, имеющая форму буквы L 176">
            <a:hlinkClick r:id="" action="ppaction://hlinkshowjump?jump=nextslide"/>
          </p:cNvPr>
          <p:cNvSpPr/>
          <p:nvPr/>
        </p:nvSpPr>
        <p:spPr>
          <a:xfrm rot="13688188">
            <a:off x="8403431" y="6340885"/>
            <a:ext cx="290815" cy="324217"/>
          </a:xfrm>
          <a:prstGeom prst="corner">
            <a:avLst>
              <a:gd name="adj1" fmla="val 51886"/>
              <a:gd name="adj2" fmla="val 36977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0" name="Фигура, имеющая форму буквы L 179">
            <a:hlinkClick r:id="" action="ppaction://hlinkshowjump?jump=previousslide"/>
          </p:cNvPr>
          <p:cNvSpPr/>
          <p:nvPr/>
        </p:nvSpPr>
        <p:spPr>
          <a:xfrm rot="7911812" flipH="1">
            <a:off x="8137915" y="6340886"/>
            <a:ext cx="290815" cy="324217"/>
          </a:xfrm>
          <a:prstGeom prst="corner">
            <a:avLst>
              <a:gd name="adj1" fmla="val 51886"/>
              <a:gd name="adj2" fmla="val 36977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83" name="Группа 182"/>
          <p:cNvGrpSpPr/>
          <p:nvPr/>
        </p:nvGrpSpPr>
        <p:grpSpPr>
          <a:xfrm>
            <a:off x="409704" y="6279754"/>
            <a:ext cx="143349" cy="428998"/>
            <a:chOff x="409704" y="6279754"/>
            <a:chExt cx="143349" cy="428998"/>
          </a:xfrm>
        </p:grpSpPr>
        <p:sp>
          <p:nvSpPr>
            <p:cNvPr id="191" name="Прямоугольник 190">
              <a:hlinkClick r:id="" action="ppaction://hlinkshowjump?jump=endshow"/>
            </p:cNvPr>
            <p:cNvSpPr/>
            <p:nvPr/>
          </p:nvSpPr>
          <p:spPr>
            <a:xfrm rot="7887245">
              <a:off x="266828" y="6423000"/>
              <a:ext cx="428628" cy="142876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2" name="Прямоугольник 191">
              <a:hlinkClick r:id="" action="ppaction://hlinkshowjump?jump=endshow"/>
            </p:cNvPr>
            <p:cNvSpPr/>
            <p:nvPr/>
          </p:nvSpPr>
          <p:spPr>
            <a:xfrm rot="2898367">
              <a:off x="267301" y="6422630"/>
              <a:ext cx="428628" cy="142876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63" name="Горизонтальный свиток 162"/>
          <p:cNvSpPr/>
          <p:nvPr/>
        </p:nvSpPr>
        <p:spPr>
          <a:xfrm>
            <a:off x="785786" y="857232"/>
            <a:ext cx="7215238" cy="5000660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uk-UA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                                  </a:t>
            </a:r>
            <a:endParaRPr lang="uk-UA" sz="2400" b="1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            тому, хто збирається на диспут, дискусію</a:t>
            </a:r>
            <a:endParaRPr lang="uk-UA" sz="1050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1.Уважно вислухай думку товариша з питання, що обговорюється.</a:t>
            </a:r>
            <a:endParaRPr lang="uk-UA" sz="1050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2.Свої заперечення висловлюй у тактовній, необразливій формі, не вдаючись до обговорення особистих якостей опонента.</a:t>
            </a:r>
            <a:endParaRPr lang="uk-UA" sz="1050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3.Намагайся навести якомога більше цікавих доказів, фактів, аргументів на захист своєї думки.</a:t>
            </a:r>
            <a:endParaRPr lang="uk-UA" sz="1050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4.Спробуй знайти у думці товариша щось корисне, сприйнятливе для себе й виробити спільну компромісну думку з обговорюваного питання.</a:t>
            </a:r>
            <a:endParaRPr lang="uk-UA" sz="1050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 </a:t>
            </a:r>
            <a:endParaRPr lang="uk-UA" sz="2400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0" y="0"/>
            <a:ext cx="23436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 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400" b="1" dirty="0" smtClean="0">
              <a:latin typeface="Arial" charset="0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400" b="1" dirty="0" smtClean="0">
              <a:latin typeface="Arial" charset="0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400" b="1" dirty="0" smtClean="0">
              <a:latin typeface="Arial" charset="0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400" b="1" dirty="0" smtClean="0">
              <a:latin typeface="Arial" charset="0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400" b="1" dirty="0" smtClean="0">
              <a:latin typeface="Arial" charset="0"/>
              <a:cs typeface="Arial" charset="0"/>
            </a:endParaRPr>
          </a:p>
        </p:txBody>
      </p:sp>
      <p:sp>
        <p:nvSpPr>
          <p:cNvPr id="169" name="TextBox 168"/>
          <p:cNvSpPr txBox="1"/>
          <p:nvPr/>
        </p:nvSpPr>
        <p:spPr>
          <a:xfrm>
            <a:off x="2928926" y="928670"/>
            <a:ext cx="31282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dirty="0" smtClean="0">
                <a:solidFill>
                  <a:schemeClr val="bg1"/>
                </a:solidFill>
              </a:rPr>
              <a:t>Домашнє завдання</a:t>
            </a:r>
            <a:endParaRPr lang="uk-UA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олилиния 25"/>
          <p:cNvSpPr/>
          <p:nvPr/>
        </p:nvSpPr>
        <p:spPr>
          <a:xfrm>
            <a:off x="0" y="1714488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олилиния 24"/>
          <p:cNvSpPr/>
          <p:nvPr/>
        </p:nvSpPr>
        <p:spPr>
          <a:xfrm>
            <a:off x="0" y="1571612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олилиния 26"/>
          <p:cNvSpPr/>
          <p:nvPr/>
        </p:nvSpPr>
        <p:spPr>
          <a:xfrm>
            <a:off x="0" y="1857364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олилиния 20"/>
          <p:cNvSpPr/>
          <p:nvPr/>
        </p:nvSpPr>
        <p:spPr>
          <a:xfrm>
            <a:off x="0" y="1000108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олилиния 21"/>
          <p:cNvSpPr/>
          <p:nvPr/>
        </p:nvSpPr>
        <p:spPr>
          <a:xfrm>
            <a:off x="0" y="1142984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олилиния 22"/>
          <p:cNvSpPr/>
          <p:nvPr/>
        </p:nvSpPr>
        <p:spPr>
          <a:xfrm>
            <a:off x="0" y="1285860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олилиния 23"/>
          <p:cNvSpPr/>
          <p:nvPr/>
        </p:nvSpPr>
        <p:spPr>
          <a:xfrm>
            <a:off x="0" y="1428736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олилиния 18"/>
          <p:cNvSpPr/>
          <p:nvPr/>
        </p:nvSpPr>
        <p:spPr>
          <a:xfrm>
            <a:off x="3714744" y="-24"/>
            <a:ext cx="5444836" cy="5684710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олилиния 28"/>
          <p:cNvSpPr/>
          <p:nvPr/>
        </p:nvSpPr>
        <p:spPr>
          <a:xfrm>
            <a:off x="3714744" y="-24"/>
            <a:ext cx="5444836" cy="6316370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лилиния 13"/>
          <p:cNvSpPr/>
          <p:nvPr/>
        </p:nvSpPr>
        <p:spPr>
          <a:xfrm>
            <a:off x="3677516" y="0"/>
            <a:ext cx="5444836" cy="6858024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олилиния 17"/>
          <p:cNvSpPr/>
          <p:nvPr/>
        </p:nvSpPr>
        <p:spPr>
          <a:xfrm>
            <a:off x="3699196" y="9501"/>
            <a:ext cx="5444836" cy="4601858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олилиния 29"/>
          <p:cNvSpPr/>
          <p:nvPr/>
        </p:nvSpPr>
        <p:spPr>
          <a:xfrm>
            <a:off x="3714744" y="-24"/>
            <a:ext cx="5444836" cy="5143536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5" name="Полилиния 174"/>
          <p:cNvSpPr/>
          <p:nvPr/>
        </p:nvSpPr>
        <p:spPr>
          <a:xfrm>
            <a:off x="3714744" y="-24"/>
            <a:ext cx="5444836" cy="4071966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3" name="Прямоугольник 182"/>
          <p:cNvSpPr/>
          <p:nvPr/>
        </p:nvSpPr>
        <p:spPr>
          <a:xfrm rot="5400000">
            <a:off x="6322215" y="3607611"/>
            <a:ext cx="5429288" cy="214282"/>
          </a:xfrm>
          <a:prstGeom prst="rect">
            <a:avLst/>
          </a:prstGeom>
          <a:gradFill>
            <a:gsLst>
              <a:gs pos="0">
                <a:srgbClr val="EBB075"/>
              </a:gs>
              <a:gs pos="8000">
                <a:srgbClr val="FEE9E2"/>
              </a:gs>
              <a:gs pos="19000">
                <a:srgbClr val="E79379"/>
              </a:gs>
              <a:gs pos="70000">
                <a:srgbClr val="E4643C"/>
              </a:gs>
              <a:gs pos="100000">
                <a:srgbClr val="6D1311"/>
              </a:gs>
            </a:gsLst>
            <a:lin ang="5400000" scaled="1"/>
          </a:gradFill>
          <a:ln>
            <a:noFill/>
          </a:ln>
          <a:effectLst>
            <a:outerShdw blurRad="1016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9" name="Полилиния 188"/>
          <p:cNvSpPr/>
          <p:nvPr/>
        </p:nvSpPr>
        <p:spPr>
          <a:xfrm>
            <a:off x="-560903" y="-42556"/>
            <a:ext cx="2579688" cy="5429288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4" name="Полилиния 183"/>
          <p:cNvSpPr/>
          <p:nvPr/>
        </p:nvSpPr>
        <p:spPr>
          <a:xfrm>
            <a:off x="-428660" y="-142900"/>
            <a:ext cx="2579688" cy="5634077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2" name="Полилиния 181"/>
          <p:cNvSpPr/>
          <p:nvPr/>
        </p:nvSpPr>
        <p:spPr>
          <a:xfrm>
            <a:off x="-285784" y="-231204"/>
            <a:ext cx="2579688" cy="5784294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1" name="Полилиния 180"/>
          <p:cNvSpPr/>
          <p:nvPr/>
        </p:nvSpPr>
        <p:spPr>
          <a:xfrm>
            <a:off x="-142908" y="-268224"/>
            <a:ext cx="2579688" cy="5859415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8" name="Полилиния 177"/>
          <p:cNvSpPr/>
          <p:nvPr/>
        </p:nvSpPr>
        <p:spPr>
          <a:xfrm>
            <a:off x="-19050" y="-300727"/>
            <a:ext cx="2579688" cy="5939528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0" name="Прямоугольник 179"/>
          <p:cNvSpPr/>
          <p:nvPr/>
        </p:nvSpPr>
        <p:spPr>
          <a:xfrm rot="16200000">
            <a:off x="-2607503" y="3536173"/>
            <a:ext cx="5429288" cy="214282"/>
          </a:xfrm>
          <a:prstGeom prst="rect">
            <a:avLst/>
          </a:prstGeom>
          <a:gradFill>
            <a:gsLst>
              <a:gs pos="0">
                <a:srgbClr val="EBB075"/>
              </a:gs>
              <a:gs pos="8000">
                <a:srgbClr val="FEE9E2"/>
              </a:gs>
              <a:gs pos="19000">
                <a:srgbClr val="E79379"/>
              </a:gs>
              <a:gs pos="70000">
                <a:srgbClr val="E4643C"/>
              </a:gs>
              <a:gs pos="100000">
                <a:srgbClr val="6D1311"/>
              </a:gs>
            </a:gsLst>
            <a:lin ang="5400000" scaled="1"/>
          </a:gradFill>
          <a:ln>
            <a:noFill/>
          </a:ln>
          <a:effectLst>
            <a:outerShdw blurRad="1016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0" name="Прямоугольник 189"/>
          <p:cNvSpPr/>
          <p:nvPr/>
        </p:nvSpPr>
        <p:spPr>
          <a:xfrm>
            <a:off x="0" y="0"/>
            <a:ext cx="9144000" cy="1357298"/>
          </a:xfrm>
          <a:prstGeom prst="rect">
            <a:avLst/>
          </a:prstGeom>
          <a:gradFill>
            <a:gsLst>
              <a:gs pos="0">
                <a:srgbClr val="EBB075"/>
              </a:gs>
              <a:gs pos="8000">
                <a:srgbClr val="FEE9E2"/>
              </a:gs>
              <a:gs pos="19000">
                <a:srgbClr val="E79379"/>
              </a:gs>
              <a:gs pos="70000">
                <a:srgbClr val="E4643C"/>
              </a:gs>
              <a:gs pos="100000">
                <a:srgbClr val="6D1311"/>
              </a:gs>
            </a:gsLst>
            <a:lin ang="5400000" scaled="1"/>
          </a:gradFill>
          <a:ln>
            <a:noFill/>
          </a:ln>
          <a:effectLst>
            <a:outerShdw blurRad="1016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35"/>
          <p:cNvGrpSpPr/>
          <p:nvPr/>
        </p:nvGrpSpPr>
        <p:grpSpPr>
          <a:xfrm>
            <a:off x="142844" y="357166"/>
            <a:ext cx="178876" cy="321752"/>
            <a:chOff x="642910" y="5500702"/>
            <a:chExt cx="178876" cy="321752"/>
          </a:xfrm>
        </p:grpSpPr>
        <p:sp>
          <p:nvSpPr>
            <p:cNvPr id="31" name="Овал 30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Овал 32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Овал 33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Овал 34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" name="Группа 48"/>
          <p:cNvGrpSpPr/>
          <p:nvPr/>
        </p:nvGrpSpPr>
        <p:grpSpPr>
          <a:xfrm>
            <a:off x="357158" y="357166"/>
            <a:ext cx="178876" cy="321752"/>
            <a:chOff x="642910" y="5500702"/>
            <a:chExt cx="178876" cy="321752"/>
          </a:xfrm>
        </p:grpSpPr>
        <p:sp>
          <p:nvSpPr>
            <p:cNvPr id="50" name="Овал 4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Овал 5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Овал 5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Овал 5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Овал 5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" name="Группа 54"/>
          <p:cNvGrpSpPr/>
          <p:nvPr/>
        </p:nvGrpSpPr>
        <p:grpSpPr>
          <a:xfrm>
            <a:off x="571472" y="357166"/>
            <a:ext cx="178876" cy="321752"/>
            <a:chOff x="642910" y="5500702"/>
            <a:chExt cx="178876" cy="321752"/>
          </a:xfrm>
        </p:grpSpPr>
        <p:sp>
          <p:nvSpPr>
            <p:cNvPr id="56" name="Овал 5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Овал 5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Овал 5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Овал 5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Овал 5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" name="Группа 60"/>
          <p:cNvGrpSpPr/>
          <p:nvPr/>
        </p:nvGrpSpPr>
        <p:grpSpPr>
          <a:xfrm>
            <a:off x="785786" y="357166"/>
            <a:ext cx="178876" cy="321752"/>
            <a:chOff x="642910" y="5500702"/>
            <a:chExt cx="178876" cy="321752"/>
          </a:xfrm>
        </p:grpSpPr>
        <p:sp>
          <p:nvSpPr>
            <p:cNvPr id="62" name="Овал 6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Овал 6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Овал 6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5" name="Овал 6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Овал 6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" name="Группа 66"/>
          <p:cNvGrpSpPr/>
          <p:nvPr/>
        </p:nvGrpSpPr>
        <p:grpSpPr>
          <a:xfrm>
            <a:off x="1000100" y="357166"/>
            <a:ext cx="178876" cy="321752"/>
            <a:chOff x="642910" y="5500702"/>
            <a:chExt cx="178876" cy="321752"/>
          </a:xfrm>
        </p:grpSpPr>
        <p:sp>
          <p:nvSpPr>
            <p:cNvPr id="68" name="Овал 6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Овал 6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Овал 6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Овал 7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Овал 7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" name="Группа 72"/>
          <p:cNvGrpSpPr/>
          <p:nvPr/>
        </p:nvGrpSpPr>
        <p:grpSpPr>
          <a:xfrm>
            <a:off x="1214414" y="357166"/>
            <a:ext cx="178876" cy="321752"/>
            <a:chOff x="642910" y="5500702"/>
            <a:chExt cx="178876" cy="321752"/>
          </a:xfrm>
        </p:grpSpPr>
        <p:sp>
          <p:nvSpPr>
            <p:cNvPr id="74" name="Овал 7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Овал 7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" name="Овал 7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" name="Овал 7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Овал 7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" name="Группа 78"/>
          <p:cNvGrpSpPr/>
          <p:nvPr/>
        </p:nvGrpSpPr>
        <p:grpSpPr>
          <a:xfrm>
            <a:off x="1428728" y="357166"/>
            <a:ext cx="178876" cy="321752"/>
            <a:chOff x="642910" y="5500702"/>
            <a:chExt cx="178876" cy="321752"/>
          </a:xfrm>
        </p:grpSpPr>
        <p:sp>
          <p:nvSpPr>
            <p:cNvPr id="80" name="Овал 7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1" name="Овал 8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2" name="Овал 8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3" name="Овал 8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" name="Овал 8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" name="Группа 84"/>
          <p:cNvGrpSpPr/>
          <p:nvPr/>
        </p:nvGrpSpPr>
        <p:grpSpPr>
          <a:xfrm>
            <a:off x="1643042" y="357166"/>
            <a:ext cx="178876" cy="321752"/>
            <a:chOff x="642910" y="5500702"/>
            <a:chExt cx="178876" cy="321752"/>
          </a:xfrm>
        </p:grpSpPr>
        <p:sp>
          <p:nvSpPr>
            <p:cNvPr id="86" name="Овал 8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7" name="Овал 8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" name="Овал 8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9" name="Овал 8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0" name="Овал 8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" name="Группа 90"/>
          <p:cNvGrpSpPr/>
          <p:nvPr/>
        </p:nvGrpSpPr>
        <p:grpSpPr>
          <a:xfrm>
            <a:off x="1857356" y="357166"/>
            <a:ext cx="178876" cy="321752"/>
            <a:chOff x="642910" y="5500702"/>
            <a:chExt cx="178876" cy="321752"/>
          </a:xfrm>
        </p:grpSpPr>
        <p:sp>
          <p:nvSpPr>
            <p:cNvPr id="92" name="Овал 9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3" name="Овал 9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4" name="Овал 9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5" name="Овал 9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6" name="Овал 9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" name="Группа 96"/>
          <p:cNvGrpSpPr/>
          <p:nvPr/>
        </p:nvGrpSpPr>
        <p:grpSpPr>
          <a:xfrm>
            <a:off x="2071670" y="357166"/>
            <a:ext cx="178876" cy="321752"/>
            <a:chOff x="642910" y="5500702"/>
            <a:chExt cx="178876" cy="321752"/>
          </a:xfrm>
        </p:grpSpPr>
        <p:sp>
          <p:nvSpPr>
            <p:cNvPr id="98" name="Овал 9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9" name="Овал 9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0" name="Овал 9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1" name="Овал 10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2" name="Овал 10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" name="Группа 102"/>
          <p:cNvGrpSpPr/>
          <p:nvPr/>
        </p:nvGrpSpPr>
        <p:grpSpPr>
          <a:xfrm>
            <a:off x="2285984" y="357166"/>
            <a:ext cx="178876" cy="321752"/>
            <a:chOff x="642910" y="5500702"/>
            <a:chExt cx="178876" cy="321752"/>
          </a:xfrm>
        </p:grpSpPr>
        <p:sp>
          <p:nvSpPr>
            <p:cNvPr id="104" name="Овал 10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5" name="Овал 10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6" name="Овал 10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7" name="Овал 10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8" name="Овал 10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3" name="Группа 108"/>
          <p:cNvGrpSpPr/>
          <p:nvPr/>
        </p:nvGrpSpPr>
        <p:grpSpPr>
          <a:xfrm>
            <a:off x="2500298" y="357166"/>
            <a:ext cx="178876" cy="321752"/>
            <a:chOff x="642910" y="5500702"/>
            <a:chExt cx="178876" cy="321752"/>
          </a:xfrm>
        </p:grpSpPr>
        <p:sp>
          <p:nvSpPr>
            <p:cNvPr id="110" name="Овал 10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1" name="Овал 11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2" name="Овал 11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3" name="Овал 11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4" name="Овал 11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5" name="Группа 114"/>
          <p:cNvGrpSpPr/>
          <p:nvPr/>
        </p:nvGrpSpPr>
        <p:grpSpPr>
          <a:xfrm>
            <a:off x="2714612" y="357166"/>
            <a:ext cx="178876" cy="321752"/>
            <a:chOff x="642910" y="5500702"/>
            <a:chExt cx="178876" cy="321752"/>
          </a:xfrm>
        </p:grpSpPr>
        <p:sp>
          <p:nvSpPr>
            <p:cNvPr id="116" name="Овал 11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7" name="Овал 11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8" name="Овал 11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9" name="Овал 11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0" name="Овал 11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6" name="Группа 120"/>
          <p:cNvGrpSpPr/>
          <p:nvPr/>
        </p:nvGrpSpPr>
        <p:grpSpPr>
          <a:xfrm>
            <a:off x="2928926" y="357166"/>
            <a:ext cx="178876" cy="321752"/>
            <a:chOff x="642910" y="5500702"/>
            <a:chExt cx="178876" cy="321752"/>
          </a:xfrm>
        </p:grpSpPr>
        <p:sp>
          <p:nvSpPr>
            <p:cNvPr id="122" name="Овал 12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3" name="Овал 12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4" name="Овал 12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5" name="Овал 12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6" name="Овал 12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7" name="Группа 126"/>
          <p:cNvGrpSpPr/>
          <p:nvPr/>
        </p:nvGrpSpPr>
        <p:grpSpPr>
          <a:xfrm>
            <a:off x="3143240" y="357166"/>
            <a:ext cx="178876" cy="321752"/>
            <a:chOff x="642910" y="5500702"/>
            <a:chExt cx="178876" cy="321752"/>
          </a:xfrm>
        </p:grpSpPr>
        <p:sp>
          <p:nvSpPr>
            <p:cNvPr id="128" name="Овал 12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9" name="Овал 12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0" name="Овал 12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1" name="Овал 13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2" name="Овал 13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0" name="Группа 132"/>
          <p:cNvGrpSpPr/>
          <p:nvPr/>
        </p:nvGrpSpPr>
        <p:grpSpPr>
          <a:xfrm>
            <a:off x="3357554" y="357166"/>
            <a:ext cx="178876" cy="321752"/>
            <a:chOff x="642910" y="5500702"/>
            <a:chExt cx="178876" cy="321752"/>
          </a:xfrm>
        </p:grpSpPr>
        <p:sp>
          <p:nvSpPr>
            <p:cNvPr id="134" name="Овал 13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5" name="Овал 13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6" name="Овал 13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7" name="Овал 13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8" name="Овал 13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8" name="Группа 138"/>
          <p:cNvGrpSpPr/>
          <p:nvPr/>
        </p:nvGrpSpPr>
        <p:grpSpPr>
          <a:xfrm>
            <a:off x="3571868" y="357166"/>
            <a:ext cx="178876" cy="321752"/>
            <a:chOff x="642910" y="5500702"/>
            <a:chExt cx="178876" cy="321752"/>
          </a:xfrm>
        </p:grpSpPr>
        <p:sp>
          <p:nvSpPr>
            <p:cNvPr id="140" name="Овал 13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1" name="Овал 14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2" name="Овал 14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3" name="Овал 14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4" name="Овал 14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6" name="Группа 144"/>
          <p:cNvGrpSpPr/>
          <p:nvPr/>
        </p:nvGrpSpPr>
        <p:grpSpPr>
          <a:xfrm>
            <a:off x="3786182" y="357166"/>
            <a:ext cx="178876" cy="321752"/>
            <a:chOff x="642910" y="5500702"/>
            <a:chExt cx="178876" cy="321752"/>
          </a:xfrm>
        </p:grpSpPr>
        <p:sp>
          <p:nvSpPr>
            <p:cNvPr id="146" name="Овал 14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7" name="Овал 14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8" name="Овал 14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9" name="Овал 14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0" name="Овал 14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7" name="Группа 150"/>
          <p:cNvGrpSpPr/>
          <p:nvPr/>
        </p:nvGrpSpPr>
        <p:grpSpPr>
          <a:xfrm>
            <a:off x="4000496" y="357166"/>
            <a:ext cx="178876" cy="321752"/>
            <a:chOff x="642910" y="5500702"/>
            <a:chExt cx="178876" cy="321752"/>
          </a:xfrm>
        </p:grpSpPr>
        <p:sp>
          <p:nvSpPr>
            <p:cNvPr id="152" name="Овал 15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3" name="Овал 15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4" name="Овал 15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5" name="Овал 15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6" name="Овал 15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8" name="Группа 156"/>
          <p:cNvGrpSpPr/>
          <p:nvPr/>
        </p:nvGrpSpPr>
        <p:grpSpPr>
          <a:xfrm>
            <a:off x="4214810" y="357166"/>
            <a:ext cx="178876" cy="321752"/>
            <a:chOff x="642910" y="5500702"/>
            <a:chExt cx="178876" cy="321752"/>
          </a:xfrm>
        </p:grpSpPr>
        <p:sp>
          <p:nvSpPr>
            <p:cNvPr id="158" name="Овал 15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9" name="Овал 15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0" name="Овал 15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1" name="Овал 16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2" name="Овал 16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9" name="Группа 162"/>
          <p:cNvGrpSpPr/>
          <p:nvPr/>
        </p:nvGrpSpPr>
        <p:grpSpPr>
          <a:xfrm>
            <a:off x="4429124" y="357166"/>
            <a:ext cx="178876" cy="321752"/>
            <a:chOff x="642910" y="5500702"/>
            <a:chExt cx="178876" cy="321752"/>
          </a:xfrm>
        </p:grpSpPr>
        <p:sp>
          <p:nvSpPr>
            <p:cNvPr id="164" name="Овал 16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5" name="Овал 16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6" name="Овал 16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7" name="Овал 16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8" name="Овал 16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0" name="Группа 168"/>
          <p:cNvGrpSpPr/>
          <p:nvPr/>
        </p:nvGrpSpPr>
        <p:grpSpPr>
          <a:xfrm>
            <a:off x="4643438" y="357166"/>
            <a:ext cx="178876" cy="321752"/>
            <a:chOff x="642910" y="5500702"/>
            <a:chExt cx="178876" cy="321752"/>
          </a:xfrm>
        </p:grpSpPr>
        <p:sp>
          <p:nvSpPr>
            <p:cNvPr id="170" name="Овал 16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1" name="Овал 17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2" name="Овал 17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3" name="Овал 17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4" name="Овал 17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76" name="Заголовок 175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796908"/>
          </a:xfrm>
          <a:ln>
            <a:noFill/>
          </a:ln>
        </p:spPr>
        <p:txBody>
          <a:bodyPr>
            <a:noAutofit/>
          </a:bodyPr>
          <a:lstStyle/>
          <a:p>
            <a:r>
              <a:rPr lang="uk-UA" sz="4000" b="1" dirty="0" smtClean="0">
                <a:solidFill>
                  <a:schemeClr val="bg1"/>
                </a:solidFill>
              </a:rPr>
              <a:t>Диспут:</a:t>
            </a:r>
            <a:br>
              <a:rPr lang="uk-UA" sz="4000" b="1" dirty="0" smtClean="0">
                <a:solidFill>
                  <a:schemeClr val="bg1"/>
                </a:solidFill>
              </a:rPr>
            </a:br>
            <a:endParaRPr lang="ru-RU" sz="4000" b="1" spc="200" dirty="0">
              <a:ln w="29210">
                <a:solidFill>
                  <a:srgbClr val="6D1311"/>
                </a:solidFill>
              </a:ln>
              <a:solidFill>
                <a:schemeClr val="bg1"/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</p:txBody>
      </p:sp>
      <p:sp>
        <p:nvSpPr>
          <p:cNvPr id="179" name="Прямоугольник 178"/>
          <p:cNvSpPr/>
          <p:nvPr/>
        </p:nvSpPr>
        <p:spPr>
          <a:xfrm>
            <a:off x="0" y="5929330"/>
            <a:ext cx="9144000" cy="928670"/>
          </a:xfrm>
          <a:prstGeom prst="rect">
            <a:avLst/>
          </a:prstGeom>
          <a:gradFill>
            <a:gsLst>
              <a:gs pos="0">
                <a:srgbClr val="EBB075"/>
              </a:gs>
              <a:gs pos="8000">
                <a:srgbClr val="FEE9E2"/>
              </a:gs>
              <a:gs pos="19000">
                <a:srgbClr val="E79379"/>
              </a:gs>
              <a:gs pos="70000">
                <a:srgbClr val="E4643C"/>
              </a:gs>
              <a:gs pos="100000">
                <a:srgbClr val="6D1311"/>
              </a:gs>
            </a:gsLst>
            <a:lin ang="5400000" scaled="1"/>
          </a:gradFill>
          <a:ln>
            <a:noFill/>
          </a:ln>
          <a:effectLst>
            <a:outerShdw blurRad="1016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85" name="Фигура, имеющая форму буквы L 184">
            <a:hlinkClick r:id="" action="ppaction://hlinkshowjump?jump=nextslide"/>
          </p:cNvPr>
          <p:cNvSpPr/>
          <p:nvPr/>
        </p:nvSpPr>
        <p:spPr>
          <a:xfrm rot="13688188">
            <a:off x="8403431" y="6340885"/>
            <a:ext cx="290815" cy="324217"/>
          </a:xfrm>
          <a:prstGeom prst="corner">
            <a:avLst>
              <a:gd name="adj1" fmla="val 51886"/>
              <a:gd name="adj2" fmla="val 36977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6" name="Фигура, имеющая форму буквы L 185">
            <a:hlinkClick r:id="" action="ppaction://hlinkshowjump?jump=previousslide"/>
          </p:cNvPr>
          <p:cNvSpPr/>
          <p:nvPr/>
        </p:nvSpPr>
        <p:spPr>
          <a:xfrm rot="7911812" flipH="1">
            <a:off x="8137915" y="6340886"/>
            <a:ext cx="290815" cy="324217"/>
          </a:xfrm>
          <a:prstGeom prst="corner">
            <a:avLst>
              <a:gd name="adj1" fmla="val 51886"/>
              <a:gd name="adj2" fmla="val 36977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3" name="Содержимое 16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uk-UA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uk-UA" sz="3600" b="1" dirty="0" err="1" smtClean="0">
                <a:solidFill>
                  <a:schemeClr val="bg1"/>
                </a:solidFill>
              </a:rPr>
              <a:t>“Чому</a:t>
            </a:r>
            <a:r>
              <a:rPr lang="uk-UA" sz="3600" b="1" dirty="0" smtClean="0">
                <a:solidFill>
                  <a:schemeClr val="bg1"/>
                </a:solidFill>
              </a:rPr>
              <a:t> сучасній людині потрібні всі види мистецтва?”</a:t>
            </a:r>
          </a:p>
          <a:p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олилиния 25"/>
          <p:cNvSpPr/>
          <p:nvPr/>
        </p:nvSpPr>
        <p:spPr>
          <a:xfrm>
            <a:off x="0" y="1714488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олилиния 24"/>
          <p:cNvSpPr/>
          <p:nvPr/>
        </p:nvSpPr>
        <p:spPr>
          <a:xfrm>
            <a:off x="0" y="1571612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олилиния 26"/>
          <p:cNvSpPr/>
          <p:nvPr/>
        </p:nvSpPr>
        <p:spPr>
          <a:xfrm>
            <a:off x="0" y="1857364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олилиния 20"/>
          <p:cNvSpPr/>
          <p:nvPr/>
        </p:nvSpPr>
        <p:spPr>
          <a:xfrm>
            <a:off x="0" y="1000108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олилиния 21"/>
          <p:cNvSpPr/>
          <p:nvPr/>
        </p:nvSpPr>
        <p:spPr>
          <a:xfrm>
            <a:off x="0" y="1142984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олилиния 22"/>
          <p:cNvSpPr/>
          <p:nvPr/>
        </p:nvSpPr>
        <p:spPr>
          <a:xfrm>
            <a:off x="0" y="1285860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олилиния 23"/>
          <p:cNvSpPr/>
          <p:nvPr/>
        </p:nvSpPr>
        <p:spPr>
          <a:xfrm>
            <a:off x="0" y="1428736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олилиния 18"/>
          <p:cNvSpPr/>
          <p:nvPr/>
        </p:nvSpPr>
        <p:spPr>
          <a:xfrm>
            <a:off x="3714744" y="-24"/>
            <a:ext cx="5444836" cy="5684710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олилиния 28"/>
          <p:cNvSpPr/>
          <p:nvPr/>
        </p:nvSpPr>
        <p:spPr>
          <a:xfrm>
            <a:off x="3714744" y="-24"/>
            <a:ext cx="5444836" cy="6316370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лилиния 13"/>
          <p:cNvSpPr/>
          <p:nvPr/>
        </p:nvSpPr>
        <p:spPr>
          <a:xfrm>
            <a:off x="3677516" y="0"/>
            <a:ext cx="5444836" cy="6858024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олилиния 17"/>
          <p:cNvSpPr/>
          <p:nvPr/>
        </p:nvSpPr>
        <p:spPr>
          <a:xfrm>
            <a:off x="3699196" y="9501"/>
            <a:ext cx="5444836" cy="4601858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олилиния 29"/>
          <p:cNvSpPr/>
          <p:nvPr/>
        </p:nvSpPr>
        <p:spPr>
          <a:xfrm>
            <a:off x="3714744" y="-24"/>
            <a:ext cx="5444836" cy="5143536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5" name="Полилиния 174"/>
          <p:cNvSpPr/>
          <p:nvPr/>
        </p:nvSpPr>
        <p:spPr>
          <a:xfrm>
            <a:off x="3714744" y="-24"/>
            <a:ext cx="5444836" cy="4071966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3" name="Прямоугольник 182"/>
          <p:cNvSpPr/>
          <p:nvPr/>
        </p:nvSpPr>
        <p:spPr>
          <a:xfrm rot="5400000">
            <a:off x="6322215" y="3607611"/>
            <a:ext cx="5429288" cy="214282"/>
          </a:xfrm>
          <a:prstGeom prst="rect">
            <a:avLst/>
          </a:prstGeom>
          <a:gradFill>
            <a:gsLst>
              <a:gs pos="0">
                <a:srgbClr val="EBB075"/>
              </a:gs>
              <a:gs pos="8000">
                <a:srgbClr val="FEE9E2"/>
              </a:gs>
              <a:gs pos="19000">
                <a:srgbClr val="E79379"/>
              </a:gs>
              <a:gs pos="70000">
                <a:srgbClr val="E4643C"/>
              </a:gs>
              <a:gs pos="100000">
                <a:srgbClr val="6D1311"/>
              </a:gs>
            </a:gsLst>
            <a:lin ang="5400000" scaled="1"/>
          </a:gradFill>
          <a:ln>
            <a:noFill/>
          </a:ln>
          <a:effectLst>
            <a:outerShdw blurRad="1016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9" name="Полилиния 188"/>
          <p:cNvSpPr/>
          <p:nvPr/>
        </p:nvSpPr>
        <p:spPr>
          <a:xfrm>
            <a:off x="-560903" y="-42556"/>
            <a:ext cx="2579688" cy="5429288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4" name="Полилиния 183"/>
          <p:cNvSpPr/>
          <p:nvPr/>
        </p:nvSpPr>
        <p:spPr>
          <a:xfrm>
            <a:off x="-428660" y="-142900"/>
            <a:ext cx="2579688" cy="5634077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2" name="Полилиния 181"/>
          <p:cNvSpPr/>
          <p:nvPr/>
        </p:nvSpPr>
        <p:spPr>
          <a:xfrm>
            <a:off x="-285784" y="-231204"/>
            <a:ext cx="2579688" cy="5784294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1" name="Полилиния 180"/>
          <p:cNvSpPr/>
          <p:nvPr/>
        </p:nvSpPr>
        <p:spPr>
          <a:xfrm>
            <a:off x="-142908" y="-268224"/>
            <a:ext cx="2579688" cy="5859415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8" name="Полилиния 177"/>
          <p:cNvSpPr/>
          <p:nvPr/>
        </p:nvSpPr>
        <p:spPr>
          <a:xfrm>
            <a:off x="-19050" y="-300727"/>
            <a:ext cx="2579688" cy="5939528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0" name="Прямоугольник 179"/>
          <p:cNvSpPr/>
          <p:nvPr/>
        </p:nvSpPr>
        <p:spPr>
          <a:xfrm rot="16200000">
            <a:off x="-2607503" y="3536173"/>
            <a:ext cx="5429288" cy="214282"/>
          </a:xfrm>
          <a:prstGeom prst="rect">
            <a:avLst/>
          </a:prstGeom>
          <a:gradFill>
            <a:gsLst>
              <a:gs pos="0">
                <a:srgbClr val="EBB075"/>
              </a:gs>
              <a:gs pos="8000">
                <a:srgbClr val="FEE9E2"/>
              </a:gs>
              <a:gs pos="19000">
                <a:srgbClr val="E79379"/>
              </a:gs>
              <a:gs pos="70000">
                <a:srgbClr val="E4643C"/>
              </a:gs>
              <a:gs pos="100000">
                <a:srgbClr val="6D1311"/>
              </a:gs>
            </a:gsLst>
            <a:lin ang="5400000" scaled="1"/>
          </a:gradFill>
          <a:ln>
            <a:noFill/>
          </a:ln>
          <a:effectLst>
            <a:outerShdw blurRad="1016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0" name="Прямоугольник 189"/>
          <p:cNvSpPr/>
          <p:nvPr/>
        </p:nvSpPr>
        <p:spPr>
          <a:xfrm>
            <a:off x="0" y="0"/>
            <a:ext cx="9144000" cy="1357298"/>
          </a:xfrm>
          <a:prstGeom prst="rect">
            <a:avLst/>
          </a:prstGeom>
          <a:gradFill>
            <a:gsLst>
              <a:gs pos="0">
                <a:srgbClr val="EBB075"/>
              </a:gs>
              <a:gs pos="8000">
                <a:srgbClr val="FEE9E2"/>
              </a:gs>
              <a:gs pos="19000">
                <a:srgbClr val="E79379"/>
              </a:gs>
              <a:gs pos="70000">
                <a:srgbClr val="E4643C"/>
              </a:gs>
              <a:gs pos="100000">
                <a:srgbClr val="6D1311"/>
              </a:gs>
            </a:gsLst>
            <a:lin ang="5400000" scaled="1"/>
          </a:gradFill>
          <a:ln>
            <a:noFill/>
          </a:ln>
          <a:effectLst>
            <a:outerShdw blurRad="1016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35"/>
          <p:cNvGrpSpPr/>
          <p:nvPr/>
        </p:nvGrpSpPr>
        <p:grpSpPr>
          <a:xfrm>
            <a:off x="142844" y="357166"/>
            <a:ext cx="178876" cy="321752"/>
            <a:chOff x="642910" y="5500702"/>
            <a:chExt cx="178876" cy="321752"/>
          </a:xfrm>
        </p:grpSpPr>
        <p:sp>
          <p:nvSpPr>
            <p:cNvPr id="31" name="Овал 30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Овал 32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Овал 33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Овал 34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" name="Группа 48"/>
          <p:cNvGrpSpPr/>
          <p:nvPr/>
        </p:nvGrpSpPr>
        <p:grpSpPr>
          <a:xfrm>
            <a:off x="357158" y="357166"/>
            <a:ext cx="178876" cy="321752"/>
            <a:chOff x="642910" y="5500702"/>
            <a:chExt cx="178876" cy="321752"/>
          </a:xfrm>
        </p:grpSpPr>
        <p:sp>
          <p:nvSpPr>
            <p:cNvPr id="50" name="Овал 4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Овал 5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Овал 5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Овал 5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Овал 5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" name="Группа 54"/>
          <p:cNvGrpSpPr/>
          <p:nvPr/>
        </p:nvGrpSpPr>
        <p:grpSpPr>
          <a:xfrm>
            <a:off x="571472" y="357166"/>
            <a:ext cx="178876" cy="321752"/>
            <a:chOff x="642910" y="5500702"/>
            <a:chExt cx="178876" cy="321752"/>
          </a:xfrm>
        </p:grpSpPr>
        <p:sp>
          <p:nvSpPr>
            <p:cNvPr id="56" name="Овал 5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Овал 5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Овал 5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Овал 5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Овал 5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" name="Группа 60"/>
          <p:cNvGrpSpPr/>
          <p:nvPr/>
        </p:nvGrpSpPr>
        <p:grpSpPr>
          <a:xfrm>
            <a:off x="785786" y="357166"/>
            <a:ext cx="178876" cy="321752"/>
            <a:chOff x="642910" y="5500702"/>
            <a:chExt cx="178876" cy="321752"/>
          </a:xfrm>
        </p:grpSpPr>
        <p:sp>
          <p:nvSpPr>
            <p:cNvPr id="62" name="Овал 6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Овал 6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Овал 6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5" name="Овал 6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Овал 6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" name="Группа 66"/>
          <p:cNvGrpSpPr/>
          <p:nvPr/>
        </p:nvGrpSpPr>
        <p:grpSpPr>
          <a:xfrm>
            <a:off x="1000100" y="357166"/>
            <a:ext cx="178876" cy="321752"/>
            <a:chOff x="642910" y="5500702"/>
            <a:chExt cx="178876" cy="321752"/>
          </a:xfrm>
        </p:grpSpPr>
        <p:sp>
          <p:nvSpPr>
            <p:cNvPr id="68" name="Овал 6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Овал 6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Овал 6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Овал 7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Овал 7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" name="Группа 72"/>
          <p:cNvGrpSpPr/>
          <p:nvPr/>
        </p:nvGrpSpPr>
        <p:grpSpPr>
          <a:xfrm>
            <a:off x="1214414" y="357166"/>
            <a:ext cx="178876" cy="321752"/>
            <a:chOff x="642910" y="5500702"/>
            <a:chExt cx="178876" cy="321752"/>
          </a:xfrm>
        </p:grpSpPr>
        <p:sp>
          <p:nvSpPr>
            <p:cNvPr id="74" name="Овал 7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Овал 7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" name="Овал 7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" name="Овал 7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Овал 7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" name="Группа 78"/>
          <p:cNvGrpSpPr/>
          <p:nvPr/>
        </p:nvGrpSpPr>
        <p:grpSpPr>
          <a:xfrm>
            <a:off x="1428728" y="357166"/>
            <a:ext cx="178876" cy="321752"/>
            <a:chOff x="642910" y="5500702"/>
            <a:chExt cx="178876" cy="321752"/>
          </a:xfrm>
        </p:grpSpPr>
        <p:sp>
          <p:nvSpPr>
            <p:cNvPr id="80" name="Овал 7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1" name="Овал 8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2" name="Овал 8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3" name="Овал 8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" name="Овал 8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" name="Группа 84"/>
          <p:cNvGrpSpPr/>
          <p:nvPr/>
        </p:nvGrpSpPr>
        <p:grpSpPr>
          <a:xfrm>
            <a:off x="1643042" y="357166"/>
            <a:ext cx="178876" cy="321752"/>
            <a:chOff x="642910" y="5500702"/>
            <a:chExt cx="178876" cy="321752"/>
          </a:xfrm>
        </p:grpSpPr>
        <p:sp>
          <p:nvSpPr>
            <p:cNvPr id="86" name="Овал 8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7" name="Овал 8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" name="Овал 8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9" name="Овал 8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0" name="Овал 8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" name="Группа 90"/>
          <p:cNvGrpSpPr/>
          <p:nvPr/>
        </p:nvGrpSpPr>
        <p:grpSpPr>
          <a:xfrm>
            <a:off x="1857356" y="357166"/>
            <a:ext cx="178876" cy="321752"/>
            <a:chOff x="642910" y="5500702"/>
            <a:chExt cx="178876" cy="321752"/>
          </a:xfrm>
        </p:grpSpPr>
        <p:sp>
          <p:nvSpPr>
            <p:cNvPr id="92" name="Овал 9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3" name="Овал 9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4" name="Овал 9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5" name="Овал 9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6" name="Овал 9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" name="Группа 96"/>
          <p:cNvGrpSpPr/>
          <p:nvPr/>
        </p:nvGrpSpPr>
        <p:grpSpPr>
          <a:xfrm>
            <a:off x="2071670" y="357166"/>
            <a:ext cx="178876" cy="321752"/>
            <a:chOff x="642910" y="5500702"/>
            <a:chExt cx="178876" cy="321752"/>
          </a:xfrm>
        </p:grpSpPr>
        <p:sp>
          <p:nvSpPr>
            <p:cNvPr id="98" name="Овал 9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9" name="Овал 9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0" name="Овал 9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1" name="Овал 10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2" name="Овал 10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" name="Группа 102"/>
          <p:cNvGrpSpPr/>
          <p:nvPr/>
        </p:nvGrpSpPr>
        <p:grpSpPr>
          <a:xfrm>
            <a:off x="2285984" y="357166"/>
            <a:ext cx="178876" cy="321752"/>
            <a:chOff x="642910" y="5500702"/>
            <a:chExt cx="178876" cy="321752"/>
          </a:xfrm>
        </p:grpSpPr>
        <p:sp>
          <p:nvSpPr>
            <p:cNvPr id="104" name="Овал 10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5" name="Овал 10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6" name="Овал 10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7" name="Овал 10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8" name="Овал 10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3" name="Группа 108"/>
          <p:cNvGrpSpPr/>
          <p:nvPr/>
        </p:nvGrpSpPr>
        <p:grpSpPr>
          <a:xfrm>
            <a:off x="2500298" y="357166"/>
            <a:ext cx="178876" cy="321752"/>
            <a:chOff x="642910" y="5500702"/>
            <a:chExt cx="178876" cy="321752"/>
          </a:xfrm>
        </p:grpSpPr>
        <p:sp>
          <p:nvSpPr>
            <p:cNvPr id="110" name="Овал 10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1" name="Овал 11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2" name="Овал 11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3" name="Овал 11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4" name="Овал 11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5" name="Группа 114"/>
          <p:cNvGrpSpPr/>
          <p:nvPr/>
        </p:nvGrpSpPr>
        <p:grpSpPr>
          <a:xfrm>
            <a:off x="2714612" y="357166"/>
            <a:ext cx="178876" cy="321752"/>
            <a:chOff x="642910" y="5500702"/>
            <a:chExt cx="178876" cy="321752"/>
          </a:xfrm>
        </p:grpSpPr>
        <p:sp>
          <p:nvSpPr>
            <p:cNvPr id="116" name="Овал 11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7" name="Овал 11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8" name="Овал 11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9" name="Овал 11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0" name="Овал 11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6" name="Группа 120"/>
          <p:cNvGrpSpPr/>
          <p:nvPr/>
        </p:nvGrpSpPr>
        <p:grpSpPr>
          <a:xfrm>
            <a:off x="2928926" y="357166"/>
            <a:ext cx="178876" cy="321752"/>
            <a:chOff x="642910" y="5500702"/>
            <a:chExt cx="178876" cy="321752"/>
          </a:xfrm>
        </p:grpSpPr>
        <p:sp>
          <p:nvSpPr>
            <p:cNvPr id="122" name="Овал 12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3" name="Овал 12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4" name="Овал 12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5" name="Овал 12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6" name="Овал 12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7" name="Группа 126"/>
          <p:cNvGrpSpPr/>
          <p:nvPr/>
        </p:nvGrpSpPr>
        <p:grpSpPr>
          <a:xfrm>
            <a:off x="3143240" y="357166"/>
            <a:ext cx="178876" cy="321752"/>
            <a:chOff x="642910" y="5500702"/>
            <a:chExt cx="178876" cy="321752"/>
          </a:xfrm>
        </p:grpSpPr>
        <p:sp>
          <p:nvSpPr>
            <p:cNvPr id="128" name="Овал 12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9" name="Овал 12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0" name="Овал 12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1" name="Овал 13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2" name="Овал 13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0" name="Группа 132"/>
          <p:cNvGrpSpPr/>
          <p:nvPr/>
        </p:nvGrpSpPr>
        <p:grpSpPr>
          <a:xfrm>
            <a:off x="3357554" y="357166"/>
            <a:ext cx="178876" cy="321752"/>
            <a:chOff x="642910" y="5500702"/>
            <a:chExt cx="178876" cy="321752"/>
          </a:xfrm>
        </p:grpSpPr>
        <p:sp>
          <p:nvSpPr>
            <p:cNvPr id="134" name="Овал 13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5" name="Овал 13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6" name="Овал 13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7" name="Овал 13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8" name="Овал 13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8" name="Группа 138"/>
          <p:cNvGrpSpPr/>
          <p:nvPr/>
        </p:nvGrpSpPr>
        <p:grpSpPr>
          <a:xfrm>
            <a:off x="3571868" y="357166"/>
            <a:ext cx="178876" cy="321752"/>
            <a:chOff x="642910" y="5500702"/>
            <a:chExt cx="178876" cy="321752"/>
          </a:xfrm>
        </p:grpSpPr>
        <p:sp>
          <p:nvSpPr>
            <p:cNvPr id="140" name="Овал 13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1" name="Овал 14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2" name="Овал 14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3" name="Овал 14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4" name="Овал 14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6" name="Группа 144"/>
          <p:cNvGrpSpPr/>
          <p:nvPr/>
        </p:nvGrpSpPr>
        <p:grpSpPr>
          <a:xfrm>
            <a:off x="3786182" y="357166"/>
            <a:ext cx="178876" cy="321752"/>
            <a:chOff x="642910" y="5500702"/>
            <a:chExt cx="178876" cy="321752"/>
          </a:xfrm>
        </p:grpSpPr>
        <p:sp>
          <p:nvSpPr>
            <p:cNvPr id="146" name="Овал 14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7" name="Овал 14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8" name="Овал 14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9" name="Овал 14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0" name="Овал 14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7" name="Группа 150"/>
          <p:cNvGrpSpPr/>
          <p:nvPr/>
        </p:nvGrpSpPr>
        <p:grpSpPr>
          <a:xfrm>
            <a:off x="4000496" y="357166"/>
            <a:ext cx="178876" cy="321752"/>
            <a:chOff x="642910" y="5500702"/>
            <a:chExt cx="178876" cy="321752"/>
          </a:xfrm>
        </p:grpSpPr>
        <p:sp>
          <p:nvSpPr>
            <p:cNvPr id="152" name="Овал 15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3" name="Овал 15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4" name="Овал 15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5" name="Овал 15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6" name="Овал 15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8" name="Группа 156"/>
          <p:cNvGrpSpPr/>
          <p:nvPr/>
        </p:nvGrpSpPr>
        <p:grpSpPr>
          <a:xfrm>
            <a:off x="4214810" y="357166"/>
            <a:ext cx="178876" cy="321752"/>
            <a:chOff x="642910" y="5500702"/>
            <a:chExt cx="178876" cy="321752"/>
          </a:xfrm>
        </p:grpSpPr>
        <p:sp>
          <p:nvSpPr>
            <p:cNvPr id="158" name="Овал 15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9" name="Овал 15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0" name="Овал 15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1" name="Овал 16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2" name="Овал 16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9" name="Группа 162"/>
          <p:cNvGrpSpPr/>
          <p:nvPr/>
        </p:nvGrpSpPr>
        <p:grpSpPr>
          <a:xfrm>
            <a:off x="4429124" y="357166"/>
            <a:ext cx="178876" cy="321752"/>
            <a:chOff x="642910" y="5500702"/>
            <a:chExt cx="178876" cy="321752"/>
          </a:xfrm>
        </p:grpSpPr>
        <p:sp>
          <p:nvSpPr>
            <p:cNvPr id="164" name="Овал 16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5" name="Овал 16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6" name="Овал 16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7" name="Овал 16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8" name="Овал 16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0" name="Группа 168"/>
          <p:cNvGrpSpPr/>
          <p:nvPr/>
        </p:nvGrpSpPr>
        <p:grpSpPr>
          <a:xfrm>
            <a:off x="4643438" y="357166"/>
            <a:ext cx="178876" cy="321752"/>
            <a:chOff x="642910" y="5500702"/>
            <a:chExt cx="178876" cy="321752"/>
          </a:xfrm>
        </p:grpSpPr>
        <p:sp>
          <p:nvSpPr>
            <p:cNvPr id="170" name="Овал 16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1" name="Овал 17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2" name="Овал 17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3" name="Овал 17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4" name="Овал 17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76" name="Заголовок 175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796908"/>
          </a:xfrm>
          <a:ln>
            <a:noFill/>
          </a:ln>
        </p:spPr>
        <p:txBody>
          <a:bodyPr>
            <a:noAutofit/>
          </a:bodyPr>
          <a:lstStyle/>
          <a:p>
            <a:r>
              <a:rPr lang="ru-RU" sz="3200" b="1" spc="200" dirty="0" err="1" smtClean="0">
                <a:ln w="29210">
                  <a:solidFill>
                    <a:srgbClr val="6D131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Гіпотеза</a:t>
            </a:r>
            <a:r>
              <a:rPr lang="ru-RU" sz="3200" b="1" spc="200" dirty="0" smtClean="0">
                <a:ln w="29210">
                  <a:solidFill>
                    <a:srgbClr val="6D131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 </a:t>
            </a:r>
            <a:r>
              <a:rPr lang="ru-RU" sz="3200" b="1" spc="200" dirty="0" smtClean="0">
                <a:ln w="29210">
                  <a:solidFill>
                    <a:srgbClr val="6D131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1 </a:t>
            </a:r>
            <a:r>
              <a:rPr lang="ru-RU" sz="2800" spc="200" dirty="0" smtClean="0">
                <a:ln w="29210">
                  <a:solidFill>
                    <a:srgbClr val="6D131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(</a:t>
            </a:r>
            <a:r>
              <a:rPr lang="ru-RU" sz="2800" spc="200" dirty="0" err="1" smtClean="0">
                <a:ln w="29210">
                  <a:solidFill>
                    <a:srgbClr val="6D131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Група</a:t>
            </a:r>
            <a:r>
              <a:rPr lang="ru-RU" sz="2800" spc="200" dirty="0" smtClean="0">
                <a:ln w="29210">
                  <a:solidFill>
                    <a:srgbClr val="6D131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 </a:t>
            </a:r>
            <a:r>
              <a:rPr lang="en-US" sz="2800" spc="200" dirty="0" smtClean="0">
                <a:ln w="29210">
                  <a:solidFill>
                    <a:srgbClr val="6D131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I</a:t>
            </a:r>
            <a:r>
              <a:rPr lang="uk-UA" sz="2800" spc="200" dirty="0" smtClean="0">
                <a:ln w="29210">
                  <a:solidFill>
                    <a:srgbClr val="6D131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)</a:t>
            </a:r>
            <a:r>
              <a:rPr lang="ru-RU" sz="3200" b="1" spc="200" dirty="0" smtClean="0">
                <a:ln w="29210">
                  <a:solidFill>
                    <a:srgbClr val="6D131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/>
            </a:r>
            <a:br>
              <a:rPr lang="ru-RU" sz="3200" b="1" spc="200" dirty="0" smtClean="0">
                <a:ln w="29210">
                  <a:solidFill>
                    <a:srgbClr val="6D131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</a:br>
            <a:r>
              <a:rPr lang="ru-RU" sz="2800" b="1" spc="200" dirty="0" err="1" smtClean="0">
                <a:ln w="29210">
                  <a:solidFill>
                    <a:srgbClr val="6D131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Сучасній</a:t>
            </a:r>
            <a:r>
              <a:rPr lang="ru-RU" sz="2800" b="1" spc="200" dirty="0" smtClean="0">
                <a:ln w="29210">
                  <a:solidFill>
                    <a:srgbClr val="6D131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 </a:t>
            </a:r>
            <a:r>
              <a:rPr lang="ru-RU" sz="2800" b="1" spc="200" dirty="0" err="1" smtClean="0">
                <a:ln w="29210">
                  <a:solidFill>
                    <a:srgbClr val="6D131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людині</a:t>
            </a:r>
            <a:r>
              <a:rPr lang="ru-RU" sz="2800" b="1" spc="200" dirty="0" smtClean="0">
                <a:ln w="29210">
                  <a:solidFill>
                    <a:srgbClr val="6D131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 </a:t>
            </a:r>
            <a:r>
              <a:rPr lang="ru-RU" sz="2800" b="1" spc="200" dirty="0" err="1" smtClean="0">
                <a:ln w="29210">
                  <a:solidFill>
                    <a:srgbClr val="6D131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потрібні</a:t>
            </a:r>
            <a:r>
              <a:rPr lang="ru-RU" sz="2800" b="1" spc="200" dirty="0" smtClean="0">
                <a:ln w="29210">
                  <a:solidFill>
                    <a:srgbClr val="6D131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 </a:t>
            </a:r>
            <a:r>
              <a:rPr lang="ru-RU" sz="2800" b="1" spc="200" dirty="0" err="1" smtClean="0">
                <a:ln w="29210">
                  <a:solidFill>
                    <a:srgbClr val="6D131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всі</a:t>
            </a:r>
            <a:r>
              <a:rPr lang="ru-RU" sz="2800" b="1" spc="200" dirty="0" smtClean="0">
                <a:ln w="29210">
                  <a:solidFill>
                    <a:srgbClr val="6D131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 </a:t>
            </a:r>
            <a:r>
              <a:rPr lang="ru-RU" sz="2800" b="1" spc="200" dirty="0" err="1" smtClean="0">
                <a:ln w="29210">
                  <a:solidFill>
                    <a:srgbClr val="6D131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види</a:t>
            </a:r>
            <a:r>
              <a:rPr lang="ru-RU" sz="2800" b="1" spc="200" dirty="0" smtClean="0">
                <a:ln w="29210">
                  <a:solidFill>
                    <a:srgbClr val="6D131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 </a:t>
            </a:r>
            <a:r>
              <a:rPr lang="ru-RU" sz="2800" b="1" spc="200" dirty="0" err="1" smtClean="0">
                <a:ln w="29210">
                  <a:solidFill>
                    <a:srgbClr val="6D131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мистецтва</a:t>
            </a:r>
            <a:endParaRPr lang="ru-RU" sz="3200" b="1" spc="200" dirty="0">
              <a:ln w="29210">
                <a:solidFill>
                  <a:srgbClr val="6D1311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</p:txBody>
      </p:sp>
      <p:sp>
        <p:nvSpPr>
          <p:cNvPr id="179" name="Прямоугольник 178"/>
          <p:cNvSpPr/>
          <p:nvPr/>
        </p:nvSpPr>
        <p:spPr>
          <a:xfrm>
            <a:off x="0" y="5929330"/>
            <a:ext cx="9144000" cy="928670"/>
          </a:xfrm>
          <a:prstGeom prst="rect">
            <a:avLst/>
          </a:prstGeom>
          <a:gradFill>
            <a:gsLst>
              <a:gs pos="0">
                <a:srgbClr val="EBB075"/>
              </a:gs>
              <a:gs pos="8000">
                <a:srgbClr val="FEE9E2"/>
              </a:gs>
              <a:gs pos="19000">
                <a:srgbClr val="E79379"/>
              </a:gs>
              <a:gs pos="70000">
                <a:srgbClr val="E4643C"/>
              </a:gs>
              <a:gs pos="100000">
                <a:srgbClr val="6D1311"/>
              </a:gs>
            </a:gsLst>
            <a:lin ang="5400000" scaled="1"/>
          </a:gradFill>
          <a:ln>
            <a:noFill/>
          </a:ln>
          <a:effectLst>
            <a:outerShdw blurRad="1016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85" name="Фигура, имеющая форму буквы L 184">
            <a:hlinkClick r:id="" action="ppaction://hlinkshowjump?jump=nextslide"/>
          </p:cNvPr>
          <p:cNvSpPr/>
          <p:nvPr/>
        </p:nvSpPr>
        <p:spPr>
          <a:xfrm rot="13688188">
            <a:off x="8403431" y="6340885"/>
            <a:ext cx="290815" cy="324217"/>
          </a:xfrm>
          <a:prstGeom prst="corner">
            <a:avLst>
              <a:gd name="adj1" fmla="val 51886"/>
              <a:gd name="adj2" fmla="val 36977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6" name="Фигура, имеющая форму буквы L 185">
            <a:hlinkClick r:id="" action="ppaction://hlinkshowjump?jump=previousslide"/>
          </p:cNvPr>
          <p:cNvSpPr/>
          <p:nvPr/>
        </p:nvSpPr>
        <p:spPr>
          <a:xfrm rot="7911812" flipH="1">
            <a:off x="8137915" y="6340886"/>
            <a:ext cx="290815" cy="324217"/>
          </a:xfrm>
          <a:prstGeom prst="corner">
            <a:avLst>
              <a:gd name="adj1" fmla="val 51886"/>
              <a:gd name="adj2" fmla="val 36977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69" name="Содержимое 168"/>
          <p:cNvGraphicFramePr>
            <a:graphicFrameLocks noGrp="1"/>
          </p:cNvGraphicFramePr>
          <p:nvPr>
            <p:ph idx="1"/>
          </p:nvPr>
        </p:nvGraphicFramePr>
        <p:xfrm>
          <a:off x="457200" y="1600201"/>
          <a:ext cx="8229600" cy="42576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олилиния 25"/>
          <p:cNvSpPr/>
          <p:nvPr/>
        </p:nvSpPr>
        <p:spPr>
          <a:xfrm>
            <a:off x="0" y="1714488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олилиния 24"/>
          <p:cNvSpPr/>
          <p:nvPr/>
        </p:nvSpPr>
        <p:spPr>
          <a:xfrm>
            <a:off x="0" y="1571612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олилиния 26"/>
          <p:cNvSpPr/>
          <p:nvPr/>
        </p:nvSpPr>
        <p:spPr>
          <a:xfrm>
            <a:off x="0" y="1857364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олилиния 20"/>
          <p:cNvSpPr/>
          <p:nvPr/>
        </p:nvSpPr>
        <p:spPr>
          <a:xfrm>
            <a:off x="0" y="1000108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олилиния 21"/>
          <p:cNvSpPr/>
          <p:nvPr/>
        </p:nvSpPr>
        <p:spPr>
          <a:xfrm>
            <a:off x="0" y="1142984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олилиния 22"/>
          <p:cNvSpPr/>
          <p:nvPr/>
        </p:nvSpPr>
        <p:spPr>
          <a:xfrm>
            <a:off x="0" y="1285860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олилиния 23"/>
          <p:cNvSpPr/>
          <p:nvPr/>
        </p:nvSpPr>
        <p:spPr>
          <a:xfrm>
            <a:off x="0" y="1428736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олилиния 18"/>
          <p:cNvSpPr/>
          <p:nvPr/>
        </p:nvSpPr>
        <p:spPr>
          <a:xfrm>
            <a:off x="3714744" y="-24"/>
            <a:ext cx="5444836" cy="5684710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олилиния 28"/>
          <p:cNvSpPr/>
          <p:nvPr/>
        </p:nvSpPr>
        <p:spPr>
          <a:xfrm>
            <a:off x="3714744" y="-24"/>
            <a:ext cx="5444836" cy="6316370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лилиния 13"/>
          <p:cNvSpPr/>
          <p:nvPr/>
        </p:nvSpPr>
        <p:spPr>
          <a:xfrm>
            <a:off x="3677516" y="0"/>
            <a:ext cx="5444836" cy="6858024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олилиния 17"/>
          <p:cNvSpPr/>
          <p:nvPr/>
        </p:nvSpPr>
        <p:spPr>
          <a:xfrm>
            <a:off x="3699196" y="9501"/>
            <a:ext cx="5444836" cy="4601858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олилиния 29"/>
          <p:cNvSpPr/>
          <p:nvPr/>
        </p:nvSpPr>
        <p:spPr>
          <a:xfrm>
            <a:off x="3714744" y="-24"/>
            <a:ext cx="5444836" cy="5143536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5" name="Полилиния 174"/>
          <p:cNvSpPr/>
          <p:nvPr/>
        </p:nvSpPr>
        <p:spPr>
          <a:xfrm>
            <a:off x="3714744" y="-24"/>
            <a:ext cx="5444836" cy="4071966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3" name="Прямоугольник 182"/>
          <p:cNvSpPr/>
          <p:nvPr/>
        </p:nvSpPr>
        <p:spPr>
          <a:xfrm rot="5400000">
            <a:off x="6322215" y="3607611"/>
            <a:ext cx="5429288" cy="214282"/>
          </a:xfrm>
          <a:prstGeom prst="rect">
            <a:avLst/>
          </a:prstGeom>
          <a:gradFill>
            <a:gsLst>
              <a:gs pos="0">
                <a:srgbClr val="EBB075"/>
              </a:gs>
              <a:gs pos="8000">
                <a:srgbClr val="FEE9E2"/>
              </a:gs>
              <a:gs pos="19000">
                <a:srgbClr val="E79379"/>
              </a:gs>
              <a:gs pos="70000">
                <a:srgbClr val="E4643C"/>
              </a:gs>
              <a:gs pos="100000">
                <a:srgbClr val="6D1311"/>
              </a:gs>
            </a:gsLst>
            <a:lin ang="5400000" scaled="1"/>
          </a:gradFill>
          <a:ln>
            <a:noFill/>
          </a:ln>
          <a:effectLst>
            <a:outerShdw blurRad="1016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9" name="Полилиния 188"/>
          <p:cNvSpPr/>
          <p:nvPr/>
        </p:nvSpPr>
        <p:spPr>
          <a:xfrm>
            <a:off x="-560903" y="-42556"/>
            <a:ext cx="2579688" cy="5429288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4" name="Полилиния 183"/>
          <p:cNvSpPr/>
          <p:nvPr/>
        </p:nvSpPr>
        <p:spPr>
          <a:xfrm>
            <a:off x="-428660" y="-142900"/>
            <a:ext cx="2579688" cy="5634077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2" name="Полилиния 181"/>
          <p:cNvSpPr/>
          <p:nvPr/>
        </p:nvSpPr>
        <p:spPr>
          <a:xfrm>
            <a:off x="-285784" y="-231204"/>
            <a:ext cx="2579688" cy="5784294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1" name="Полилиния 180"/>
          <p:cNvSpPr/>
          <p:nvPr/>
        </p:nvSpPr>
        <p:spPr>
          <a:xfrm>
            <a:off x="-142908" y="-268224"/>
            <a:ext cx="2579688" cy="5859415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8" name="Полилиния 177"/>
          <p:cNvSpPr/>
          <p:nvPr/>
        </p:nvSpPr>
        <p:spPr>
          <a:xfrm>
            <a:off x="-19050" y="-300727"/>
            <a:ext cx="2579688" cy="5939528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0" name="Прямоугольник 179"/>
          <p:cNvSpPr/>
          <p:nvPr/>
        </p:nvSpPr>
        <p:spPr>
          <a:xfrm rot="16200000">
            <a:off x="-2607503" y="3536173"/>
            <a:ext cx="5429288" cy="214282"/>
          </a:xfrm>
          <a:prstGeom prst="rect">
            <a:avLst/>
          </a:prstGeom>
          <a:gradFill>
            <a:gsLst>
              <a:gs pos="0">
                <a:srgbClr val="EBB075"/>
              </a:gs>
              <a:gs pos="8000">
                <a:srgbClr val="FEE9E2"/>
              </a:gs>
              <a:gs pos="19000">
                <a:srgbClr val="E79379"/>
              </a:gs>
              <a:gs pos="70000">
                <a:srgbClr val="E4643C"/>
              </a:gs>
              <a:gs pos="100000">
                <a:srgbClr val="6D1311"/>
              </a:gs>
            </a:gsLst>
            <a:lin ang="5400000" scaled="1"/>
          </a:gradFill>
          <a:ln>
            <a:noFill/>
          </a:ln>
          <a:effectLst>
            <a:outerShdw blurRad="1016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0" name="Прямоугольник 189"/>
          <p:cNvSpPr/>
          <p:nvPr/>
        </p:nvSpPr>
        <p:spPr>
          <a:xfrm>
            <a:off x="0" y="0"/>
            <a:ext cx="9144000" cy="1357298"/>
          </a:xfrm>
          <a:prstGeom prst="rect">
            <a:avLst/>
          </a:prstGeom>
          <a:gradFill>
            <a:gsLst>
              <a:gs pos="0">
                <a:srgbClr val="EBB075"/>
              </a:gs>
              <a:gs pos="8000">
                <a:srgbClr val="FEE9E2"/>
              </a:gs>
              <a:gs pos="19000">
                <a:srgbClr val="E79379"/>
              </a:gs>
              <a:gs pos="70000">
                <a:srgbClr val="E4643C"/>
              </a:gs>
              <a:gs pos="100000">
                <a:srgbClr val="6D1311"/>
              </a:gs>
            </a:gsLst>
            <a:lin ang="5400000" scaled="1"/>
          </a:gradFill>
          <a:ln>
            <a:noFill/>
          </a:ln>
          <a:effectLst>
            <a:outerShdw blurRad="1016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35"/>
          <p:cNvGrpSpPr/>
          <p:nvPr/>
        </p:nvGrpSpPr>
        <p:grpSpPr>
          <a:xfrm>
            <a:off x="142844" y="357166"/>
            <a:ext cx="178876" cy="321752"/>
            <a:chOff x="642910" y="5500702"/>
            <a:chExt cx="178876" cy="321752"/>
          </a:xfrm>
        </p:grpSpPr>
        <p:sp>
          <p:nvSpPr>
            <p:cNvPr id="31" name="Овал 30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Овал 32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Овал 33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Овал 34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" name="Группа 48"/>
          <p:cNvGrpSpPr/>
          <p:nvPr/>
        </p:nvGrpSpPr>
        <p:grpSpPr>
          <a:xfrm>
            <a:off x="357158" y="357166"/>
            <a:ext cx="178876" cy="321752"/>
            <a:chOff x="642910" y="5500702"/>
            <a:chExt cx="178876" cy="321752"/>
          </a:xfrm>
        </p:grpSpPr>
        <p:sp>
          <p:nvSpPr>
            <p:cNvPr id="50" name="Овал 4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Овал 5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Овал 5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Овал 5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Овал 5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" name="Группа 54"/>
          <p:cNvGrpSpPr/>
          <p:nvPr/>
        </p:nvGrpSpPr>
        <p:grpSpPr>
          <a:xfrm>
            <a:off x="571472" y="357166"/>
            <a:ext cx="178876" cy="321752"/>
            <a:chOff x="642910" y="5500702"/>
            <a:chExt cx="178876" cy="321752"/>
          </a:xfrm>
        </p:grpSpPr>
        <p:sp>
          <p:nvSpPr>
            <p:cNvPr id="56" name="Овал 5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Овал 5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Овал 5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Овал 5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Овал 5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" name="Группа 60"/>
          <p:cNvGrpSpPr/>
          <p:nvPr/>
        </p:nvGrpSpPr>
        <p:grpSpPr>
          <a:xfrm>
            <a:off x="785786" y="357166"/>
            <a:ext cx="178876" cy="321752"/>
            <a:chOff x="642910" y="5500702"/>
            <a:chExt cx="178876" cy="321752"/>
          </a:xfrm>
        </p:grpSpPr>
        <p:sp>
          <p:nvSpPr>
            <p:cNvPr id="62" name="Овал 6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Овал 6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Овал 6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5" name="Овал 6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Овал 6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" name="Группа 66"/>
          <p:cNvGrpSpPr/>
          <p:nvPr/>
        </p:nvGrpSpPr>
        <p:grpSpPr>
          <a:xfrm>
            <a:off x="1000100" y="357166"/>
            <a:ext cx="178876" cy="321752"/>
            <a:chOff x="642910" y="5500702"/>
            <a:chExt cx="178876" cy="321752"/>
          </a:xfrm>
        </p:grpSpPr>
        <p:sp>
          <p:nvSpPr>
            <p:cNvPr id="68" name="Овал 6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Овал 6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Овал 6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Овал 7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Овал 7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" name="Группа 72"/>
          <p:cNvGrpSpPr/>
          <p:nvPr/>
        </p:nvGrpSpPr>
        <p:grpSpPr>
          <a:xfrm>
            <a:off x="1214414" y="357166"/>
            <a:ext cx="178876" cy="321752"/>
            <a:chOff x="642910" y="5500702"/>
            <a:chExt cx="178876" cy="321752"/>
          </a:xfrm>
        </p:grpSpPr>
        <p:sp>
          <p:nvSpPr>
            <p:cNvPr id="74" name="Овал 7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Овал 7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" name="Овал 7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" name="Овал 7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Овал 7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" name="Группа 78"/>
          <p:cNvGrpSpPr/>
          <p:nvPr/>
        </p:nvGrpSpPr>
        <p:grpSpPr>
          <a:xfrm>
            <a:off x="1428728" y="357166"/>
            <a:ext cx="178876" cy="321752"/>
            <a:chOff x="642910" y="5500702"/>
            <a:chExt cx="178876" cy="321752"/>
          </a:xfrm>
        </p:grpSpPr>
        <p:sp>
          <p:nvSpPr>
            <p:cNvPr id="80" name="Овал 7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1" name="Овал 8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2" name="Овал 8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3" name="Овал 8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" name="Овал 8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" name="Группа 84"/>
          <p:cNvGrpSpPr/>
          <p:nvPr/>
        </p:nvGrpSpPr>
        <p:grpSpPr>
          <a:xfrm>
            <a:off x="1643042" y="357166"/>
            <a:ext cx="178876" cy="321752"/>
            <a:chOff x="642910" y="5500702"/>
            <a:chExt cx="178876" cy="321752"/>
          </a:xfrm>
        </p:grpSpPr>
        <p:sp>
          <p:nvSpPr>
            <p:cNvPr id="86" name="Овал 8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7" name="Овал 8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" name="Овал 8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9" name="Овал 8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0" name="Овал 8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" name="Группа 90"/>
          <p:cNvGrpSpPr/>
          <p:nvPr/>
        </p:nvGrpSpPr>
        <p:grpSpPr>
          <a:xfrm>
            <a:off x="1857356" y="357166"/>
            <a:ext cx="178876" cy="321752"/>
            <a:chOff x="642910" y="5500702"/>
            <a:chExt cx="178876" cy="321752"/>
          </a:xfrm>
        </p:grpSpPr>
        <p:sp>
          <p:nvSpPr>
            <p:cNvPr id="92" name="Овал 9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3" name="Овал 9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4" name="Овал 9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5" name="Овал 9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6" name="Овал 9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" name="Группа 96"/>
          <p:cNvGrpSpPr/>
          <p:nvPr/>
        </p:nvGrpSpPr>
        <p:grpSpPr>
          <a:xfrm>
            <a:off x="2071670" y="357166"/>
            <a:ext cx="178876" cy="321752"/>
            <a:chOff x="642910" y="5500702"/>
            <a:chExt cx="178876" cy="321752"/>
          </a:xfrm>
        </p:grpSpPr>
        <p:sp>
          <p:nvSpPr>
            <p:cNvPr id="98" name="Овал 9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9" name="Овал 9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0" name="Овал 9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1" name="Овал 10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2" name="Овал 10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" name="Группа 102"/>
          <p:cNvGrpSpPr/>
          <p:nvPr/>
        </p:nvGrpSpPr>
        <p:grpSpPr>
          <a:xfrm>
            <a:off x="2285984" y="357166"/>
            <a:ext cx="178876" cy="321752"/>
            <a:chOff x="642910" y="5500702"/>
            <a:chExt cx="178876" cy="321752"/>
          </a:xfrm>
        </p:grpSpPr>
        <p:sp>
          <p:nvSpPr>
            <p:cNvPr id="104" name="Овал 10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5" name="Овал 10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6" name="Овал 10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7" name="Овал 10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8" name="Овал 10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3" name="Группа 108"/>
          <p:cNvGrpSpPr/>
          <p:nvPr/>
        </p:nvGrpSpPr>
        <p:grpSpPr>
          <a:xfrm>
            <a:off x="2500298" y="357166"/>
            <a:ext cx="178876" cy="321752"/>
            <a:chOff x="642910" y="5500702"/>
            <a:chExt cx="178876" cy="321752"/>
          </a:xfrm>
        </p:grpSpPr>
        <p:sp>
          <p:nvSpPr>
            <p:cNvPr id="110" name="Овал 10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1" name="Овал 11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2" name="Овал 11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3" name="Овал 11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4" name="Овал 11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5" name="Группа 114"/>
          <p:cNvGrpSpPr/>
          <p:nvPr/>
        </p:nvGrpSpPr>
        <p:grpSpPr>
          <a:xfrm>
            <a:off x="2714612" y="357166"/>
            <a:ext cx="178876" cy="321752"/>
            <a:chOff x="642910" y="5500702"/>
            <a:chExt cx="178876" cy="321752"/>
          </a:xfrm>
        </p:grpSpPr>
        <p:sp>
          <p:nvSpPr>
            <p:cNvPr id="116" name="Овал 11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7" name="Овал 11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8" name="Овал 11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9" name="Овал 11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0" name="Овал 11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6" name="Группа 120"/>
          <p:cNvGrpSpPr/>
          <p:nvPr/>
        </p:nvGrpSpPr>
        <p:grpSpPr>
          <a:xfrm>
            <a:off x="2928926" y="357166"/>
            <a:ext cx="178876" cy="321752"/>
            <a:chOff x="642910" y="5500702"/>
            <a:chExt cx="178876" cy="321752"/>
          </a:xfrm>
        </p:grpSpPr>
        <p:sp>
          <p:nvSpPr>
            <p:cNvPr id="122" name="Овал 12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3" name="Овал 12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4" name="Овал 12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5" name="Овал 12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6" name="Овал 12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7" name="Группа 126"/>
          <p:cNvGrpSpPr/>
          <p:nvPr/>
        </p:nvGrpSpPr>
        <p:grpSpPr>
          <a:xfrm>
            <a:off x="3143240" y="357166"/>
            <a:ext cx="178876" cy="321752"/>
            <a:chOff x="642910" y="5500702"/>
            <a:chExt cx="178876" cy="321752"/>
          </a:xfrm>
        </p:grpSpPr>
        <p:sp>
          <p:nvSpPr>
            <p:cNvPr id="128" name="Овал 12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9" name="Овал 12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0" name="Овал 12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1" name="Овал 13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2" name="Овал 13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0" name="Группа 132"/>
          <p:cNvGrpSpPr/>
          <p:nvPr/>
        </p:nvGrpSpPr>
        <p:grpSpPr>
          <a:xfrm>
            <a:off x="3357554" y="357166"/>
            <a:ext cx="178876" cy="321752"/>
            <a:chOff x="642910" y="5500702"/>
            <a:chExt cx="178876" cy="321752"/>
          </a:xfrm>
        </p:grpSpPr>
        <p:sp>
          <p:nvSpPr>
            <p:cNvPr id="134" name="Овал 13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5" name="Овал 13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6" name="Овал 13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7" name="Овал 13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8" name="Овал 13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8" name="Группа 138"/>
          <p:cNvGrpSpPr/>
          <p:nvPr/>
        </p:nvGrpSpPr>
        <p:grpSpPr>
          <a:xfrm>
            <a:off x="3571868" y="357166"/>
            <a:ext cx="178876" cy="321752"/>
            <a:chOff x="642910" y="5500702"/>
            <a:chExt cx="178876" cy="321752"/>
          </a:xfrm>
        </p:grpSpPr>
        <p:sp>
          <p:nvSpPr>
            <p:cNvPr id="140" name="Овал 13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1" name="Овал 14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2" name="Овал 14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3" name="Овал 14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4" name="Овал 14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6" name="Группа 144"/>
          <p:cNvGrpSpPr/>
          <p:nvPr/>
        </p:nvGrpSpPr>
        <p:grpSpPr>
          <a:xfrm>
            <a:off x="3786182" y="357166"/>
            <a:ext cx="178876" cy="321752"/>
            <a:chOff x="642910" y="5500702"/>
            <a:chExt cx="178876" cy="321752"/>
          </a:xfrm>
        </p:grpSpPr>
        <p:sp>
          <p:nvSpPr>
            <p:cNvPr id="146" name="Овал 14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7" name="Овал 14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8" name="Овал 14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9" name="Овал 14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0" name="Овал 14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7" name="Группа 150"/>
          <p:cNvGrpSpPr/>
          <p:nvPr/>
        </p:nvGrpSpPr>
        <p:grpSpPr>
          <a:xfrm>
            <a:off x="4000496" y="357166"/>
            <a:ext cx="178876" cy="321752"/>
            <a:chOff x="642910" y="5500702"/>
            <a:chExt cx="178876" cy="321752"/>
          </a:xfrm>
        </p:grpSpPr>
        <p:sp>
          <p:nvSpPr>
            <p:cNvPr id="152" name="Овал 15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3" name="Овал 15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4" name="Овал 15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5" name="Овал 15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6" name="Овал 15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8" name="Группа 156"/>
          <p:cNvGrpSpPr/>
          <p:nvPr/>
        </p:nvGrpSpPr>
        <p:grpSpPr>
          <a:xfrm>
            <a:off x="4214810" y="357166"/>
            <a:ext cx="178876" cy="321752"/>
            <a:chOff x="642910" y="5500702"/>
            <a:chExt cx="178876" cy="321752"/>
          </a:xfrm>
        </p:grpSpPr>
        <p:sp>
          <p:nvSpPr>
            <p:cNvPr id="158" name="Овал 15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9" name="Овал 15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0" name="Овал 15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1" name="Овал 16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2" name="Овал 16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9" name="Группа 162"/>
          <p:cNvGrpSpPr/>
          <p:nvPr/>
        </p:nvGrpSpPr>
        <p:grpSpPr>
          <a:xfrm>
            <a:off x="4429124" y="357166"/>
            <a:ext cx="178876" cy="321752"/>
            <a:chOff x="642910" y="5500702"/>
            <a:chExt cx="178876" cy="321752"/>
          </a:xfrm>
        </p:grpSpPr>
        <p:sp>
          <p:nvSpPr>
            <p:cNvPr id="164" name="Овал 16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5" name="Овал 16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6" name="Овал 16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7" name="Овал 16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8" name="Овал 16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0" name="Группа 168"/>
          <p:cNvGrpSpPr/>
          <p:nvPr/>
        </p:nvGrpSpPr>
        <p:grpSpPr>
          <a:xfrm>
            <a:off x="4643438" y="357166"/>
            <a:ext cx="178876" cy="321752"/>
            <a:chOff x="642910" y="5500702"/>
            <a:chExt cx="178876" cy="321752"/>
          </a:xfrm>
        </p:grpSpPr>
        <p:sp>
          <p:nvSpPr>
            <p:cNvPr id="170" name="Овал 16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1" name="Овал 17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2" name="Овал 17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3" name="Овал 17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4" name="Овал 17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76" name="Заголовок 175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796908"/>
          </a:xfrm>
          <a:ln>
            <a:noFill/>
          </a:ln>
        </p:spPr>
        <p:txBody>
          <a:bodyPr>
            <a:noAutofit/>
          </a:bodyPr>
          <a:lstStyle/>
          <a:p>
            <a:r>
              <a:rPr lang="ru-RU" sz="3200" b="1" spc="200" dirty="0" err="1" smtClean="0">
                <a:ln w="29210">
                  <a:solidFill>
                    <a:srgbClr val="6D131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Гіпотеза</a:t>
            </a:r>
            <a:r>
              <a:rPr lang="ru-RU" sz="3200" b="1" spc="200" dirty="0" smtClean="0">
                <a:ln w="29210">
                  <a:solidFill>
                    <a:srgbClr val="6D131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 </a:t>
            </a:r>
            <a:r>
              <a:rPr lang="ru-RU" sz="3200" b="1" spc="200" dirty="0" smtClean="0">
                <a:ln w="29210">
                  <a:solidFill>
                    <a:srgbClr val="6D131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1 </a:t>
            </a:r>
            <a:r>
              <a:rPr lang="ru-RU" sz="2800" spc="200" dirty="0" smtClean="0">
                <a:ln w="29210">
                  <a:solidFill>
                    <a:srgbClr val="6D131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(</a:t>
            </a:r>
            <a:r>
              <a:rPr lang="ru-RU" sz="2800" spc="200" dirty="0" err="1" smtClean="0">
                <a:ln w="29210">
                  <a:solidFill>
                    <a:srgbClr val="6D131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група</a:t>
            </a:r>
            <a:r>
              <a:rPr lang="ru-RU" sz="2800" spc="200" dirty="0" smtClean="0">
                <a:ln w="29210">
                  <a:solidFill>
                    <a:srgbClr val="6D131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 </a:t>
            </a:r>
            <a:r>
              <a:rPr lang="en-US" sz="2800" spc="200" dirty="0" smtClean="0">
                <a:ln w="29210">
                  <a:solidFill>
                    <a:srgbClr val="6D131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II</a:t>
            </a:r>
            <a:r>
              <a:rPr lang="uk-UA" sz="2800" spc="200" dirty="0" smtClean="0">
                <a:ln w="29210">
                  <a:solidFill>
                    <a:srgbClr val="6D131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)</a:t>
            </a:r>
            <a:r>
              <a:rPr lang="ru-RU" sz="3200" b="1" spc="200" dirty="0" smtClean="0">
                <a:ln w="29210">
                  <a:solidFill>
                    <a:srgbClr val="6D131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/>
            </a:r>
            <a:br>
              <a:rPr lang="ru-RU" sz="3200" b="1" spc="200" dirty="0" smtClean="0">
                <a:ln w="29210">
                  <a:solidFill>
                    <a:srgbClr val="6D131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</a:br>
            <a:r>
              <a:rPr lang="ru-RU" sz="2800" b="1" spc="200" dirty="0" err="1" smtClean="0">
                <a:ln w="29210">
                  <a:solidFill>
                    <a:srgbClr val="6D131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Сучасній</a:t>
            </a:r>
            <a:r>
              <a:rPr lang="ru-RU" sz="2800" b="1" spc="200" dirty="0" smtClean="0">
                <a:ln w="29210">
                  <a:solidFill>
                    <a:srgbClr val="6D131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 </a:t>
            </a:r>
            <a:r>
              <a:rPr lang="ru-RU" sz="2800" b="1" spc="200" dirty="0" err="1" smtClean="0">
                <a:ln w="29210">
                  <a:solidFill>
                    <a:srgbClr val="6D131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людині</a:t>
            </a:r>
            <a:r>
              <a:rPr lang="ru-RU" sz="2800" b="1" spc="200" dirty="0" smtClean="0">
                <a:ln w="29210">
                  <a:solidFill>
                    <a:srgbClr val="6D131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 </a:t>
            </a:r>
            <a:r>
              <a:rPr lang="ru-RU" sz="2800" b="1" spc="200" dirty="0" err="1" smtClean="0">
                <a:ln w="29210">
                  <a:solidFill>
                    <a:srgbClr val="6D131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необов</a:t>
            </a:r>
            <a:r>
              <a:rPr lang="en-US" sz="2800" b="1" spc="200" dirty="0" smtClean="0">
                <a:ln w="29210">
                  <a:solidFill>
                    <a:srgbClr val="6D131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’</a:t>
            </a:r>
            <a:r>
              <a:rPr lang="uk-UA" sz="2800" b="1" spc="200" dirty="0" err="1" smtClean="0">
                <a:ln w="29210">
                  <a:solidFill>
                    <a:srgbClr val="6D131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язково</a:t>
            </a:r>
            <a:r>
              <a:rPr lang="uk-UA" sz="2800" b="1" spc="200" dirty="0" smtClean="0">
                <a:ln w="29210">
                  <a:solidFill>
                    <a:srgbClr val="6D131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 знати всі</a:t>
            </a:r>
            <a:r>
              <a:rPr lang="ru-RU" sz="2800" b="1" spc="200" dirty="0" smtClean="0">
                <a:ln w="29210">
                  <a:solidFill>
                    <a:srgbClr val="6D131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 </a:t>
            </a:r>
            <a:r>
              <a:rPr lang="ru-RU" sz="2800" b="1" spc="200" dirty="0" err="1" smtClean="0">
                <a:ln w="29210">
                  <a:solidFill>
                    <a:srgbClr val="6D131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види</a:t>
            </a:r>
            <a:r>
              <a:rPr lang="ru-RU" sz="2800" b="1" spc="200" dirty="0" smtClean="0">
                <a:ln w="29210">
                  <a:solidFill>
                    <a:srgbClr val="6D131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 </a:t>
            </a:r>
            <a:r>
              <a:rPr lang="ru-RU" sz="2800" b="1" spc="200" dirty="0" err="1" smtClean="0">
                <a:ln w="29210">
                  <a:solidFill>
                    <a:srgbClr val="6D131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мистецтва</a:t>
            </a:r>
            <a:endParaRPr lang="ru-RU" sz="3200" b="1" spc="200" dirty="0">
              <a:ln w="29210">
                <a:solidFill>
                  <a:srgbClr val="6D1311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</p:txBody>
      </p:sp>
      <p:sp>
        <p:nvSpPr>
          <p:cNvPr id="179" name="Прямоугольник 178"/>
          <p:cNvSpPr/>
          <p:nvPr/>
        </p:nvSpPr>
        <p:spPr>
          <a:xfrm>
            <a:off x="0" y="5929330"/>
            <a:ext cx="9144000" cy="928670"/>
          </a:xfrm>
          <a:prstGeom prst="rect">
            <a:avLst/>
          </a:prstGeom>
          <a:gradFill>
            <a:gsLst>
              <a:gs pos="0">
                <a:srgbClr val="EBB075"/>
              </a:gs>
              <a:gs pos="8000">
                <a:srgbClr val="FEE9E2"/>
              </a:gs>
              <a:gs pos="19000">
                <a:srgbClr val="E79379"/>
              </a:gs>
              <a:gs pos="70000">
                <a:srgbClr val="E4643C"/>
              </a:gs>
              <a:gs pos="100000">
                <a:srgbClr val="6D1311"/>
              </a:gs>
            </a:gsLst>
            <a:lin ang="5400000" scaled="1"/>
          </a:gradFill>
          <a:ln>
            <a:noFill/>
          </a:ln>
          <a:effectLst>
            <a:outerShdw blurRad="1016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85" name="Фигура, имеющая форму буквы L 184">
            <a:hlinkClick r:id="" action="ppaction://hlinkshowjump?jump=nextslide"/>
          </p:cNvPr>
          <p:cNvSpPr/>
          <p:nvPr/>
        </p:nvSpPr>
        <p:spPr>
          <a:xfrm rot="13688188">
            <a:off x="8403431" y="6340885"/>
            <a:ext cx="290815" cy="324217"/>
          </a:xfrm>
          <a:prstGeom prst="corner">
            <a:avLst>
              <a:gd name="adj1" fmla="val 51886"/>
              <a:gd name="adj2" fmla="val 36977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6" name="Фигура, имеющая форму буквы L 185">
            <a:hlinkClick r:id="" action="ppaction://hlinkshowjump?jump=previousslide"/>
          </p:cNvPr>
          <p:cNvSpPr/>
          <p:nvPr/>
        </p:nvSpPr>
        <p:spPr>
          <a:xfrm rot="7911812" flipH="1">
            <a:off x="8137915" y="6340886"/>
            <a:ext cx="290815" cy="324217"/>
          </a:xfrm>
          <a:prstGeom prst="corner">
            <a:avLst>
              <a:gd name="adj1" fmla="val 51886"/>
              <a:gd name="adj2" fmla="val 36977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69" name="Содержимое 168"/>
          <p:cNvGraphicFramePr>
            <a:graphicFrameLocks noGrp="1"/>
          </p:cNvGraphicFramePr>
          <p:nvPr>
            <p:ph idx="1"/>
          </p:nvPr>
        </p:nvGraphicFramePr>
        <p:xfrm>
          <a:off x="457200" y="1600201"/>
          <a:ext cx="8229600" cy="43291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олилиния 28"/>
          <p:cNvSpPr/>
          <p:nvPr/>
        </p:nvSpPr>
        <p:spPr>
          <a:xfrm>
            <a:off x="3714744" y="-24"/>
            <a:ext cx="5444836" cy="6316370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лилиния 13"/>
          <p:cNvSpPr/>
          <p:nvPr/>
        </p:nvSpPr>
        <p:spPr>
          <a:xfrm>
            <a:off x="3677516" y="0"/>
            <a:ext cx="5444836" cy="6858024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олилиния 25"/>
          <p:cNvSpPr/>
          <p:nvPr/>
        </p:nvSpPr>
        <p:spPr>
          <a:xfrm>
            <a:off x="0" y="1714488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олилиния 24"/>
          <p:cNvSpPr/>
          <p:nvPr/>
        </p:nvSpPr>
        <p:spPr>
          <a:xfrm>
            <a:off x="0" y="1571612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олилиния 26"/>
          <p:cNvSpPr/>
          <p:nvPr/>
        </p:nvSpPr>
        <p:spPr>
          <a:xfrm>
            <a:off x="0" y="1857364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олилиния 20"/>
          <p:cNvSpPr/>
          <p:nvPr/>
        </p:nvSpPr>
        <p:spPr>
          <a:xfrm>
            <a:off x="0" y="1000108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олилиния 21"/>
          <p:cNvSpPr/>
          <p:nvPr/>
        </p:nvSpPr>
        <p:spPr>
          <a:xfrm>
            <a:off x="0" y="1142984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олилиния 22"/>
          <p:cNvSpPr/>
          <p:nvPr/>
        </p:nvSpPr>
        <p:spPr>
          <a:xfrm>
            <a:off x="0" y="1285860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олилиния 23"/>
          <p:cNvSpPr/>
          <p:nvPr/>
        </p:nvSpPr>
        <p:spPr>
          <a:xfrm>
            <a:off x="0" y="1428736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олилиния 18"/>
          <p:cNvSpPr/>
          <p:nvPr/>
        </p:nvSpPr>
        <p:spPr>
          <a:xfrm>
            <a:off x="3714744" y="-24"/>
            <a:ext cx="5444836" cy="5684710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олилиния 17"/>
          <p:cNvSpPr/>
          <p:nvPr/>
        </p:nvSpPr>
        <p:spPr>
          <a:xfrm>
            <a:off x="3699196" y="9501"/>
            <a:ext cx="5444836" cy="4601858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олилиния 29"/>
          <p:cNvSpPr/>
          <p:nvPr/>
        </p:nvSpPr>
        <p:spPr>
          <a:xfrm>
            <a:off x="3714744" y="-24"/>
            <a:ext cx="5444836" cy="5143536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5" name="Полилиния 174"/>
          <p:cNvSpPr/>
          <p:nvPr/>
        </p:nvSpPr>
        <p:spPr>
          <a:xfrm>
            <a:off x="3714744" y="-24"/>
            <a:ext cx="5444836" cy="4071966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9" name="Полилиния 188"/>
          <p:cNvSpPr/>
          <p:nvPr/>
        </p:nvSpPr>
        <p:spPr>
          <a:xfrm>
            <a:off x="-560903" y="-42556"/>
            <a:ext cx="2579688" cy="5429288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4" name="Полилиния 183"/>
          <p:cNvSpPr/>
          <p:nvPr/>
        </p:nvSpPr>
        <p:spPr>
          <a:xfrm>
            <a:off x="-428660" y="-142900"/>
            <a:ext cx="2579688" cy="5634077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2" name="Полилиния 181"/>
          <p:cNvSpPr/>
          <p:nvPr/>
        </p:nvSpPr>
        <p:spPr>
          <a:xfrm>
            <a:off x="-285784" y="-231204"/>
            <a:ext cx="2579688" cy="5784294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1" name="Полилиния 180"/>
          <p:cNvSpPr/>
          <p:nvPr/>
        </p:nvSpPr>
        <p:spPr>
          <a:xfrm>
            <a:off x="-142908" y="-268224"/>
            <a:ext cx="2579688" cy="5859415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8" name="Полилиния 177"/>
          <p:cNvSpPr/>
          <p:nvPr/>
        </p:nvSpPr>
        <p:spPr>
          <a:xfrm>
            <a:off x="-19050" y="-300727"/>
            <a:ext cx="2579688" cy="5939528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0" name="Прямоугольник 189"/>
          <p:cNvSpPr/>
          <p:nvPr/>
        </p:nvSpPr>
        <p:spPr>
          <a:xfrm>
            <a:off x="0" y="0"/>
            <a:ext cx="9144000" cy="857232"/>
          </a:xfrm>
          <a:prstGeom prst="rect">
            <a:avLst/>
          </a:prstGeom>
          <a:gradFill>
            <a:gsLst>
              <a:gs pos="0">
                <a:srgbClr val="EBB075"/>
              </a:gs>
              <a:gs pos="8000">
                <a:srgbClr val="FEE9E2"/>
              </a:gs>
              <a:gs pos="19000">
                <a:srgbClr val="E79379"/>
              </a:gs>
              <a:gs pos="70000">
                <a:srgbClr val="E4643C"/>
              </a:gs>
              <a:gs pos="100000">
                <a:srgbClr val="6D1311"/>
              </a:gs>
            </a:gsLst>
            <a:lin ang="5400000" scaled="1"/>
          </a:gradFill>
          <a:ln>
            <a:noFill/>
          </a:ln>
          <a:effectLst>
            <a:outerShdw blurRad="1016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>
                <a:solidFill>
                  <a:schemeClr val="bg1"/>
                </a:solidFill>
              </a:rPr>
              <a:t>Усвідом</a:t>
            </a:r>
            <a:r>
              <a:rPr lang="ru-RU" sz="4000" b="1" dirty="0" smtClean="0">
                <a:solidFill>
                  <a:schemeClr val="bg1"/>
                </a:solidFill>
              </a:rPr>
              <a:t>, для </a:t>
            </a:r>
            <a:r>
              <a:rPr lang="ru-RU" sz="4000" b="1" dirty="0" err="1" smtClean="0">
                <a:solidFill>
                  <a:schemeClr val="bg1"/>
                </a:solidFill>
              </a:rPr>
              <a:t>чого</a:t>
            </a:r>
            <a:r>
              <a:rPr lang="ru-RU" sz="4000" b="1" dirty="0" smtClean="0">
                <a:solidFill>
                  <a:schemeClr val="bg1"/>
                </a:solidFill>
              </a:rPr>
              <a:t> </a:t>
            </a:r>
            <a:r>
              <a:rPr lang="ru-RU" sz="4000" b="1" dirty="0" err="1" smtClean="0">
                <a:solidFill>
                  <a:schemeClr val="bg1"/>
                </a:solidFill>
              </a:rPr>
              <a:t>тобі</a:t>
            </a:r>
            <a:r>
              <a:rPr lang="ru-RU" sz="4000" b="1" dirty="0" smtClean="0">
                <a:solidFill>
                  <a:schemeClr val="bg1"/>
                </a:solidFill>
              </a:rPr>
              <a:t> МИСТЕЦТВО?</a:t>
            </a:r>
            <a:endParaRPr lang="ru-RU" sz="4000" b="1" dirty="0">
              <a:solidFill>
                <a:schemeClr val="bg1"/>
              </a:solidFill>
            </a:endParaRPr>
          </a:p>
        </p:txBody>
      </p:sp>
      <p:grpSp>
        <p:nvGrpSpPr>
          <p:cNvPr id="2" name="Группа 35"/>
          <p:cNvGrpSpPr/>
          <p:nvPr/>
        </p:nvGrpSpPr>
        <p:grpSpPr>
          <a:xfrm>
            <a:off x="2071670" y="6357958"/>
            <a:ext cx="178876" cy="321752"/>
            <a:chOff x="642910" y="5500702"/>
            <a:chExt cx="178876" cy="321752"/>
          </a:xfrm>
        </p:grpSpPr>
        <p:sp>
          <p:nvSpPr>
            <p:cNvPr id="31" name="Овал 30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Овал 32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Овал 33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Овал 34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" name="Группа 48"/>
          <p:cNvGrpSpPr/>
          <p:nvPr/>
        </p:nvGrpSpPr>
        <p:grpSpPr>
          <a:xfrm>
            <a:off x="2285984" y="6357958"/>
            <a:ext cx="178876" cy="321752"/>
            <a:chOff x="642910" y="5500702"/>
            <a:chExt cx="178876" cy="321752"/>
          </a:xfrm>
        </p:grpSpPr>
        <p:sp>
          <p:nvSpPr>
            <p:cNvPr id="50" name="Овал 4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Овал 5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Овал 5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Овал 5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Овал 5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" name="Группа 54"/>
          <p:cNvGrpSpPr/>
          <p:nvPr/>
        </p:nvGrpSpPr>
        <p:grpSpPr>
          <a:xfrm>
            <a:off x="2500298" y="6357958"/>
            <a:ext cx="178876" cy="321752"/>
            <a:chOff x="642910" y="5500702"/>
            <a:chExt cx="178876" cy="321752"/>
          </a:xfrm>
        </p:grpSpPr>
        <p:sp>
          <p:nvSpPr>
            <p:cNvPr id="56" name="Овал 5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Овал 5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Овал 5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Овал 5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Овал 5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" name="Группа 60"/>
          <p:cNvGrpSpPr/>
          <p:nvPr/>
        </p:nvGrpSpPr>
        <p:grpSpPr>
          <a:xfrm>
            <a:off x="2714612" y="6357958"/>
            <a:ext cx="178876" cy="321752"/>
            <a:chOff x="642910" y="5500702"/>
            <a:chExt cx="178876" cy="321752"/>
          </a:xfrm>
        </p:grpSpPr>
        <p:sp>
          <p:nvSpPr>
            <p:cNvPr id="62" name="Овал 6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Овал 6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Овал 6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5" name="Овал 6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Овал 6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" name="Группа 66"/>
          <p:cNvGrpSpPr/>
          <p:nvPr/>
        </p:nvGrpSpPr>
        <p:grpSpPr>
          <a:xfrm>
            <a:off x="2928926" y="6357958"/>
            <a:ext cx="178876" cy="321752"/>
            <a:chOff x="642910" y="5500702"/>
            <a:chExt cx="178876" cy="321752"/>
          </a:xfrm>
        </p:grpSpPr>
        <p:sp>
          <p:nvSpPr>
            <p:cNvPr id="68" name="Овал 6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Овал 6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Овал 6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Овал 7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Овал 7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" name="Группа 72"/>
          <p:cNvGrpSpPr/>
          <p:nvPr/>
        </p:nvGrpSpPr>
        <p:grpSpPr>
          <a:xfrm>
            <a:off x="3143240" y="6357958"/>
            <a:ext cx="178876" cy="321752"/>
            <a:chOff x="642910" y="5500702"/>
            <a:chExt cx="178876" cy="321752"/>
          </a:xfrm>
        </p:grpSpPr>
        <p:sp>
          <p:nvSpPr>
            <p:cNvPr id="74" name="Овал 7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Овал 7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" name="Овал 7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" name="Овал 7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Овал 7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" name="Группа 78"/>
          <p:cNvGrpSpPr/>
          <p:nvPr/>
        </p:nvGrpSpPr>
        <p:grpSpPr>
          <a:xfrm>
            <a:off x="3357554" y="6357958"/>
            <a:ext cx="178876" cy="321752"/>
            <a:chOff x="642910" y="5500702"/>
            <a:chExt cx="178876" cy="321752"/>
          </a:xfrm>
        </p:grpSpPr>
        <p:sp>
          <p:nvSpPr>
            <p:cNvPr id="80" name="Овал 7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1" name="Овал 8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2" name="Овал 8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3" name="Овал 8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" name="Овал 8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" name="Группа 84"/>
          <p:cNvGrpSpPr/>
          <p:nvPr/>
        </p:nvGrpSpPr>
        <p:grpSpPr>
          <a:xfrm>
            <a:off x="3571868" y="6357958"/>
            <a:ext cx="178876" cy="321752"/>
            <a:chOff x="642910" y="5500702"/>
            <a:chExt cx="178876" cy="321752"/>
          </a:xfrm>
        </p:grpSpPr>
        <p:sp>
          <p:nvSpPr>
            <p:cNvPr id="86" name="Овал 8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7" name="Овал 8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" name="Овал 8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9" name="Овал 8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0" name="Овал 8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" name="Группа 90"/>
          <p:cNvGrpSpPr/>
          <p:nvPr/>
        </p:nvGrpSpPr>
        <p:grpSpPr>
          <a:xfrm>
            <a:off x="3786182" y="6357958"/>
            <a:ext cx="178876" cy="321752"/>
            <a:chOff x="642910" y="5500702"/>
            <a:chExt cx="178876" cy="321752"/>
          </a:xfrm>
        </p:grpSpPr>
        <p:sp>
          <p:nvSpPr>
            <p:cNvPr id="92" name="Овал 9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3" name="Овал 9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4" name="Овал 9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5" name="Овал 9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6" name="Овал 9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" name="Группа 96"/>
          <p:cNvGrpSpPr/>
          <p:nvPr/>
        </p:nvGrpSpPr>
        <p:grpSpPr>
          <a:xfrm>
            <a:off x="4000496" y="6357958"/>
            <a:ext cx="178876" cy="321752"/>
            <a:chOff x="642910" y="5500702"/>
            <a:chExt cx="178876" cy="321752"/>
          </a:xfrm>
        </p:grpSpPr>
        <p:sp>
          <p:nvSpPr>
            <p:cNvPr id="98" name="Овал 9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9" name="Овал 9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0" name="Овал 9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1" name="Овал 10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2" name="Овал 10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" name="Группа 102"/>
          <p:cNvGrpSpPr/>
          <p:nvPr/>
        </p:nvGrpSpPr>
        <p:grpSpPr>
          <a:xfrm>
            <a:off x="4214810" y="6357958"/>
            <a:ext cx="178876" cy="321752"/>
            <a:chOff x="642910" y="5500702"/>
            <a:chExt cx="178876" cy="321752"/>
          </a:xfrm>
        </p:grpSpPr>
        <p:sp>
          <p:nvSpPr>
            <p:cNvPr id="104" name="Овал 10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5" name="Овал 10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6" name="Овал 10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7" name="Овал 10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8" name="Овал 10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3" name="Группа 108"/>
          <p:cNvGrpSpPr/>
          <p:nvPr/>
        </p:nvGrpSpPr>
        <p:grpSpPr>
          <a:xfrm>
            <a:off x="4429124" y="6357958"/>
            <a:ext cx="178876" cy="321752"/>
            <a:chOff x="642910" y="5500702"/>
            <a:chExt cx="178876" cy="321752"/>
          </a:xfrm>
        </p:grpSpPr>
        <p:sp>
          <p:nvSpPr>
            <p:cNvPr id="110" name="Овал 10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1" name="Овал 11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2" name="Овал 11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3" name="Овал 11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4" name="Овал 11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5" name="Группа 114"/>
          <p:cNvGrpSpPr/>
          <p:nvPr/>
        </p:nvGrpSpPr>
        <p:grpSpPr>
          <a:xfrm>
            <a:off x="4643438" y="6357958"/>
            <a:ext cx="178876" cy="321752"/>
            <a:chOff x="642910" y="5500702"/>
            <a:chExt cx="178876" cy="321752"/>
          </a:xfrm>
        </p:grpSpPr>
        <p:sp>
          <p:nvSpPr>
            <p:cNvPr id="116" name="Овал 11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7" name="Овал 11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8" name="Овал 11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9" name="Овал 11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0" name="Овал 11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6" name="Группа 120"/>
          <p:cNvGrpSpPr/>
          <p:nvPr/>
        </p:nvGrpSpPr>
        <p:grpSpPr>
          <a:xfrm>
            <a:off x="4857752" y="6357958"/>
            <a:ext cx="178876" cy="321752"/>
            <a:chOff x="642910" y="5500702"/>
            <a:chExt cx="178876" cy="321752"/>
          </a:xfrm>
        </p:grpSpPr>
        <p:sp>
          <p:nvSpPr>
            <p:cNvPr id="122" name="Овал 12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3" name="Овал 12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4" name="Овал 12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5" name="Овал 12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6" name="Овал 12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7" name="Группа 126"/>
          <p:cNvGrpSpPr/>
          <p:nvPr/>
        </p:nvGrpSpPr>
        <p:grpSpPr>
          <a:xfrm>
            <a:off x="5072066" y="6357958"/>
            <a:ext cx="178876" cy="321752"/>
            <a:chOff x="642910" y="5500702"/>
            <a:chExt cx="178876" cy="321752"/>
          </a:xfrm>
        </p:grpSpPr>
        <p:sp>
          <p:nvSpPr>
            <p:cNvPr id="128" name="Овал 12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9" name="Овал 12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0" name="Овал 12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1" name="Овал 13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2" name="Овал 13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0" name="Группа 132"/>
          <p:cNvGrpSpPr/>
          <p:nvPr/>
        </p:nvGrpSpPr>
        <p:grpSpPr>
          <a:xfrm>
            <a:off x="5286380" y="6357958"/>
            <a:ext cx="178876" cy="321752"/>
            <a:chOff x="642910" y="5500702"/>
            <a:chExt cx="178876" cy="321752"/>
          </a:xfrm>
        </p:grpSpPr>
        <p:sp>
          <p:nvSpPr>
            <p:cNvPr id="134" name="Овал 13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5" name="Овал 13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6" name="Овал 13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7" name="Овал 13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8" name="Овал 13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8" name="Группа 138"/>
          <p:cNvGrpSpPr/>
          <p:nvPr/>
        </p:nvGrpSpPr>
        <p:grpSpPr>
          <a:xfrm>
            <a:off x="5500694" y="6357958"/>
            <a:ext cx="178876" cy="321752"/>
            <a:chOff x="642910" y="5500702"/>
            <a:chExt cx="178876" cy="321752"/>
          </a:xfrm>
        </p:grpSpPr>
        <p:sp>
          <p:nvSpPr>
            <p:cNvPr id="140" name="Овал 13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1" name="Овал 14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2" name="Овал 14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3" name="Овал 14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4" name="Овал 14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6" name="Группа 144"/>
          <p:cNvGrpSpPr/>
          <p:nvPr/>
        </p:nvGrpSpPr>
        <p:grpSpPr>
          <a:xfrm>
            <a:off x="5715008" y="6357958"/>
            <a:ext cx="178876" cy="321752"/>
            <a:chOff x="642910" y="5500702"/>
            <a:chExt cx="178876" cy="321752"/>
          </a:xfrm>
        </p:grpSpPr>
        <p:sp>
          <p:nvSpPr>
            <p:cNvPr id="146" name="Овал 14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7" name="Овал 14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8" name="Овал 14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9" name="Овал 14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0" name="Овал 14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7" name="Группа 150"/>
          <p:cNvGrpSpPr/>
          <p:nvPr/>
        </p:nvGrpSpPr>
        <p:grpSpPr>
          <a:xfrm>
            <a:off x="5929322" y="6357958"/>
            <a:ext cx="178876" cy="321752"/>
            <a:chOff x="642910" y="5500702"/>
            <a:chExt cx="178876" cy="321752"/>
          </a:xfrm>
        </p:grpSpPr>
        <p:sp>
          <p:nvSpPr>
            <p:cNvPr id="152" name="Овал 15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3" name="Овал 15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4" name="Овал 15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5" name="Овал 15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6" name="Овал 15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8" name="Группа 156"/>
          <p:cNvGrpSpPr/>
          <p:nvPr/>
        </p:nvGrpSpPr>
        <p:grpSpPr>
          <a:xfrm>
            <a:off x="6143636" y="6357958"/>
            <a:ext cx="178876" cy="321752"/>
            <a:chOff x="642910" y="5500702"/>
            <a:chExt cx="178876" cy="321752"/>
          </a:xfrm>
        </p:grpSpPr>
        <p:sp>
          <p:nvSpPr>
            <p:cNvPr id="158" name="Овал 15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9" name="Овал 15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0" name="Овал 15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1" name="Овал 16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2" name="Овал 16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9" name="Группа 162"/>
          <p:cNvGrpSpPr/>
          <p:nvPr/>
        </p:nvGrpSpPr>
        <p:grpSpPr>
          <a:xfrm>
            <a:off x="6357950" y="6357958"/>
            <a:ext cx="178876" cy="321752"/>
            <a:chOff x="642910" y="5500702"/>
            <a:chExt cx="178876" cy="321752"/>
          </a:xfrm>
        </p:grpSpPr>
        <p:sp>
          <p:nvSpPr>
            <p:cNvPr id="164" name="Овал 16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5" name="Овал 16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6" name="Овал 16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7" name="Овал 16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8" name="Овал 16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0" name="Группа 168"/>
          <p:cNvGrpSpPr/>
          <p:nvPr/>
        </p:nvGrpSpPr>
        <p:grpSpPr>
          <a:xfrm>
            <a:off x="6572264" y="6357958"/>
            <a:ext cx="178876" cy="321752"/>
            <a:chOff x="642910" y="5500702"/>
            <a:chExt cx="178876" cy="321752"/>
          </a:xfrm>
        </p:grpSpPr>
        <p:sp>
          <p:nvSpPr>
            <p:cNvPr id="170" name="Овал 16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1" name="Овал 17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2" name="Овал 17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3" name="Овал 17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4" name="Овал 17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69" name="TextBox 168"/>
          <p:cNvSpPr txBox="1"/>
          <p:nvPr/>
        </p:nvSpPr>
        <p:spPr>
          <a:xfrm>
            <a:off x="857224" y="1000108"/>
            <a:ext cx="2150012" cy="42165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uk-UA" sz="2800" b="1" dirty="0" smtClean="0">
              <a:solidFill>
                <a:schemeClr val="bg1"/>
              </a:solidFill>
            </a:endParaRPr>
          </a:p>
          <a:p>
            <a:endParaRPr lang="uk-UA" sz="2400" b="1" dirty="0" smtClean="0">
              <a:solidFill>
                <a:schemeClr val="bg1"/>
              </a:solidFill>
            </a:endParaRPr>
          </a:p>
          <a:p>
            <a:endParaRPr lang="uk-UA" sz="2400" b="1" dirty="0" smtClean="0">
              <a:solidFill>
                <a:schemeClr val="bg1"/>
              </a:solidFill>
            </a:endParaRPr>
          </a:p>
          <a:p>
            <a:endParaRPr lang="uk-UA" sz="2400" b="1" dirty="0" smtClean="0">
              <a:solidFill>
                <a:schemeClr val="bg1"/>
              </a:solidFill>
            </a:endParaRPr>
          </a:p>
          <a:p>
            <a:endParaRPr lang="uk-UA" sz="2400" b="1" dirty="0" smtClean="0">
              <a:solidFill>
                <a:schemeClr val="bg1"/>
              </a:solidFill>
            </a:endParaRPr>
          </a:p>
          <a:p>
            <a:endParaRPr lang="uk-UA" sz="2400" b="1" dirty="0" smtClean="0">
              <a:solidFill>
                <a:schemeClr val="bg1"/>
              </a:solidFill>
            </a:endParaRPr>
          </a:p>
          <a:p>
            <a:endParaRPr lang="uk-UA" sz="2400" b="1" dirty="0" smtClean="0">
              <a:solidFill>
                <a:schemeClr val="bg1"/>
              </a:solidFill>
            </a:endParaRPr>
          </a:p>
          <a:p>
            <a:endParaRPr lang="uk-UA" sz="2400" b="1" dirty="0" smtClean="0">
              <a:solidFill>
                <a:schemeClr val="bg1"/>
              </a:solidFill>
            </a:endParaRPr>
          </a:p>
          <a:p>
            <a:endParaRPr lang="uk-UA" sz="2400" b="1" dirty="0" smtClean="0">
              <a:solidFill>
                <a:schemeClr val="bg1"/>
              </a:solidFill>
            </a:endParaRPr>
          </a:p>
          <a:p>
            <a:endParaRPr lang="uk-UA" sz="2400" b="1" dirty="0" smtClean="0">
              <a:solidFill>
                <a:schemeClr val="bg1"/>
              </a:solidFill>
            </a:endParaRPr>
          </a:p>
          <a:p>
            <a:endParaRPr lang="uk-UA" sz="2400" b="1" dirty="0" smtClean="0">
              <a:solidFill>
                <a:schemeClr val="bg1"/>
              </a:solidFill>
            </a:endParaRPr>
          </a:p>
        </p:txBody>
      </p:sp>
      <p:sp>
        <p:nvSpPr>
          <p:cNvPr id="157" name="Прямоугольник 156"/>
          <p:cNvSpPr/>
          <p:nvPr/>
        </p:nvSpPr>
        <p:spPr>
          <a:xfrm>
            <a:off x="214282" y="928670"/>
            <a:ext cx="442915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smtClean="0">
                <a:solidFill>
                  <a:schemeClr val="bg1"/>
                </a:solidFill>
              </a:rPr>
              <a:t>Мистецтво взаємодіє з іншими складниками культури - релігією, наукою, мораллю. У стародавньому Китаї, приміром, усіх митців - художників, поетів, музикантів - називали мудрецями. Давні греки, синтезуючи естетичні й етичні ідеали, ввели окреме поняття «</a:t>
            </a:r>
            <a:r>
              <a:rPr lang="uk-UA" sz="2400" b="1" dirty="0" err="1" smtClean="0">
                <a:solidFill>
                  <a:schemeClr val="bg1"/>
                </a:solidFill>
              </a:rPr>
              <a:t>калокагатія</a:t>
            </a:r>
            <a:r>
              <a:rPr lang="uk-UA" sz="2400" b="1" dirty="0" smtClean="0">
                <a:solidFill>
                  <a:schemeClr val="bg1"/>
                </a:solidFill>
              </a:rPr>
              <a:t>» </a:t>
            </a:r>
            <a:r>
              <a:rPr lang="uk-UA" sz="2400" b="1" dirty="0" err="1" smtClean="0">
                <a:solidFill>
                  <a:schemeClr val="bg1"/>
                </a:solidFill>
              </a:rPr>
              <a:t>-єдність</a:t>
            </a:r>
            <a:r>
              <a:rPr lang="uk-UA" sz="2400" b="1" dirty="0" smtClean="0">
                <a:solidFill>
                  <a:schemeClr val="bg1"/>
                </a:solidFill>
              </a:rPr>
              <a:t> краси і добра. У давнину мистецтво було невіддільне від релігійних вірувань, сприяло усвідомленню релігійних істин.</a:t>
            </a:r>
            <a:endParaRPr lang="uk-UA" sz="2400" b="1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928670"/>
            <a:ext cx="3929090" cy="575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олилиния 28"/>
          <p:cNvSpPr/>
          <p:nvPr/>
        </p:nvSpPr>
        <p:spPr>
          <a:xfrm>
            <a:off x="3714744" y="-24"/>
            <a:ext cx="5444836" cy="6316370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лилиния 13"/>
          <p:cNvSpPr/>
          <p:nvPr/>
        </p:nvSpPr>
        <p:spPr>
          <a:xfrm>
            <a:off x="3677516" y="0"/>
            <a:ext cx="5444836" cy="6858024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олилиния 25"/>
          <p:cNvSpPr/>
          <p:nvPr/>
        </p:nvSpPr>
        <p:spPr>
          <a:xfrm>
            <a:off x="0" y="1714488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олилиния 24"/>
          <p:cNvSpPr/>
          <p:nvPr/>
        </p:nvSpPr>
        <p:spPr>
          <a:xfrm>
            <a:off x="0" y="1571612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9" name="Прямоугольник 178"/>
          <p:cNvSpPr/>
          <p:nvPr/>
        </p:nvSpPr>
        <p:spPr>
          <a:xfrm>
            <a:off x="0" y="0"/>
            <a:ext cx="9144000" cy="857232"/>
          </a:xfrm>
          <a:prstGeom prst="rect">
            <a:avLst/>
          </a:prstGeom>
          <a:gradFill>
            <a:gsLst>
              <a:gs pos="0">
                <a:srgbClr val="EBB075"/>
              </a:gs>
              <a:gs pos="8000">
                <a:srgbClr val="FEE9E2"/>
              </a:gs>
              <a:gs pos="19000">
                <a:srgbClr val="E79379"/>
              </a:gs>
              <a:gs pos="70000">
                <a:srgbClr val="E4643C"/>
              </a:gs>
              <a:gs pos="100000">
                <a:srgbClr val="6D1311"/>
              </a:gs>
            </a:gsLst>
            <a:lin ang="5400000" scaled="1"/>
          </a:gradFill>
          <a:ln>
            <a:noFill/>
          </a:ln>
          <a:effectLst>
            <a:outerShdw blurRad="1016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400" dirty="0" smtClean="0"/>
              <a:t>Структурований огляд</a:t>
            </a:r>
            <a:endParaRPr lang="ru-RU" sz="4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7" name="Полилиния 26"/>
          <p:cNvSpPr/>
          <p:nvPr/>
        </p:nvSpPr>
        <p:spPr>
          <a:xfrm>
            <a:off x="0" y="1857364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олилиния 20"/>
          <p:cNvSpPr/>
          <p:nvPr/>
        </p:nvSpPr>
        <p:spPr>
          <a:xfrm>
            <a:off x="0" y="1000108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олилиния 21"/>
          <p:cNvSpPr/>
          <p:nvPr/>
        </p:nvSpPr>
        <p:spPr>
          <a:xfrm>
            <a:off x="0" y="1142984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олилиния 22"/>
          <p:cNvSpPr/>
          <p:nvPr/>
        </p:nvSpPr>
        <p:spPr>
          <a:xfrm>
            <a:off x="0" y="1285860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олилиния 23"/>
          <p:cNvSpPr/>
          <p:nvPr/>
        </p:nvSpPr>
        <p:spPr>
          <a:xfrm>
            <a:off x="0" y="1428736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олилиния 18"/>
          <p:cNvSpPr/>
          <p:nvPr/>
        </p:nvSpPr>
        <p:spPr>
          <a:xfrm>
            <a:off x="3714744" y="-24"/>
            <a:ext cx="5444836" cy="5684710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олилиния 17"/>
          <p:cNvSpPr/>
          <p:nvPr/>
        </p:nvSpPr>
        <p:spPr>
          <a:xfrm>
            <a:off x="3699196" y="9501"/>
            <a:ext cx="5444836" cy="4601858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олилиния 29"/>
          <p:cNvSpPr/>
          <p:nvPr/>
        </p:nvSpPr>
        <p:spPr>
          <a:xfrm>
            <a:off x="3714744" y="-24"/>
            <a:ext cx="5444836" cy="5143536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5" name="Полилиния 174"/>
          <p:cNvSpPr/>
          <p:nvPr/>
        </p:nvSpPr>
        <p:spPr>
          <a:xfrm>
            <a:off x="3714744" y="-24"/>
            <a:ext cx="5444836" cy="4071966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9" name="Полилиния 188"/>
          <p:cNvSpPr/>
          <p:nvPr/>
        </p:nvSpPr>
        <p:spPr>
          <a:xfrm>
            <a:off x="-560903" y="-42556"/>
            <a:ext cx="2579688" cy="5429288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4" name="Полилиния 183"/>
          <p:cNvSpPr/>
          <p:nvPr/>
        </p:nvSpPr>
        <p:spPr>
          <a:xfrm>
            <a:off x="-428660" y="-142900"/>
            <a:ext cx="2579688" cy="5634077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2" name="Полилиния 181"/>
          <p:cNvSpPr/>
          <p:nvPr/>
        </p:nvSpPr>
        <p:spPr>
          <a:xfrm>
            <a:off x="-285784" y="-231204"/>
            <a:ext cx="2579688" cy="5784294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1" name="Полилиния 180"/>
          <p:cNvSpPr/>
          <p:nvPr/>
        </p:nvSpPr>
        <p:spPr>
          <a:xfrm>
            <a:off x="-142908" y="-268224"/>
            <a:ext cx="2579688" cy="5859415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8" name="Полилиния 177"/>
          <p:cNvSpPr/>
          <p:nvPr/>
        </p:nvSpPr>
        <p:spPr>
          <a:xfrm>
            <a:off x="-19050" y="-300727"/>
            <a:ext cx="2579688" cy="5939528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0" name="Прямоугольник 189"/>
          <p:cNvSpPr/>
          <p:nvPr/>
        </p:nvSpPr>
        <p:spPr>
          <a:xfrm>
            <a:off x="0" y="5429264"/>
            <a:ext cx="9144000" cy="1428736"/>
          </a:xfrm>
          <a:prstGeom prst="rect">
            <a:avLst/>
          </a:prstGeom>
          <a:gradFill>
            <a:gsLst>
              <a:gs pos="0">
                <a:srgbClr val="EBB075"/>
              </a:gs>
              <a:gs pos="8000">
                <a:srgbClr val="FEE9E2"/>
              </a:gs>
              <a:gs pos="19000">
                <a:srgbClr val="E79379"/>
              </a:gs>
              <a:gs pos="70000">
                <a:srgbClr val="E4643C"/>
              </a:gs>
              <a:gs pos="100000">
                <a:srgbClr val="6D1311"/>
              </a:gs>
            </a:gsLst>
            <a:lin ang="5400000" scaled="1"/>
          </a:gradFill>
          <a:ln>
            <a:noFill/>
          </a:ln>
          <a:effectLst>
            <a:outerShdw blurRad="1016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35"/>
          <p:cNvGrpSpPr/>
          <p:nvPr/>
        </p:nvGrpSpPr>
        <p:grpSpPr>
          <a:xfrm>
            <a:off x="2071670" y="6357958"/>
            <a:ext cx="178876" cy="321752"/>
            <a:chOff x="642910" y="5500702"/>
            <a:chExt cx="178876" cy="321752"/>
          </a:xfrm>
        </p:grpSpPr>
        <p:sp>
          <p:nvSpPr>
            <p:cNvPr id="31" name="Овал 30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Овал 32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Овал 33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Овал 34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" name="Группа 48"/>
          <p:cNvGrpSpPr/>
          <p:nvPr/>
        </p:nvGrpSpPr>
        <p:grpSpPr>
          <a:xfrm>
            <a:off x="2285984" y="6357958"/>
            <a:ext cx="178876" cy="321752"/>
            <a:chOff x="642910" y="5500702"/>
            <a:chExt cx="178876" cy="321752"/>
          </a:xfrm>
        </p:grpSpPr>
        <p:sp>
          <p:nvSpPr>
            <p:cNvPr id="50" name="Овал 4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Овал 5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Овал 5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Овал 5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Овал 5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" name="Группа 54"/>
          <p:cNvGrpSpPr/>
          <p:nvPr/>
        </p:nvGrpSpPr>
        <p:grpSpPr>
          <a:xfrm>
            <a:off x="2500298" y="6357958"/>
            <a:ext cx="178876" cy="321752"/>
            <a:chOff x="642910" y="5500702"/>
            <a:chExt cx="178876" cy="321752"/>
          </a:xfrm>
        </p:grpSpPr>
        <p:sp>
          <p:nvSpPr>
            <p:cNvPr id="56" name="Овал 5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Овал 5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Овал 5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Овал 5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Овал 5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" name="Группа 60"/>
          <p:cNvGrpSpPr/>
          <p:nvPr/>
        </p:nvGrpSpPr>
        <p:grpSpPr>
          <a:xfrm>
            <a:off x="2714612" y="6357958"/>
            <a:ext cx="178876" cy="321752"/>
            <a:chOff x="642910" y="5500702"/>
            <a:chExt cx="178876" cy="321752"/>
          </a:xfrm>
        </p:grpSpPr>
        <p:sp>
          <p:nvSpPr>
            <p:cNvPr id="62" name="Овал 6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Овал 6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Овал 6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5" name="Овал 6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Овал 6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" name="Группа 66"/>
          <p:cNvGrpSpPr/>
          <p:nvPr/>
        </p:nvGrpSpPr>
        <p:grpSpPr>
          <a:xfrm>
            <a:off x="2928926" y="6357958"/>
            <a:ext cx="178876" cy="321752"/>
            <a:chOff x="642910" y="5500702"/>
            <a:chExt cx="178876" cy="321752"/>
          </a:xfrm>
        </p:grpSpPr>
        <p:sp>
          <p:nvSpPr>
            <p:cNvPr id="68" name="Овал 6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Овал 6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Овал 6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Овал 7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Овал 7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" name="Группа 72"/>
          <p:cNvGrpSpPr/>
          <p:nvPr/>
        </p:nvGrpSpPr>
        <p:grpSpPr>
          <a:xfrm>
            <a:off x="3143240" y="6357958"/>
            <a:ext cx="178876" cy="321752"/>
            <a:chOff x="642910" y="5500702"/>
            <a:chExt cx="178876" cy="321752"/>
          </a:xfrm>
        </p:grpSpPr>
        <p:sp>
          <p:nvSpPr>
            <p:cNvPr id="74" name="Овал 7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Овал 7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" name="Овал 7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" name="Овал 7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Овал 7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" name="Группа 78"/>
          <p:cNvGrpSpPr/>
          <p:nvPr/>
        </p:nvGrpSpPr>
        <p:grpSpPr>
          <a:xfrm>
            <a:off x="3357554" y="6357958"/>
            <a:ext cx="178876" cy="321752"/>
            <a:chOff x="642910" y="5500702"/>
            <a:chExt cx="178876" cy="321752"/>
          </a:xfrm>
        </p:grpSpPr>
        <p:sp>
          <p:nvSpPr>
            <p:cNvPr id="80" name="Овал 7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1" name="Овал 8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2" name="Овал 8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3" name="Овал 8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" name="Овал 8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" name="Группа 84"/>
          <p:cNvGrpSpPr/>
          <p:nvPr/>
        </p:nvGrpSpPr>
        <p:grpSpPr>
          <a:xfrm>
            <a:off x="3571868" y="6357958"/>
            <a:ext cx="178876" cy="321752"/>
            <a:chOff x="642910" y="5500702"/>
            <a:chExt cx="178876" cy="321752"/>
          </a:xfrm>
        </p:grpSpPr>
        <p:sp>
          <p:nvSpPr>
            <p:cNvPr id="86" name="Овал 8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7" name="Овал 8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" name="Овал 8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9" name="Овал 8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0" name="Овал 8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" name="Группа 90"/>
          <p:cNvGrpSpPr/>
          <p:nvPr/>
        </p:nvGrpSpPr>
        <p:grpSpPr>
          <a:xfrm>
            <a:off x="3786182" y="6357958"/>
            <a:ext cx="178876" cy="321752"/>
            <a:chOff x="642910" y="5500702"/>
            <a:chExt cx="178876" cy="321752"/>
          </a:xfrm>
        </p:grpSpPr>
        <p:sp>
          <p:nvSpPr>
            <p:cNvPr id="92" name="Овал 9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3" name="Овал 9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4" name="Овал 9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5" name="Овал 9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6" name="Овал 9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" name="Группа 96"/>
          <p:cNvGrpSpPr/>
          <p:nvPr/>
        </p:nvGrpSpPr>
        <p:grpSpPr>
          <a:xfrm>
            <a:off x="4000496" y="6357958"/>
            <a:ext cx="178876" cy="321752"/>
            <a:chOff x="642910" y="5500702"/>
            <a:chExt cx="178876" cy="321752"/>
          </a:xfrm>
        </p:grpSpPr>
        <p:sp>
          <p:nvSpPr>
            <p:cNvPr id="98" name="Овал 9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9" name="Овал 9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0" name="Овал 9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1" name="Овал 10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2" name="Овал 10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" name="Группа 102"/>
          <p:cNvGrpSpPr/>
          <p:nvPr/>
        </p:nvGrpSpPr>
        <p:grpSpPr>
          <a:xfrm>
            <a:off x="4214810" y="6357958"/>
            <a:ext cx="178876" cy="321752"/>
            <a:chOff x="642910" y="5500702"/>
            <a:chExt cx="178876" cy="321752"/>
          </a:xfrm>
        </p:grpSpPr>
        <p:sp>
          <p:nvSpPr>
            <p:cNvPr id="104" name="Овал 10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5" name="Овал 10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6" name="Овал 10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7" name="Овал 10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8" name="Овал 10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3" name="Группа 108"/>
          <p:cNvGrpSpPr/>
          <p:nvPr/>
        </p:nvGrpSpPr>
        <p:grpSpPr>
          <a:xfrm>
            <a:off x="4429124" y="6357958"/>
            <a:ext cx="178876" cy="321752"/>
            <a:chOff x="642910" y="5500702"/>
            <a:chExt cx="178876" cy="321752"/>
          </a:xfrm>
        </p:grpSpPr>
        <p:sp>
          <p:nvSpPr>
            <p:cNvPr id="110" name="Овал 10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1" name="Овал 11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2" name="Овал 11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3" name="Овал 11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4" name="Овал 11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5" name="Группа 114"/>
          <p:cNvGrpSpPr/>
          <p:nvPr/>
        </p:nvGrpSpPr>
        <p:grpSpPr>
          <a:xfrm>
            <a:off x="4643438" y="6357958"/>
            <a:ext cx="178876" cy="321752"/>
            <a:chOff x="642910" y="5500702"/>
            <a:chExt cx="178876" cy="321752"/>
          </a:xfrm>
        </p:grpSpPr>
        <p:sp>
          <p:nvSpPr>
            <p:cNvPr id="116" name="Овал 11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7" name="Овал 11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8" name="Овал 11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9" name="Овал 11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0" name="Овал 11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6" name="Группа 120"/>
          <p:cNvGrpSpPr/>
          <p:nvPr/>
        </p:nvGrpSpPr>
        <p:grpSpPr>
          <a:xfrm>
            <a:off x="4857752" y="6357958"/>
            <a:ext cx="178876" cy="321752"/>
            <a:chOff x="642910" y="5500702"/>
            <a:chExt cx="178876" cy="321752"/>
          </a:xfrm>
        </p:grpSpPr>
        <p:sp>
          <p:nvSpPr>
            <p:cNvPr id="122" name="Овал 12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3" name="Овал 12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4" name="Овал 12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5" name="Овал 12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6" name="Овал 12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7" name="Группа 126"/>
          <p:cNvGrpSpPr/>
          <p:nvPr/>
        </p:nvGrpSpPr>
        <p:grpSpPr>
          <a:xfrm>
            <a:off x="5072066" y="6357958"/>
            <a:ext cx="178876" cy="321752"/>
            <a:chOff x="642910" y="5500702"/>
            <a:chExt cx="178876" cy="321752"/>
          </a:xfrm>
        </p:grpSpPr>
        <p:sp>
          <p:nvSpPr>
            <p:cNvPr id="128" name="Овал 12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9" name="Овал 12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0" name="Овал 12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1" name="Овал 13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2" name="Овал 13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0" name="Группа 132"/>
          <p:cNvGrpSpPr/>
          <p:nvPr/>
        </p:nvGrpSpPr>
        <p:grpSpPr>
          <a:xfrm>
            <a:off x="5286380" y="6357958"/>
            <a:ext cx="178876" cy="321752"/>
            <a:chOff x="642910" y="5500702"/>
            <a:chExt cx="178876" cy="321752"/>
          </a:xfrm>
        </p:grpSpPr>
        <p:sp>
          <p:nvSpPr>
            <p:cNvPr id="134" name="Овал 13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5" name="Овал 13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6" name="Овал 13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7" name="Овал 13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8" name="Овал 13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8" name="Группа 138"/>
          <p:cNvGrpSpPr/>
          <p:nvPr/>
        </p:nvGrpSpPr>
        <p:grpSpPr>
          <a:xfrm>
            <a:off x="5500694" y="6357958"/>
            <a:ext cx="178876" cy="321752"/>
            <a:chOff x="642910" y="5500702"/>
            <a:chExt cx="178876" cy="321752"/>
          </a:xfrm>
        </p:grpSpPr>
        <p:sp>
          <p:nvSpPr>
            <p:cNvPr id="140" name="Овал 13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1" name="Овал 14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2" name="Овал 14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3" name="Овал 14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4" name="Овал 14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6" name="Группа 144"/>
          <p:cNvGrpSpPr/>
          <p:nvPr/>
        </p:nvGrpSpPr>
        <p:grpSpPr>
          <a:xfrm>
            <a:off x="5715008" y="6357958"/>
            <a:ext cx="178876" cy="321752"/>
            <a:chOff x="642910" y="5500702"/>
            <a:chExt cx="178876" cy="321752"/>
          </a:xfrm>
        </p:grpSpPr>
        <p:sp>
          <p:nvSpPr>
            <p:cNvPr id="146" name="Овал 14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7" name="Овал 14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8" name="Овал 14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9" name="Овал 14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0" name="Овал 14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7" name="Группа 150"/>
          <p:cNvGrpSpPr/>
          <p:nvPr/>
        </p:nvGrpSpPr>
        <p:grpSpPr>
          <a:xfrm>
            <a:off x="5929322" y="6357958"/>
            <a:ext cx="178876" cy="321752"/>
            <a:chOff x="642910" y="5500702"/>
            <a:chExt cx="178876" cy="321752"/>
          </a:xfrm>
        </p:grpSpPr>
        <p:sp>
          <p:nvSpPr>
            <p:cNvPr id="152" name="Овал 15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3" name="Овал 15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4" name="Овал 15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5" name="Овал 15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6" name="Овал 15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8" name="Группа 156"/>
          <p:cNvGrpSpPr/>
          <p:nvPr/>
        </p:nvGrpSpPr>
        <p:grpSpPr>
          <a:xfrm>
            <a:off x="6143636" y="6357958"/>
            <a:ext cx="178876" cy="321752"/>
            <a:chOff x="642910" y="5500702"/>
            <a:chExt cx="178876" cy="321752"/>
          </a:xfrm>
        </p:grpSpPr>
        <p:sp>
          <p:nvSpPr>
            <p:cNvPr id="158" name="Овал 15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9" name="Овал 15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0" name="Овал 15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1" name="Овал 16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2" name="Овал 16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9" name="Группа 162"/>
          <p:cNvGrpSpPr/>
          <p:nvPr/>
        </p:nvGrpSpPr>
        <p:grpSpPr>
          <a:xfrm>
            <a:off x="6357950" y="6357958"/>
            <a:ext cx="178876" cy="321752"/>
            <a:chOff x="642910" y="5500702"/>
            <a:chExt cx="178876" cy="321752"/>
          </a:xfrm>
        </p:grpSpPr>
        <p:sp>
          <p:nvSpPr>
            <p:cNvPr id="164" name="Овал 16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5" name="Овал 16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6" name="Овал 16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7" name="Овал 16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8" name="Овал 16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0" name="Группа 168"/>
          <p:cNvGrpSpPr/>
          <p:nvPr/>
        </p:nvGrpSpPr>
        <p:grpSpPr>
          <a:xfrm>
            <a:off x="6572264" y="6357958"/>
            <a:ext cx="178876" cy="321752"/>
            <a:chOff x="642910" y="5500702"/>
            <a:chExt cx="178876" cy="321752"/>
          </a:xfrm>
        </p:grpSpPr>
        <p:sp>
          <p:nvSpPr>
            <p:cNvPr id="170" name="Овал 16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1" name="Овал 17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2" name="Овал 17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3" name="Овал 17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4" name="Овал 17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76" name="Заголовок 175"/>
          <p:cNvSpPr>
            <a:spLocks noGrp="1"/>
          </p:cNvSpPr>
          <p:nvPr>
            <p:ph type="title"/>
          </p:nvPr>
        </p:nvSpPr>
        <p:spPr>
          <a:xfrm>
            <a:off x="0" y="5857892"/>
            <a:ext cx="9144000" cy="771540"/>
          </a:xfrm>
        </p:spPr>
        <p:txBody>
          <a:bodyPr>
            <a:noAutofit/>
          </a:bodyPr>
          <a:lstStyle/>
          <a:p>
            <a:pPr algn="ctr"/>
            <a:r>
              <a:rPr lang="ru-RU" b="1" spc="200" dirty="0" err="1" smtClean="0">
                <a:ln w="12700">
                  <a:solidFill>
                    <a:srgbClr val="6D1311"/>
                  </a:solidFill>
                </a:ln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Учні</a:t>
            </a:r>
            <a:r>
              <a:rPr lang="ru-RU" b="1" spc="200" dirty="0" smtClean="0">
                <a:ln w="12700">
                  <a:solidFill>
                    <a:srgbClr val="6D1311"/>
                  </a:solidFill>
                </a:ln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 об</a:t>
            </a:r>
            <a:r>
              <a:rPr lang="en-US" b="1" spc="200" dirty="0" smtClean="0">
                <a:ln w="12700">
                  <a:solidFill>
                    <a:srgbClr val="6D1311"/>
                  </a:solidFill>
                </a:ln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’</a:t>
            </a:r>
            <a:r>
              <a:rPr lang="uk-UA" b="1" spc="200" dirty="0" err="1" smtClean="0">
                <a:ln w="12700">
                  <a:solidFill>
                    <a:srgbClr val="6D1311"/>
                  </a:solidFill>
                </a:ln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єднуються</a:t>
            </a:r>
            <a:r>
              <a:rPr lang="uk-UA" b="1" spc="200" dirty="0" smtClean="0">
                <a:ln w="12700">
                  <a:solidFill>
                    <a:srgbClr val="6D1311"/>
                  </a:solidFill>
                </a:ln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 в три групи в залежності від переконань, одержаних в результаті диспуту та на дошці в стовпчик записують у колонки основну тезу - висновок  </a:t>
            </a:r>
            <a:endParaRPr lang="ru-RU" b="1" spc="200" dirty="0">
              <a:ln w="12700">
                <a:solidFill>
                  <a:srgbClr val="6D1311"/>
                </a:solidFill>
              </a:ln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</p:txBody>
      </p:sp>
      <p:sp>
        <p:nvSpPr>
          <p:cNvPr id="157" name="Прямоугольник 156"/>
          <p:cNvSpPr/>
          <p:nvPr/>
        </p:nvSpPr>
        <p:spPr>
          <a:xfrm>
            <a:off x="3786182" y="1142984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2400" dirty="0" smtClean="0"/>
              <a:t/>
            </a:r>
            <a:br>
              <a:rPr lang="uk-UA" sz="2400" dirty="0" smtClean="0"/>
            </a:br>
            <a:endParaRPr lang="uk-UA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142984"/>
            <a:ext cx="3200400" cy="4071966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graphicFrame>
        <p:nvGraphicFramePr>
          <p:cNvPr id="169" name="Схема 168"/>
          <p:cNvGraphicFramePr/>
          <p:nvPr/>
        </p:nvGraphicFramePr>
        <p:xfrm>
          <a:off x="3857620" y="1142984"/>
          <a:ext cx="490538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" grpId="0" animBg="1"/>
      <p:bldP spid="17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олилиния 28"/>
          <p:cNvSpPr/>
          <p:nvPr/>
        </p:nvSpPr>
        <p:spPr>
          <a:xfrm>
            <a:off x="3714744" y="-24"/>
            <a:ext cx="5444836" cy="6316370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лилиния 13"/>
          <p:cNvSpPr/>
          <p:nvPr/>
        </p:nvSpPr>
        <p:spPr>
          <a:xfrm>
            <a:off x="3677516" y="0"/>
            <a:ext cx="5444836" cy="6858024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олилиния 25"/>
          <p:cNvSpPr/>
          <p:nvPr/>
        </p:nvSpPr>
        <p:spPr>
          <a:xfrm>
            <a:off x="0" y="1714488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олилиния 24"/>
          <p:cNvSpPr/>
          <p:nvPr/>
        </p:nvSpPr>
        <p:spPr>
          <a:xfrm>
            <a:off x="0" y="1571612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олилиния 26"/>
          <p:cNvSpPr/>
          <p:nvPr/>
        </p:nvSpPr>
        <p:spPr>
          <a:xfrm>
            <a:off x="0" y="1857364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олилиния 20"/>
          <p:cNvSpPr/>
          <p:nvPr/>
        </p:nvSpPr>
        <p:spPr>
          <a:xfrm>
            <a:off x="0" y="1000108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олилиния 21"/>
          <p:cNvSpPr/>
          <p:nvPr/>
        </p:nvSpPr>
        <p:spPr>
          <a:xfrm>
            <a:off x="0" y="1142984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олилиния 22"/>
          <p:cNvSpPr/>
          <p:nvPr/>
        </p:nvSpPr>
        <p:spPr>
          <a:xfrm>
            <a:off x="0" y="1285860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олилиния 23"/>
          <p:cNvSpPr/>
          <p:nvPr/>
        </p:nvSpPr>
        <p:spPr>
          <a:xfrm>
            <a:off x="0" y="1428736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олилиния 18"/>
          <p:cNvSpPr/>
          <p:nvPr/>
        </p:nvSpPr>
        <p:spPr>
          <a:xfrm>
            <a:off x="3714744" y="-24"/>
            <a:ext cx="5444836" cy="5684710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олилиния 17"/>
          <p:cNvSpPr/>
          <p:nvPr/>
        </p:nvSpPr>
        <p:spPr>
          <a:xfrm>
            <a:off x="3699196" y="9501"/>
            <a:ext cx="5444836" cy="4601858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олилиния 29"/>
          <p:cNvSpPr/>
          <p:nvPr/>
        </p:nvSpPr>
        <p:spPr>
          <a:xfrm>
            <a:off x="3714744" y="-24"/>
            <a:ext cx="5444836" cy="5143536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5" name="Полилиния 174"/>
          <p:cNvSpPr/>
          <p:nvPr/>
        </p:nvSpPr>
        <p:spPr>
          <a:xfrm>
            <a:off x="3714744" y="-24"/>
            <a:ext cx="5444836" cy="4071966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9" name="Полилиния 188"/>
          <p:cNvSpPr/>
          <p:nvPr/>
        </p:nvSpPr>
        <p:spPr>
          <a:xfrm>
            <a:off x="-560903" y="-42556"/>
            <a:ext cx="2579688" cy="5429288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4" name="Полилиния 183"/>
          <p:cNvSpPr/>
          <p:nvPr/>
        </p:nvSpPr>
        <p:spPr>
          <a:xfrm>
            <a:off x="-428660" y="-142900"/>
            <a:ext cx="2579688" cy="5634077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2" name="Полилиния 181"/>
          <p:cNvSpPr/>
          <p:nvPr/>
        </p:nvSpPr>
        <p:spPr>
          <a:xfrm>
            <a:off x="-285784" y="-231204"/>
            <a:ext cx="2579688" cy="5784294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1" name="Полилиния 180"/>
          <p:cNvSpPr/>
          <p:nvPr/>
        </p:nvSpPr>
        <p:spPr>
          <a:xfrm>
            <a:off x="-142908" y="-268224"/>
            <a:ext cx="2579688" cy="5859415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8" name="Полилиния 177"/>
          <p:cNvSpPr/>
          <p:nvPr/>
        </p:nvSpPr>
        <p:spPr>
          <a:xfrm>
            <a:off x="-19050" y="-300727"/>
            <a:ext cx="2579688" cy="5939528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0" name="Прямоугольник 189"/>
          <p:cNvSpPr/>
          <p:nvPr/>
        </p:nvSpPr>
        <p:spPr>
          <a:xfrm>
            <a:off x="0" y="0"/>
            <a:ext cx="9144000" cy="857232"/>
          </a:xfrm>
          <a:prstGeom prst="rect">
            <a:avLst/>
          </a:prstGeom>
          <a:gradFill>
            <a:gsLst>
              <a:gs pos="0">
                <a:srgbClr val="EBB075"/>
              </a:gs>
              <a:gs pos="8000">
                <a:srgbClr val="FEE9E2"/>
              </a:gs>
              <a:gs pos="19000">
                <a:srgbClr val="E79379"/>
              </a:gs>
              <a:gs pos="70000">
                <a:srgbClr val="E4643C"/>
              </a:gs>
              <a:gs pos="100000">
                <a:srgbClr val="6D1311"/>
              </a:gs>
            </a:gsLst>
            <a:lin ang="5400000" scaled="1"/>
          </a:gradFill>
          <a:ln>
            <a:noFill/>
          </a:ln>
          <a:effectLst>
            <a:outerShdw blurRad="1016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err="1" smtClean="0">
                <a:solidFill>
                  <a:schemeClr val="bg1"/>
                </a:solidFill>
              </a:rPr>
              <a:t>Висновок</a:t>
            </a:r>
            <a:endParaRPr lang="ru-RU" sz="4400" b="1" dirty="0">
              <a:solidFill>
                <a:schemeClr val="bg1"/>
              </a:solidFill>
            </a:endParaRPr>
          </a:p>
        </p:txBody>
      </p:sp>
      <p:grpSp>
        <p:nvGrpSpPr>
          <p:cNvPr id="2" name="Группа 35"/>
          <p:cNvGrpSpPr/>
          <p:nvPr/>
        </p:nvGrpSpPr>
        <p:grpSpPr>
          <a:xfrm>
            <a:off x="2071670" y="6357958"/>
            <a:ext cx="178876" cy="321752"/>
            <a:chOff x="642910" y="5500702"/>
            <a:chExt cx="178876" cy="321752"/>
          </a:xfrm>
        </p:grpSpPr>
        <p:sp>
          <p:nvSpPr>
            <p:cNvPr id="31" name="Овал 30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Овал 32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Овал 33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Овал 34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" name="Группа 48"/>
          <p:cNvGrpSpPr/>
          <p:nvPr/>
        </p:nvGrpSpPr>
        <p:grpSpPr>
          <a:xfrm>
            <a:off x="2285984" y="6357958"/>
            <a:ext cx="178876" cy="321752"/>
            <a:chOff x="642910" y="5500702"/>
            <a:chExt cx="178876" cy="321752"/>
          </a:xfrm>
        </p:grpSpPr>
        <p:sp>
          <p:nvSpPr>
            <p:cNvPr id="50" name="Овал 4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Овал 5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Овал 5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Овал 5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Овал 5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" name="Группа 54"/>
          <p:cNvGrpSpPr/>
          <p:nvPr/>
        </p:nvGrpSpPr>
        <p:grpSpPr>
          <a:xfrm>
            <a:off x="2500298" y="6357958"/>
            <a:ext cx="178876" cy="321752"/>
            <a:chOff x="642910" y="5500702"/>
            <a:chExt cx="178876" cy="321752"/>
          </a:xfrm>
        </p:grpSpPr>
        <p:sp>
          <p:nvSpPr>
            <p:cNvPr id="56" name="Овал 5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Овал 5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Овал 5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Овал 5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Овал 5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" name="Группа 60"/>
          <p:cNvGrpSpPr/>
          <p:nvPr/>
        </p:nvGrpSpPr>
        <p:grpSpPr>
          <a:xfrm>
            <a:off x="2714612" y="6357958"/>
            <a:ext cx="178876" cy="321752"/>
            <a:chOff x="642910" y="5500702"/>
            <a:chExt cx="178876" cy="321752"/>
          </a:xfrm>
        </p:grpSpPr>
        <p:sp>
          <p:nvSpPr>
            <p:cNvPr id="62" name="Овал 6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Овал 6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Овал 6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5" name="Овал 6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Овал 6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" name="Группа 66"/>
          <p:cNvGrpSpPr/>
          <p:nvPr/>
        </p:nvGrpSpPr>
        <p:grpSpPr>
          <a:xfrm>
            <a:off x="2928926" y="6357958"/>
            <a:ext cx="178876" cy="321752"/>
            <a:chOff x="642910" y="5500702"/>
            <a:chExt cx="178876" cy="321752"/>
          </a:xfrm>
        </p:grpSpPr>
        <p:sp>
          <p:nvSpPr>
            <p:cNvPr id="68" name="Овал 6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Овал 6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Овал 6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Овал 7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Овал 7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" name="Группа 72"/>
          <p:cNvGrpSpPr/>
          <p:nvPr/>
        </p:nvGrpSpPr>
        <p:grpSpPr>
          <a:xfrm>
            <a:off x="3143240" y="6357958"/>
            <a:ext cx="178876" cy="321752"/>
            <a:chOff x="642910" y="5500702"/>
            <a:chExt cx="178876" cy="321752"/>
          </a:xfrm>
        </p:grpSpPr>
        <p:sp>
          <p:nvSpPr>
            <p:cNvPr id="74" name="Овал 7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Овал 7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" name="Овал 7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" name="Овал 7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Овал 7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" name="Группа 78"/>
          <p:cNvGrpSpPr/>
          <p:nvPr/>
        </p:nvGrpSpPr>
        <p:grpSpPr>
          <a:xfrm>
            <a:off x="3357554" y="6357958"/>
            <a:ext cx="178876" cy="321752"/>
            <a:chOff x="642910" y="5500702"/>
            <a:chExt cx="178876" cy="321752"/>
          </a:xfrm>
        </p:grpSpPr>
        <p:sp>
          <p:nvSpPr>
            <p:cNvPr id="80" name="Овал 7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1" name="Овал 8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2" name="Овал 8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3" name="Овал 8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" name="Овал 8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" name="Группа 84"/>
          <p:cNvGrpSpPr/>
          <p:nvPr/>
        </p:nvGrpSpPr>
        <p:grpSpPr>
          <a:xfrm>
            <a:off x="3571868" y="6357958"/>
            <a:ext cx="178876" cy="321752"/>
            <a:chOff x="642910" y="5500702"/>
            <a:chExt cx="178876" cy="321752"/>
          </a:xfrm>
        </p:grpSpPr>
        <p:sp>
          <p:nvSpPr>
            <p:cNvPr id="86" name="Овал 8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7" name="Овал 8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" name="Овал 8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9" name="Овал 8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0" name="Овал 8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" name="Группа 90"/>
          <p:cNvGrpSpPr/>
          <p:nvPr/>
        </p:nvGrpSpPr>
        <p:grpSpPr>
          <a:xfrm>
            <a:off x="3786182" y="6357958"/>
            <a:ext cx="178876" cy="321752"/>
            <a:chOff x="642910" y="5500702"/>
            <a:chExt cx="178876" cy="321752"/>
          </a:xfrm>
        </p:grpSpPr>
        <p:sp>
          <p:nvSpPr>
            <p:cNvPr id="92" name="Овал 9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3" name="Овал 9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4" name="Овал 9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5" name="Овал 9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6" name="Овал 9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" name="Группа 96"/>
          <p:cNvGrpSpPr/>
          <p:nvPr/>
        </p:nvGrpSpPr>
        <p:grpSpPr>
          <a:xfrm>
            <a:off x="4000496" y="6357958"/>
            <a:ext cx="178876" cy="321752"/>
            <a:chOff x="642910" y="5500702"/>
            <a:chExt cx="178876" cy="321752"/>
          </a:xfrm>
        </p:grpSpPr>
        <p:sp>
          <p:nvSpPr>
            <p:cNvPr id="98" name="Овал 9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9" name="Овал 9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0" name="Овал 9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1" name="Овал 10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2" name="Овал 10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" name="Группа 102"/>
          <p:cNvGrpSpPr/>
          <p:nvPr/>
        </p:nvGrpSpPr>
        <p:grpSpPr>
          <a:xfrm>
            <a:off x="4214810" y="6357958"/>
            <a:ext cx="178876" cy="321752"/>
            <a:chOff x="642910" y="5500702"/>
            <a:chExt cx="178876" cy="321752"/>
          </a:xfrm>
        </p:grpSpPr>
        <p:sp>
          <p:nvSpPr>
            <p:cNvPr id="104" name="Овал 10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5" name="Овал 10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6" name="Овал 10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7" name="Овал 10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8" name="Овал 10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3" name="Группа 108"/>
          <p:cNvGrpSpPr/>
          <p:nvPr/>
        </p:nvGrpSpPr>
        <p:grpSpPr>
          <a:xfrm>
            <a:off x="4429124" y="6357958"/>
            <a:ext cx="178876" cy="321752"/>
            <a:chOff x="642910" y="5500702"/>
            <a:chExt cx="178876" cy="321752"/>
          </a:xfrm>
        </p:grpSpPr>
        <p:sp>
          <p:nvSpPr>
            <p:cNvPr id="110" name="Овал 10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1" name="Овал 11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2" name="Овал 11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3" name="Овал 11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4" name="Овал 11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5" name="Группа 114"/>
          <p:cNvGrpSpPr/>
          <p:nvPr/>
        </p:nvGrpSpPr>
        <p:grpSpPr>
          <a:xfrm>
            <a:off x="4643438" y="6357958"/>
            <a:ext cx="178876" cy="321752"/>
            <a:chOff x="642910" y="5500702"/>
            <a:chExt cx="178876" cy="321752"/>
          </a:xfrm>
        </p:grpSpPr>
        <p:sp>
          <p:nvSpPr>
            <p:cNvPr id="116" name="Овал 11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7" name="Овал 11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8" name="Овал 11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9" name="Овал 11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0" name="Овал 11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6" name="Группа 120"/>
          <p:cNvGrpSpPr/>
          <p:nvPr/>
        </p:nvGrpSpPr>
        <p:grpSpPr>
          <a:xfrm>
            <a:off x="4857752" y="6357958"/>
            <a:ext cx="178876" cy="321752"/>
            <a:chOff x="642910" y="5500702"/>
            <a:chExt cx="178876" cy="321752"/>
          </a:xfrm>
        </p:grpSpPr>
        <p:sp>
          <p:nvSpPr>
            <p:cNvPr id="122" name="Овал 12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3" name="Овал 12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4" name="Овал 12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5" name="Овал 12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6" name="Овал 12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7" name="Группа 126"/>
          <p:cNvGrpSpPr/>
          <p:nvPr/>
        </p:nvGrpSpPr>
        <p:grpSpPr>
          <a:xfrm>
            <a:off x="5072066" y="6357958"/>
            <a:ext cx="178876" cy="321752"/>
            <a:chOff x="642910" y="5500702"/>
            <a:chExt cx="178876" cy="321752"/>
          </a:xfrm>
        </p:grpSpPr>
        <p:sp>
          <p:nvSpPr>
            <p:cNvPr id="128" name="Овал 12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9" name="Овал 12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0" name="Овал 12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1" name="Овал 13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2" name="Овал 13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0" name="Группа 132"/>
          <p:cNvGrpSpPr/>
          <p:nvPr/>
        </p:nvGrpSpPr>
        <p:grpSpPr>
          <a:xfrm>
            <a:off x="5286380" y="6357958"/>
            <a:ext cx="178876" cy="321752"/>
            <a:chOff x="642910" y="5500702"/>
            <a:chExt cx="178876" cy="321752"/>
          </a:xfrm>
        </p:grpSpPr>
        <p:sp>
          <p:nvSpPr>
            <p:cNvPr id="134" name="Овал 13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5" name="Овал 13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6" name="Овал 13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7" name="Овал 13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8" name="Овал 13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8" name="Группа 138"/>
          <p:cNvGrpSpPr/>
          <p:nvPr/>
        </p:nvGrpSpPr>
        <p:grpSpPr>
          <a:xfrm>
            <a:off x="5500694" y="6357958"/>
            <a:ext cx="178876" cy="321752"/>
            <a:chOff x="642910" y="5500702"/>
            <a:chExt cx="178876" cy="321752"/>
          </a:xfrm>
        </p:grpSpPr>
        <p:sp>
          <p:nvSpPr>
            <p:cNvPr id="140" name="Овал 13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1" name="Овал 14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2" name="Овал 14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3" name="Овал 14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4" name="Овал 14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6" name="Группа 144"/>
          <p:cNvGrpSpPr/>
          <p:nvPr/>
        </p:nvGrpSpPr>
        <p:grpSpPr>
          <a:xfrm>
            <a:off x="5715008" y="6357958"/>
            <a:ext cx="178876" cy="321752"/>
            <a:chOff x="642910" y="5500702"/>
            <a:chExt cx="178876" cy="321752"/>
          </a:xfrm>
        </p:grpSpPr>
        <p:sp>
          <p:nvSpPr>
            <p:cNvPr id="146" name="Овал 14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7" name="Овал 14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8" name="Овал 14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9" name="Овал 14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0" name="Овал 14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7" name="Группа 150"/>
          <p:cNvGrpSpPr/>
          <p:nvPr/>
        </p:nvGrpSpPr>
        <p:grpSpPr>
          <a:xfrm>
            <a:off x="5929322" y="6357958"/>
            <a:ext cx="178876" cy="321752"/>
            <a:chOff x="642910" y="5500702"/>
            <a:chExt cx="178876" cy="321752"/>
          </a:xfrm>
        </p:grpSpPr>
        <p:sp>
          <p:nvSpPr>
            <p:cNvPr id="152" name="Овал 15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3" name="Овал 15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4" name="Овал 15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5" name="Овал 15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6" name="Овал 15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8" name="Группа 156"/>
          <p:cNvGrpSpPr/>
          <p:nvPr/>
        </p:nvGrpSpPr>
        <p:grpSpPr>
          <a:xfrm>
            <a:off x="6143636" y="6357958"/>
            <a:ext cx="178876" cy="321752"/>
            <a:chOff x="642910" y="5500702"/>
            <a:chExt cx="178876" cy="321752"/>
          </a:xfrm>
        </p:grpSpPr>
        <p:sp>
          <p:nvSpPr>
            <p:cNvPr id="158" name="Овал 15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9" name="Овал 15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0" name="Овал 15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1" name="Овал 16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2" name="Овал 16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9" name="Группа 162"/>
          <p:cNvGrpSpPr/>
          <p:nvPr/>
        </p:nvGrpSpPr>
        <p:grpSpPr>
          <a:xfrm>
            <a:off x="6357950" y="6357958"/>
            <a:ext cx="178876" cy="321752"/>
            <a:chOff x="642910" y="5500702"/>
            <a:chExt cx="178876" cy="321752"/>
          </a:xfrm>
        </p:grpSpPr>
        <p:sp>
          <p:nvSpPr>
            <p:cNvPr id="164" name="Овал 16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5" name="Овал 16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6" name="Овал 16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7" name="Овал 16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8" name="Овал 16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0" name="Группа 168"/>
          <p:cNvGrpSpPr/>
          <p:nvPr/>
        </p:nvGrpSpPr>
        <p:grpSpPr>
          <a:xfrm>
            <a:off x="6572264" y="6357958"/>
            <a:ext cx="178876" cy="321752"/>
            <a:chOff x="642910" y="5500702"/>
            <a:chExt cx="178876" cy="321752"/>
          </a:xfrm>
        </p:grpSpPr>
        <p:sp>
          <p:nvSpPr>
            <p:cNvPr id="170" name="Овал 16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1" name="Овал 17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2" name="Овал 17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3" name="Овал 17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4" name="Овал 17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69" name="TextBox 168"/>
          <p:cNvSpPr txBox="1"/>
          <p:nvPr/>
        </p:nvSpPr>
        <p:spPr>
          <a:xfrm>
            <a:off x="857224" y="1000108"/>
            <a:ext cx="2150012" cy="42165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uk-UA" sz="2800" b="1" dirty="0" smtClean="0">
              <a:solidFill>
                <a:schemeClr val="bg1"/>
              </a:solidFill>
            </a:endParaRPr>
          </a:p>
          <a:p>
            <a:endParaRPr lang="uk-UA" sz="2400" b="1" dirty="0" smtClean="0">
              <a:solidFill>
                <a:schemeClr val="bg1"/>
              </a:solidFill>
            </a:endParaRPr>
          </a:p>
          <a:p>
            <a:endParaRPr lang="uk-UA" sz="2400" b="1" dirty="0" smtClean="0">
              <a:solidFill>
                <a:schemeClr val="bg1"/>
              </a:solidFill>
            </a:endParaRPr>
          </a:p>
          <a:p>
            <a:endParaRPr lang="uk-UA" sz="2400" b="1" dirty="0" smtClean="0">
              <a:solidFill>
                <a:schemeClr val="bg1"/>
              </a:solidFill>
            </a:endParaRPr>
          </a:p>
          <a:p>
            <a:endParaRPr lang="uk-UA" sz="2400" b="1" dirty="0" smtClean="0">
              <a:solidFill>
                <a:schemeClr val="bg1"/>
              </a:solidFill>
            </a:endParaRPr>
          </a:p>
          <a:p>
            <a:endParaRPr lang="uk-UA" sz="2400" b="1" dirty="0" smtClean="0">
              <a:solidFill>
                <a:schemeClr val="bg1"/>
              </a:solidFill>
            </a:endParaRPr>
          </a:p>
          <a:p>
            <a:endParaRPr lang="uk-UA" sz="2400" b="1" dirty="0" smtClean="0">
              <a:solidFill>
                <a:schemeClr val="bg1"/>
              </a:solidFill>
            </a:endParaRPr>
          </a:p>
          <a:p>
            <a:endParaRPr lang="uk-UA" sz="2400" b="1" dirty="0" smtClean="0">
              <a:solidFill>
                <a:schemeClr val="bg1"/>
              </a:solidFill>
            </a:endParaRPr>
          </a:p>
          <a:p>
            <a:endParaRPr lang="uk-UA" sz="2400" b="1" dirty="0" smtClean="0">
              <a:solidFill>
                <a:schemeClr val="bg1"/>
              </a:solidFill>
            </a:endParaRPr>
          </a:p>
          <a:p>
            <a:endParaRPr lang="uk-UA" sz="2400" b="1" dirty="0" smtClean="0">
              <a:solidFill>
                <a:schemeClr val="bg1"/>
              </a:solidFill>
            </a:endParaRPr>
          </a:p>
          <a:p>
            <a:endParaRPr lang="uk-UA" sz="2400" b="1" dirty="0" smtClean="0">
              <a:solidFill>
                <a:schemeClr val="bg1"/>
              </a:solidFill>
            </a:endParaRPr>
          </a:p>
        </p:txBody>
      </p:sp>
      <p:graphicFrame>
        <p:nvGraphicFramePr>
          <p:cNvPr id="163" name="Схема 162"/>
          <p:cNvGraphicFramePr/>
          <p:nvPr/>
        </p:nvGraphicFramePr>
        <p:xfrm>
          <a:off x="0" y="857232"/>
          <a:ext cx="9144000" cy="57864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76" name="Улыбающееся лицо 175"/>
          <p:cNvSpPr/>
          <p:nvPr/>
        </p:nvSpPr>
        <p:spPr>
          <a:xfrm>
            <a:off x="4500562" y="2928934"/>
            <a:ext cx="1571636" cy="1428760"/>
          </a:xfrm>
          <a:prstGeom prst="smileyFace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олилиния 28"/>
          <p:cNvSpPr/>
          <p:nvPr/>
        </p:nvSpPr>
        <p:spPr>
          <a:xfrm>
            <a:off x="3714744" y="-24"/>
            <a:ext cx="5444836" cy="6316370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лилиния 13"/>
          <p:cNvSpPr/>
          <p:nvPr/>
        </p:nvSpPr>
        <p:spPr>
          <a:xfrm>
            <a:off x="3677516" y="0"/>
            <a:ext cx="5444836" cy="6858024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олилиния 25"/>
          <p:cNvSpPr/>
          <p:nvPr/>
        </p:nvSpPr>
        <p:spPr>
          <a:xfrm>
            <a:off x="0" y="1714488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олилиния 24"/>
          <p:cNvSpPr/>
          <p:nvPr/>
        </p:nvSpPr>
        <p:spPr>
          <a:xfrm>
            <a:off x="0" y="1571612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9" name="Прямоугольник 178"/>
          <p:cNvSpPr/>
          <p:nvPr/>
        </p:nvSpPr>
        <p:spPr>
          <a:xfrm>
            <a:off x="0" y="5357826"/>
            <a:ext cx="9144000" cy="1500174"/>
          </a:xfrm>
          <a:prstGeom prst="rect">
            <a:avLst/>
          </a:prstGeom>
          <a:gradFill>
            <a:gsLst>
              <a:gs pos="0">
                <a:srgbClr val="EBB075"/>
              </a:gs>
              <a:gs pos="8000">
                <a:srgbClr val="FEE9E2"/>
              </a:gs>
              <a:gs pos="19000">
                <a:srgbClr val="E79379"/>
              </a:gs>
              <a:gs pos="70000">
                <a:srgbClr val="E4643C"/>
              </a:gs>
              <a:gs pos="100000">
                <a:srgbClr val="6D1311"/>
              </a:gs>
            </a:gsLst>
            <a:lin ang="5400000" scaled="1"/>
          </a:gradFill>
          <a:ln>
            <a:noFill/>
          </a:ln>
          <a:effectLst>
            <a:outerShdw blurRad="1016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Яку роль </a:t>
            </a:r>
            <a:r>
              <a:rPr lang="ru-RU" sz="3200" b="1" dirty="0" err="1" smtClean="0">
                <a:solidFill>
                  <a:schemeClr val="bg1"/>
                </a:solidFill>
              </a:rPr>
              <a:t>мистецтво</a:t>
            </a:r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</a:rPr>
              <a:t>відіграє</a:t>
            </a:r>
            <a:r>
              <a:rPr lang="ru-RU" sz="3200" b="1" dirty="0" smtClean="0">
                <a:solidFill>
                  <a:schemeClr val="bg1"/>
                </a:solidFill>
              </a:rPr>
              <a:t> в </a:t>
            </a:r>
            <a:r>
              <a:rPr lang="ru-RU" sz="3200" b="1" dirty="0" err="1" smtClean="0">
                <a:solidFill>
                  <a:schemeClr val="bg1"/>
                </a:solidFill>
              </a:rPr>
              <a:t>твоєму</a:t>
            </a:r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</a:rPr>
              <a:t>житті</a:t>
            </a:r>
            <a:r>
              <a:rPr lang="ru-RU" sz="3200" b="1" dirty="0" smtClean="0">
                <a:solidFill>
                  <a:schemeClr val="bg1"/>
                </a:solidFill>
              </a:rPr>
              <a:t>?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27" name="Полилиния 26"/>
          <p:cNvSpPr/>
          <p:nvPr/>
        </p:nvSpPr>
        <p:spPr>
          <a:xfrm>
            <a:off x="0" y="1857364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олилиния 20"/>
          <p:cNvSpPr/>
          <p:nvPr/>
        </p:nvSpPr>
        <p:spPr>
          <a:xfrm>
            <a:off x="0" y="1000108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олилиния 21"/>
          <p:cNvSpPr/>
          <p:nvPr/>
        </p:nvSpPr>
        <p:spPr>
          <a:xfrm>
            <a:off x="0" y="1142984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олилиния 22"/>
          <p:cNvSpPr/>
          <p:nvPr/>
        </p:nvSpPr>
        <p:spPr>
          <a:xfrm>
            <a:off x="0" y="1285860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олилиния 23"/>
          <p:cNvSpPr/>
          <p:nvPr/>
        </p:nvSpPr>
        <p:spPr>
          <a:xfrm>
            <a:off x="0" y="1428736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олилиния 18"/>
          <p:cNvSpPr/>
          <p:nvPr/>
        </p:nvSpPr>
        <p:spPr>
          <a:xfrm>
            <a:off x="3714744" y="-24"/>
            <a:ext cx="5444836" cy="5684710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олилиния 17"/>
          <p:cNvSpPr/>
          <p:nvPr/>
        </p:nvSpPr>
        <p:spPr>
          <a:xfrm>
            <a:off x="3699196" y="9501"/>
            <a:ext cx="5444836" cy="4601858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олилиния 29"/>
          <p:cNvSpPr/>
          <p:nvPr/>
        </p:nvSpPr>
        <p:spPr>
          <a:xfrm>
            <a:off x="3714744" y="-24"/>
            <a:ext cx="5444836" cy="5143536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5" name="Полилиния 174"/>
          <p:cNvSpPr/>
          <p:nvPr/>
        </p:nvSpPr>
        <p:spPr>
          <a:xfrm>
            <a:off x="3714744" y="-24"/>
            <a:ext cx="5444836" cy="4071966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9" name="Полилиния 188"/>
          <p:cNvSpPr/>
          <p:nvPr/>
        </p:nvSpPr>
        <p:spPr>
          <a:xfrm>
            <a:off x="-560903" y="-42556"/>
            <a:ext cx="2579688" cy="5429288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4" name="Полилиния 183"/>
          <p:cNvSpPr/>
          <p:nvPr/>
        </p:nvSpPr>
        <p:spPr>
          <a:xfrm>
            <a:off x="-428660" y="-142900"/>
            <a:ext cx="2579688" cy="5634077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2" name="Полилиния 181"/>
          <p:cNvSpPr/>
          <p:nvPr/>
        </p:nvSpPr>
        <p:spPr>
          <a:xfrm>
            <a:off x="-285784" y="-231204"/>
            <a:ext cx="2579688" cy="5784294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1" name="Полилиния 180"/>
          <p:cNvSpPr/>
          <p:nvPr/>
        </p:nvSpPr>
        <p:spPr>
          <a:xfrm>
            <a:off x="-142908" y="-268224"/>
            <a:ext cx="2579688" cy="5859415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8" name="Полилиния 177"/>
          <p:cNvSpPr/>
          <p:nvPr/>
        </p:nvSpPr>
        <p:spPr>
          <a:xfrm>
            <a:off x="-19050" y="-300727"/>
            <a:ext cx="2579688" cy="5939528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0" name="Прямоугольник 189"/>
          <p:cNvSpPr/>
          <p:nvPr/>
        </p:nvSpPr>
        <p:spPr>
          <a:xfrm>
            <a:off x="0" y="0"/>
            <a:ext cx="9144000" cy="857232"/>
          </a:xfrm>
          <a:prstGeom prst="rect">
            <a:avLst/>
          </a:prstGeom>
          <a:gradFill>
            <a:gsLst>
              <a:gs pos="0">
                <a:srgbClr val="EBB075"/>
              </a:gs>
              <a:gs pos="8000">
                <a:srgbClr val="FEE9E2"/>
              </a:gs>
              <a:gs pos="19000">
                <a:srgbClr val="E79379"/>
              </a:gs>
              <a:gs pos="70000">
                <a:srgbClr val="E4643C"/>
              </a:gs>
              <a:gs pos="100000">
                <a:srgbClr val="6D1311"/>
              </a:gs>
            </a:gsLst>
            <a:lin ang="5400000" scaled="1"/>
          </a:gradFill>
          <a:ln>
            <a:noFill/>
          </a:ln>
          <a:effectLst>
            <a:outerShdw blurRad="1016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err="1" smtClean="0">
                <a:solidFill>
                  <a:schemeClr val="bg1"/>
                </a:solidFill>
              </a:rPr>
              <a:t>Самопізнання</a:t>
            </a:r>
            <a:endParaRPr lang="ru-RU" sz="4400" b="1" dirty="0">
              <a:solidFill>
                <a:schemeClr val="bg1"/>
              </a:solidFill>
            </a:endParaRPr>
          </a:p>
        </p:txBody>
      </p:sp>
      <p:grpSp>
        <p:nvGrpSpPr>
          <p:cNvPr id="2" name="Группа 35"/>
          <p:cNvGrpSpPr/>
          <p:nvPr/>
        </p:nvGrpSpPr>
        <p:grpSpPr>
          <a:xfrm>
            <a:off x="2071670" y="6357958"/>
            <a:ext cx="178876" cy="321752"/>
            <a:chOff x="642910" y="5500702"/>
            <a:chExt cx="178876" cy="321752"/>
          </a:xfrm>
        </p:grpSpPr>
        <p:sp>
          <p:nvSpPr>
            <p:cNvPr id="31" name="Овал 30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Овал 32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Овал 33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Овал 34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" name="Группа 48"/>
          <p:cNvGrpSpPr/>
          <p:nvPr/>
        </p:nvGrpSpPr>
        <p:grpSpPr>
          <a:xfrm>
            <a:off x="2285984" y="6357958"/>
            <a:ext cx="178876" cy="321752"/>
            <a:chOff x="642910" y="5500702"/>
            <a:chExt cx="178876" cy="321752"/>
          </a:xfrm>
        </p:grpSpPr>
        <p:sp>
          <p:nvSpPr>
            <p:cNvPr id="50" name="Овал 4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Овал 5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Овал 5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Овал 5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Овал 5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" name="Группа 54"/>
          <p:cNvGrpSpPr/>
          <p:nvPr/>
        </p:nvGrpSpPr>
        <p:grpSpPr>
          <a:xfrm>
            <a:off x="2500298" y="6357958"/>
            <a:ext cx="178876" cy="321752"/>
            <a:chOff x="642910" y="5500702"/>
            <a:chExt cx="178876" cy="321752"/>
          </a:xfrm>
        </p:grpSpPr>
        <p:sp>
          <p:nvSpPr>
            <p:cNvPr id="56" name="Овал 5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Овал 5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Овал 5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Овал 5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Овал 5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" name="Группа 60"/>
          <p:cNvGrpSpPr/>
          <p:nvPr/>
        </p:nvGrpSpPr>
        <p:grpSpPr>
          <a:xfrm>
            <a:off x="2714612" y="6357958"/>
            <a:ext cx="178876" cy="321752"/>
            <a:chOff x="642910" y="5500702"/>
            <a:chExt cx="178876" cy="321752"/>
          </a:xfrm>
        </p:grpSpPr>
        <p:sp>
          <p:nvSpPr>
            <p:cNvPr id="62" name="Овал 6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Овал 6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Овал 6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5" name="Овал 6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Овал 6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" name="Группа 66"/>
          <p:cNvGrpSpPr/>
          <p:nvPr/>
        </p:nvGrpSpPr>
        <p:grpSpPr>
          <a:xfrm>
            <a:off x="2928926" y="6357958"/>
            <a:ext cx="178876" cy="321752"/>
            <a:chOff x="642910" y="5500702"/>
            <a:chExt cx="178876" cy="321752"/>
          </a:xfrm>
        </p:grpSpPr>
        <p:sp>
          <p:nvSpPr>
            <p:cNvPr id="68" name="Овал 6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Овал 6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Овал 6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Овал 7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Овал 7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" name="Группа 72"/>
          <p:cNvGrpSpPr/>
          <p:nvPr/>
        </p:nvGrpSpPr>
        <p:grpSpPr>
          <a:xfrm>
            <a:off x="3143240" y="6357958"/>
            <a:ext cx="178876" cy="321752"/>
            <a:chOff x="642910" y="5500702"/>
            <a:chExt cx="178876" cy="321752"/>
          </a:xfrm>
        </p:grpSpPr>
        <p:sp>
          <p:nvSpPr>
            <p:cNvPr id="74" name="Овал 7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Овал 7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" name="Овал 7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" name="Овал 7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Овал 7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" name="Группа 78"/>
          <p:cNvGrpSpPr/>
          <p:nvPr/>
        </p:nvGrpSpPr>
        <p:grpSpPr>
          <a:xfrm>
            <a:off x="3357554" y="6357958"/>
            <a:ext cx="178876" cy="321752"/>
            <a:chOff x="642910" y="5500702"/>
            <a:chExt cx="178876" cy="321752"/>
          </a:xfrm>
        </p:grpSpPr>
        <p:sp>
          <p:nvSpPr>
            <p:cNvPr id="80" name="Овал 7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1" name="Овал 8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2" name="Овал 8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3" name="Овал 8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" name="Овал 8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" name="Группа 84"/>
          <p:cNvGrpSpPr/>
          <p:nvPr/>
        </p:nvGrpSpPr>
        <p:grpSpPr>
          <a:xfrm>
            <a:off x="3571868" y="6357958"/>
            <a:ext cx="178876" cy="321752"/>
            <a:chOff x="642910" y="5500702"/>
            <a:chExt cx="178876" cy="321752"/>
          </a:xfrm>
        </p:grpSpPr>
        <p:sp>
          <p:nvSpPr>
            <p:cNvPr id="86" name="Овал 8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7" name="Овал 8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" name="Овал 8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9" name="Овал 8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0" name="Овал 8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" name="Группа 90"/>
          <p:cNvGrpSpPr/>
          <p:nvPr/>
        </p:nvGrpSpPr>
        <p:grpSpPr>
          <a:xfrm>
            <a:off x="3786182" y="6357958"/>
            <a:ext cx="178876" cy="321752"/>
            <a:chOff x="642910" y="5500702"/>
            <a:chExt cx="178876" cy="321752"/>
          </a:xfrm>
        </p:grpSpPr>
        <p:sp>
          <p:nvSpPr>
            <p:cNvPr id="92" name="Овал 9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3" name="Овал 9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4" name="Овал 9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5" name="Овал 9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6" name="Овал 9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" name="Группа 96"/>
          <p:cNvGrpSpPr/>
          <p:nvPr/>
        </p:nvGrpSpPr>
        <p:grpSpPr>
          <a:xfrm>
            <a:off x="4000496" y="6357958"/>
            <a:ext cx="178876" cy="321752"/>
            <a:chOff x="642910" y="5500702"/>
            <a:chExt cx="178876" cy="321752"/>
          </a:xfrm>
        </p:grpSpPr>
        <p:sp>
          <p:nvSpPr>
            <p:cNvPr id="98" name="Овал 9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9" name="Овал 9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0" name="Овал 9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1" name="Овал 10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2" name="Овал 10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" name="Группа 102"/>
          <p:cNvGrpSpPr/>
          <p:nvPr/>
        </p:nvGrpSpPr>
        <p:grpSpPr>
          <a:xfrm>
            <a:off x="4214810" y="6357958"/>
            <a:ext cx="178876" cy="321752"/>
            <a:chOff x="642910" y="5500702"/>
            <a:chExt cx="178876" cy="321752"/>
          </a:xfrm>
        </p:grpSpPr>
        <p:sp>
          <p:nvSpPr>
            <p:cNvPr id="104" name="Овал 10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5" name="Овал 10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6" name="Овал 10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7" name="Овал 10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8" name="Овал 10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3" name="Группа 108"/>
          <p:cNvGrpSpPr/>
          <p:nvPr/>
        </p:nvGrpSpPr>
        <p:grpSpPr>
          <a:xfrm>
            <a:off x="4429124" y="6357958"/>
            <a:ext cx="178876" cy="321752"/>
            <a:chOff x="642910" y="5500702"/>
            <a:chExt cx="178876" cy="321752"/>
          </a:xfrm>
        </p:grpSpPr>
        <p:sp>
          <p:nvSpPr>
            <p:cNvPr id="110" name="Овал 10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1" name="Овал 11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2" name="Овал 11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3" name="Овал 11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4" name="Овал 11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5" name="Группа 114"/>
          <p:cNvGrpSpPr/>
          <p:nvPr/>
        </p:nvGrpSpPr>
        <p:grpSpPr>
          <a:xfrm>
            <a:off x="4643438" y="6357958"/>
            <a:ext cx="178876" cy="321752"/>
            <a:chOff x="642910" y="5500702"/>
            <a:chExt cx="178876" cy="321752"/>
          </a:xfrm>
        </p:grpSpPr>
        <p:sp>
          <p:nvSpPr>
            <p:cNvPr id="116" name="Овал 11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7" name="Овал 11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8" name="Овал 11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9" name="Овал 11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0" name="Овал 11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6" name="Группа 120"/>
          <p:cNvGrpSpPr/>
          <p:nvPr/>
        </p:nvGrpSpPr>
        <p:grpSpPr>
          <a:xfrm>
            <a:off x="4857752" y="6357958"/>
            <a:ext cx="178876" cy="321752"/>
            <a:chOff x="642910" y="5500702"/>
            <a:chExt cx="178876" cy="321752"/>
          </a:xfrm>
        </p:grpSpPr>
        <p:sp>
          <p:nvSpPr>
            <p:cNvPr id="122" name="Овал 12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3" name="Овал 12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4" name="Овал 12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5" name="Овал 12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6" name="Овал 12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7" name="Группа 126"/>
          <p:cNvGrpSpPr/>
          <p:nvPr/>
        </p:nvGrpSpPr>
        <p:grpSpPr>
          <a:xfrm>
            <a:off x="5072066" y="6357958"/>
            <a:ext cx="178876" cy="321752"/>
            <a:chOff x="642910" y="5500702"/>
            <a:chExt cx="178876" cy="321752"/>
          </a:xfrm>
        </p:grpSpPr>
        <p:sp>
          <p:nvSpPr>
            <p:cNvPr id="128" name="Овал 12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9" name="Овал 12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0" name="Овал 12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1" name="Овал 13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2" name="Овал 13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0" name="Группа 132"/>
          <p:cNvGrpSpPr/>
          <p:nvPr/>
        </p:nvGrpSpPr>
        <p:grpSpPr>
          <a:xfrm>
            <a:off x="5286380" y="6357958"/>
            <a:ext cx="178876" cy="321752"/>
            <a:chOff x="642910" y="5500702"/>
            <a:chExt cx="178876" cy="321752"/>
          </a:xfrm>
        </p:grpSpPr>
        <p:sp>
          <p:nvSpPr>
            <p:cNvPr id="134" name="Овал 13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5" name="Овал 13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6" name="Овал 13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7" name="Овал 13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8" name="Овал 13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8" name="Группа 138"/>
          <p:cNvGrpSpPr/>
          <p:nvPr/>
        </p:nvGrpSpPr>
        <p:grpSpPr>
          <a:xfrm>
            <a:off x="5500694" y="6357958"/>
            <a:ext cx="178876" cy="321752"/>
            <a:chOff x="642910" y="5500702"/>
            <a:chExt cx="178876" cy="321752"/>
          </a:xfrm>
        </p:grpSpPr>
        <p:sp>
          <p:nvSpPr>
            <p:cNvPr id="140" name="Овал 13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1" name="Овал 14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2" name="Овал 14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3" name="Овал 14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4" name="Овал 14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6" name="Группа 144"/>
          <p:cNvGrpSpPr/>
          <p:nvPr/>
        </p:nvGrpSpPr>
        <p:grpSpPr>
          <a:xfrm>
            <a:off x="5715008" y="6357958"/>
            <a:ext cx="178876" cy="321752"/>
            <a:chOff x="642910" y="5500702"/>
            <a:chExt cx="178876" cy="321752"/>
          </a:xfrm>
        </p:grpSpPr>
        <p:sp>
          <p:nvSpPr>
            <p:cNvPr id="146" name="Овал 14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7" name="Овал 14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8" name="Овал 14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9" name="Овал 14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0" name="Овал 14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7" name="Группа 150"/>
          <p:cNvGrpSpPr/>
          <p:nvPr/>
        </p:nvGrpSpPr>
        <p:grpSpPr>
          <a:xfrm>
            <a:off x="5929322" y="6357958"/>
            <a:ext cx="178876" cy="321752"/>
            <a:chOff x="642910" y="5500702"/>
            <a:chExt cx="178876" cy="321752"/>
          </a:xfrm>
        </p:grpSpPr>
        <p:sp>
          <p:nvSpPr>
            <p:cNvPr id="152" name="Овал 15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3" name="Овал 15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4" name="Овал 15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5" name="Овал 15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6" name="Овал 15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8" name="Группа 156"/>
          <p:cNvGrpSpPr/>
          <p:nvPr/>
        </p:nvGrpSpPr>
        <p:grpSpPr>
          <a:xfrm>
            <a:off x="6143636" y="6357958"/>
            <a:ext cx="178876" cy="321752"/>
            <a:chOff x="642910" y="5500702"/>
            <a:chExt cx="178876" cy="321752"/>
          </a:xfrm>
        </p:grpSpPr>
        <p:sp>
          <p:nvSpPr>
            <p:cNvPr id="158" name="Овал 15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9" name="Овал 15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0" name="Овал 15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1" name="Овал 16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2" name="Овал 16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9" name="Группа 162"/>
          <p:cNvGrpSpPr/>
          <p:nvPr/>
        </p:nvGrpSpPr>
        <p:grpSpPr>
          <a:xfrm>
            <a:off x="6357950" y="6357958"/>
            <a:ext cx="178876" cy="321752"/>
            <a:chOff x="642910" y="5500702"/>
            <a:chExt cx="178876" cy="321752"/>
          </a:xfrm>
        </p:grpSpPr>
        <p:sp>
          <p:nvSpPr>
            <p:cNvPr id="164" name="Овал 16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5" name="Овал 16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6" name="Овал 16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7" name="Овал 16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8" name="Овал 16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0" name="Группа 168"/>
          <p:cNvGrpSpPr/>
          <p:nvPr/>
        </p:nvGrpSpPr>
        <p:grpSpPr>
          <a:xfrm>
            <a:off x="6572264" y="6357958"/>
            <a:ext cx="178876" cy="321752"/>
            <a:chOff x="642910" y="5500702"/>
            <a:chExt cx="178876" cy="321752"/>
          </a:xfrm>
        </p:grpSpPr>
        <p:sp>
          <p:nvSpPr>
            <p:cNvPr id="170" name="Овал 16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1" name="Овал 17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2" name="Овал 17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3" name="Овал 17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4" name="Овал 17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69" name="TextBox 168"/>
          <p:cNvSpPr txBox="1"/>
          <p:nvPr/>
        </p:nvSpPr>
        <p:spPr>
          <a:xfrm>
            <a:off x="857224" y="1000108"/>
            <a:ext cx="2150012" cy="42165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uk-UA" sz="2800" b="1" dirty="0" smtClean="0">
              <a:solidFill>
                <a:schemeClr val="bg1"/>
              </a:solidFill>
            </a:endParaRPr>
          </a:p>
          <a:p>
            <a:endParaRPr lang="uk-UA" sz="2400" b="1" dirty="0" smtClean="0">
              <a:solidFill>
                <a:schemeClr val="bg1"/>
              </a:solidFill>
            </a:endParaRPr>
          </a:p>
          <a:p>
            <a:endParaRPr lang="uk-UA" sz="2400" b="1" dirty="0" smtClean="0">
              <a:solidFill>
                <a:schemeClr val="bg1"/>
              </a:solidFill>
            </a:endParaRPr>
          </a:p>
          <a:p>
            <a:endParaRPr lang="uk-UA" sz="2400" b="1" dirty="0" smtClean="0">
              <a:solidFill>
                <a:schemeClr val="bg1"/>
              </a:solidFill>
            </a:endParaRPr>
          </a:p>
          <a:p>
            <a:endParaRPr lang="uk-UA" sz="2400" b="1" dirty="0" smtClean="0">
              <a:solidFill>
                <a:schemeClr val="bg1"/>
              </a:solidFill>
            </a:endParaRPr>
          </a:p>
          <a:p>
            <a:endParaRPr lang="uk-UA" sz="2400" b="1" dirty="0" smtClean="0">
              <a:solidFill>
                <a:schemeClr val="bg1"/>
              </a:solidFill>
            </a:endParaRPr>
          </a:p>
          <a:p>
            <a:endParaRPr lang="uk-UA" sz="2400" b="1" dirty="0" smtClean="0">
              <a:solidFill>
                <a:schemeClr val="bg1"/>
              </a:solidFill>
            </a:endParaRPr>
          </a:p>
          <a:p>
            <a:endParaRPr lang="uk-UA" sz="2400" b="1" dirty="0" smtClean="0">
              <a:solidFill>
                <a:schemeClr val="bg1"/>
              </a:solidFill>
            </a:endParaRPr>
          </a:p>
          <a:p>
            <a:endParaRPr lang="uk-UA" sz="2400" b="1" dirty="0" smtClean="0">
              <a:solidFill>
                <a:schemeClr val="bg1"/>
              </a:solidFill>
            </a:endParaRPr>
          </a:p>
          <a:p>
            <a:endParaRPr lang="uk-UA" sz="2400" b="1" dirty="0" smtClean="0">
              <a:solidFill>
                <a:schemeClr val="bg1"/>
              </a:solidFill>
            </a:endParaRPr>
          </a:p>
          <a:p>
            <a:endParaRPr lang="uk-UA" sz="2400" b="1" dirty="0" smtClean="0">
              <a:solidFill>
                <a:schemeClr val="bg1"/>
              </a:solidFill>
            </a:endParaRPr>
          </a:p>
        </p:txBody>
      </p:sp>
      <p:pic>
        <p:nvPicPr>
          <p:cNvPr id="5122" name="Picture 2" descr="C:\Users\777\Desktop\img_1272606805.gi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1428736"/>
            <a:ext cx="3324225" cy="3248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олилиния 20"/>
          <p:cNvSpPr/>
          <p:nvPr/>
        </p:nvSpPr>
        <p:spPr>
          <a:xfrm>
            <a:off x="0" y="1000108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олилиния 21"/>
          <p:cNvSpPr/>
          <p:nvPr/>
        </p:nvSpPr>
        <p:spPr>
          <a:xfrm>
            <a:off x="0" y="1142984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олилиния 22"/>
          <p:cNvSpPr/>
          <p:nvPr/>
        </p:nvSpPr>
        <p:spPr>
          <a:xfrm>
            <a:off x="0" y="1285860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олилиния 23"/>
          <p:cNvSpPr/>
          <p:nvPr/>
        </p:nvSpPr>
        <p:spPr>
          <a:xfrm>
            <a:off x="0" y="1428736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олилиния 24"/>
          <p:cNvSpPr/>
          <p:nvPr/>
        </p:nvSpPr>
        <p:spPr>
          <a:xfrm>
            <a:off x="0" y="1571612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олилиния 25"/>
          <p:cNvSpPr/>
          <p:nvPr/>
        </p:nvSpPr>
        <p:spPr>
          <a:xfrm>
            <a:off x="0" y="1714488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олилиния 26"/>
          <p:cNvSpPr/>
          <p:nvPr/>
        </p:nvSpPr>
        <p:spPr>
          <a:xfrm>
            <a:off x="0" y="1857364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олилиния 18"/>
          <p:cNvSpPr/>
          <p:nvPr/>
        </p:nvSpPr>
        <p:spPr>
          <a:xfrm>
            <a:off x="3714744" y="-24"/>
            <a:ext cx="5444836" cy="5684710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олилиния 28"/>
          <p:cNvSpPr/>
          <p:nvPr/>
        </p:nvSpPr>
        <p:spPr>
          <a:xfrm>
            <a:off x="3714744" y="-24"/>
            <a:ext cx="5444836" cy="6316370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лилиния 13"/>
          <p:cNvSpPr/>
          <p:nvPr/>
        </p:nvSpPr>
        <p:spPr>
          <a:xfrm>
            <a:off x="3677516" y="0"/>
            <a:ext cx="5444836" cy="6858024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0" name="Прямоугольник 189"/>
          <p:cNvSpPr/>
          <p:nvPr/>
        </p:nvSpPr>
        <p:spPr>
          <a:xfrm>
            <a:off x="0" y="6000768"/>
            <a:ext cx="9144000" cy="642942"/>
          </a:xfrm>
          <a:prstGeom prst="rect">
            <a:avLst/>
          </a:prstGeom>
          <a:gradFill>
            <a:gsLst>
              <a:gs pos="0">
                <a:srgbClr val="EBB075"/>
              </a:gs>
              <a:gs pos="8000">
                <a:srgbClr val="FEE9E2"/>
              </a:gs>
              <a:gs pos="19000">
                <a:srgbClr val="E79379"/>
              </a:gs>
              <a:gs pos="70000">
                <a:srgbClr val="E4643C"/>
              </a:gs>
              <a:gs pos="100000">
                <a:srgbClr val="6D1311"/>
              </a:gs>
            </a:gsLst>
            <a:lin ang="5400000" scaled="1"/>
          </a:gradFill>
          <a:ln>
            <a:noFill/>
          </a:ln>
          <a:effectLst>
            <a:outerShdw blurRad="1016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олилиния 17"/>
          <p:cNvSpPr/>
          <p:nvPr/>
        </p:nvSpPr>
        <p:spPr>
          <a:xfrm>
            <a:off x="3699196" y="9501"/>
            <a:ext cx="5444836" cy="4601858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олилиния 29"/>
          <p:cNvSpPr/>
          <p:nvPr/>
        </p:nvSpPr>
        <p:spPr>
          <a:xfrm>
            <a:off x="3714744" y="-24"/>
            <a:ext cx="5444836" cy="5143536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35"/>
          <p:cNvGrpSpPr/>
          <p:nvPr/>
        </p:nvGrpSpPr>
        <p:grpSpPr>
          <a:xfrm>
            <a:off x="71406" y="5715016"/>
            <a:ext cx="178876" cy="321752"/>
            <a:chOff x="642910" y="5500702"/>
            <a:chExt cx="178876" cy="321752"/>
          </a:xfrm>
        </p:grpSpPr>
        <p:sp>
          <p:nvSpPr>
            <p:cNvPr id="31" name="Овал 30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Овал 32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Овал 33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Овал 34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" name="Группа 48"/>
          <p:cNvGrpSpPr/>
          <p:nvPr/>
        </p:nvGrpSpPr>
        <p:grpSpPr>
          <a:xfrm>
            <a:off x="285720" y="5715016"/>
            <a:ext cx="178876" cy="321752"/>
            <a:chOff x="642910" y="5500702"/>
            <a:chExt cx="178876" cy="321752"/>
          </a:xfrm>
        </p:grpSpPr>
        <p:sp>
          <p:nvSpPr>
            <p:cNvPr id="50" name="Овал 4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Овал 5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Овал 5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Овал 5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Овал 5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" name="Группа 54"/>
          <p:cNvGrpSpPr/>
          <p:nvPr/>
        </p:nvGrpSpPr>
        <p:grpSpPr>
          <a:xfrm>
            <a:off x="500034" y="5715016"/>
            <a:ext cx="178876" cy="321752"/>
            <a:chOff x="642910" y="5500702"/>
            <a:chExt cx="178876" cy="321752"/>
          </a:xfrm>
        </p:grpSpPr>
        <p:sp>
          <p:nvSpPr>
            <p:cNvPr id="56" name="Овал 5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Овал 5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Овал 5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Овал 5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Овал 5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" name="Группа 60"/>
          <p:cNvGrpSpPr/>
          <p:nvPr/>
        </p:nvGrpSpPr>
        <p:grpSpPr>
          <a:xfrm>
            <a:off x="714348" y="5715016"/>
            <a:ext cx="178876" cy="321752"/>
            <a:chOff x="642910" y="5500702"/>
            <a:chExt cx="178876" cy="321752"/>
          </a:xfrm>
        </p:grpSpPr>
        <p:sp>
          <p:nvSpPr>
            <p:cNvPr id="62" name="Овал 6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Овал 6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Овал 6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5" name="Овал 6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Овал 6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" name="Группа 66"/>
          <p:cNvGrpSpPr/>
          <p:nvPr/>
        </p:nvGrpSpPr>
        <p:grpSpPr>
          <a:xfrm>
            <a:off x="928662" y="5715016"/>
            <a:ext cx="178876" cy="321752"/>
            <a:chOff x="642910" y="5500702"/>
            <a:chExt cx="178876" cy="321752"/>
          </a:xfrm>
        </p:grpSpPr>
        <p:sp>
          <p:nvSpPr>
            <p:cNvPr id="68" name="Овал 6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Овал 6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Овал 6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Овал 7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Овал 7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" name="Группа 72"/>
          <p:cNvGrpSpPr/>
          <p:nvPr/>
        </p:nvGrpSpPr>
        <p:grpSpPr>
          <a:xfrm>
            <a:off x="1142976" y="5715016"/>
            <a:ext cx="178876" cy="321752"/>
            <a:chOff x="642910" y="5500702"/>
            <a:chExt cx="178876" cy="321752"/>
          </a:xfrm>
        </p:grpSpPr>
        <p:sp>
          <p:nvSpPr>
            <p:cNvPr id="74" name="Овал 7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Овал 7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" name="Овал 7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" name="Овал 7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Овал 7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" name="Группа 78"/>
          <p:cNvGrpSpPr/>
          <p:nvPr/>
        </p:nvGrpSpPr>
        <p:grpSpPr>
          <a:xfrm>
            <a:off x="1357290" y="5715016"/>
            <a:ext cx="178876" cy="321752"/>
            <a:chOff x="642910" y="5500702"/>
            <a:chExt cx="178876" cy="321752"/>
          </a:xfrm>
        </p:grpSpPr>
        <p:sp>
          <p:nvSpPr>
            <p:cNvPr id="80" name="Овал 7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1" name="Овал 8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2" name="Овал 8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3" name="Овал 8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" name="Овал 8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" name="Группа 84"/>
          <p:cNvGrpSpPr/>
          <p:nvPr/>
        </p:nvGrpSpPr>
        <p:grpSpPr>
          <a:xfrm>
            <a:off x="1571604" y="5715016"/>
            <a:ext cx="178876" cy="321752"/>
            <a:chOff x="642910" y="5500702"/>
            <a:chExt cx="178876" cy="321752"/>
          </a:xfrm>
        </p:grpSpPr>
        <p:sp>
          <p:nvSpPr>
            <p:cNvPr id="86" name="Овал 8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7" name="Овал 8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" name="Овал 8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9" name="Овал 8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0" name="Овал 8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" name="Группа 90"/>
          <p:cNvGrpSpPr/>
          <p:nvPr/>
        </p:nvGrpSpPr>
        <p:grpSpPr>
          <a:xfrm>
            <a:off x="1785918" y="5715016"/>
            <a:ext cx="178876" cy="321752"/>
            <a:chOff x="642910" y="5500702"/>
            <a:chExt cx="178876" cy="321752"/>
          </a:xfrm>
        </p:grpSpPr>
        <p:sp>
          <p:nvSpPr>
            <p:cNvPr id="92" name="Овал 9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3" name="Овал 9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4" name="Овал 9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5" name="Овал 9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6" name="Овал 9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" name="Группа 96"/>
          <p:cNvGrpSpPr/>
          <p:nvPr/>
        </p:nvGrpSpPr>
        <p:grpSpPr>
          <a:xfrm>
            <a:off x="2000232" y="5715016"/>
            <a:ext cx="178876" cy="321752"/>
            <a:chOff x="642910" y="5500702"/>
            <a:chExt cx="178876" cy="321752"/>
          </a:xfrm>
        </p:grpSpPr>
        <p:sp>
          <p:nvSpPr>
            <p:cNvPr id="98" name="Овал 9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9" name="Овал 9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0" name="Овал 9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1" name="Овал 10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2" name="Овал 10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" name="Группа 102"/>
          <p:cNvGrpSpPr/>
          <p:nvPr/>
        </p:nvGrpSpPr>
        <p:grpSpPr>
          <a:xfrm>
            <a:off x="2214546" y="5715016"/>
            <a:ext cx="178876" cy="321752"/>
            <a:chOff x="642910" y="5500702"/>
            <a:chExt cx="178876" cy="321752"/>
          </a:xfrm>
        </p:grpSpPr>
        <p:sp>
          <p:nvSpPr>
            <p:cNvPr id="104" name="Овал 10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5" name="Овал 10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6" name="Овал 10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7" name="Овал 10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8" name="Овал 10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3" name="Группа 108"/>
          <p:cNvGrpSpPr/>
          <p:nvPr/>
        </p:nvGrpSpPr>
        <p:grpSpPr>
          <a:xfrm>
            <a:off x="2428860" y="5715016"/>
            <a:ext cx="178876" cy="321752"/>
            <a:chOff x="642910" y="5500702"/>
            <a:chExt cx="178876" cy="321752"/>
          </a:xfrm>
        </p:grpSpPr>
        <p:sp>
          <p:nvSpPr>
            <p:cNvPr id="110" name="Овал 10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1" name="Овал 11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2" name="Овал 11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3" name="Овал 11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4" name="Овал 11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5" name="Группа 114"/>
          <p:cNvGrpSpPr/>
          <p:nvPr/>
        </p:nvGrpSpPr>
        <p:grpSpPr>
          <a:xfrm>
            <a:off x="2643174" y="5715016"/>
            <a:ext cx="178876" cy="321752"/>
            <a:chOff x="642910" y="5500702"/>
            <a:chExt cx="178876" cy="321752"/>
          </a:xfrm>
        </p:grpSpPr>
        <p:sp>
          <p:nvSpPr>
            <p:cNvPr id="116" name="Овал 11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7" name="Овал 11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8" name="Овал 11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9" name="Овал 11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0" name="Овал 11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6" name="Группа 120"/>
          <p:cNvGrpSpPr/>
          <p:nvPr/>
        </p:nvGrpSpPr>
        <p:grpSpPr>
          <a:xfrm>
            <a:off x="2857488" y="5715016"/>
            <a:ext cx="178876" cy="321752"/>
            <a:chOff x="642910" y="5500702"/>
            <a:chExt cx="178876" cy="321752"/>
          </a:xfrm>
        </p:grpSpPr>
        <p:sp>
          <p:nvSpPr>
            <p:cNvPr id="122" name="Овал 12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3" name="Овал 12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4" name="Овал 12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5" name="Овал 12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6" name="Овал 12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7" name="Группа 126"/>
          <p:cNvGrpSpPr/>
          <p:nvPr/>
        </p:nvGrpSpPr>
        <p:grpSpPr>
          <a:xfrm>
            <a:off x="3071802" y="5715016"/>
            <a:ext cx="178876" cy="321752"/>
            <a:chOff x="642910" y="5500702"/>
            <a:chExt cx="178876" cy="321752"/>
          </a:xfrm>
        </p:grpSpPr>
        <p:sp>
          <p:nvSpPr>
            <p:cNvPr id="128" name="Овал 12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9" name="Овал 12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0" name="Овал 12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1" name="Овал 13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2" name="Овал 13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0" name="Группа 132"/>
          <p:cNvGrpSpPr/>
          <p:nvPr/>
        </p:nvGrpSpPr>
        <p:grpSpPr>
          <a:xfrm>
            <a:off x="3286116" y="5715016"/>
            <a:ext cx="178876" cy="321752"/>
            <a:chOff x="642910" y="5500702"/>
            <a:chExt cx="178876" cy="321752"/>
          </a:xfrm>
        </p:grpSpPr>
        <p:sp>
          <p:nvSpPr>
            <p:cNvPr id="134" name="Овал 13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5" name="Овал 13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6" name="Овал 13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7" name="Овал 13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8" name="Овал 13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8" name="Группа 138"/>
          <p:cNvGrpSpPr/>
          <p:nvPr/>
        </p:nvGrpSpPr>
        <p:grpSpPr>
          <a:xfrm>
            <a:off x="3500430" y="5715016"/>
            <a:ext cx="178876" cy="321752"/>
            <a:chOff x="642910" y="5500702"/>
            <a:chExt cx="178876" cy="321752"/>
          </a:xfrm>
        </p:grpSpPr>
        <p:sp>
          <p:nvSpPr>
            <p:cNvPr id="140" name="Овал 13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1" name="Овал 14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2" name="Овал 14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3" name="Овал 14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4" name="Овал 14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6" name="Группа 144"/>
          <p:cNvGrpSpPr/>
          <p:nvPr/>
        </p:nvGrpSpPr>
        <p:grpSpPr>
          <a:xfrm>
            <a:off x="3714744" y="5715016"/>
            <a:ext cx="178876" cy="321752"/>
            <a:chOff x="642910" y="5500702"/>
            <a:chExt cx="178876" cy="321752"/>
          </a:xfrm>
        </p:grpSpPr>
        <p:sp>
          <p:nvSpPr>
            <p:cNvPr id="146" name="Овал 14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7" name="Овал 14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8" name="Овал 14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9" name="Овал 14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0" name="Овал 14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7" name="Группа 150"/>
          <p:cNvGrpSpPr/>
          <p:nvPr/>
        </p:nvGrpSpPr>
        <p:grpSpPr>
          <a:xfrm>
            <a:off x="3929058" y="5715016"/>
            <a:ext cx="178876" cy="321752"/>
            <a:chOff x="642910" y="5500702"/>
            <a:chExt cx="178876" cy="321752"/>
          </a:xfrm>
        </p:grpSpPr>
        <p:sp>
          <p:nvSpPr>
            <p:cNvPr id="152" name="Овал 15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3" name="Овал 15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4" name="Овал 15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5" name="Овал 15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6" name="Овал 15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8" name="Группа 156"/>
          <p:cNvGrpSpPr/>
          <p:nvPr/>
        </p:nvGrpSpPr>
        <p:grpSpPr>
          <a:xfrm>
            <a:off x="4143372" y="5715016"/>
            <a:ext cx="178876" cy="321752"/>
            <a:chOff x="642910" y="5500702"/>
            <a:chExt cx="178876" cy="321752"/>
          </a:xfrm>
        </p:grpSpPr>
        <p:sp>
          <p:nvSpPr>
            <p:cNvPr id="158" name="Овал 15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9" name="Овал 15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0" name="Овал 15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1" name="Овал 16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2" name="Овал 16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9" name="Группа 162"/>
          <p:cNvGrpSpPr/>
          <p:nvPr/>
        </p:nvGrpSpPr>
        <p:grpSpPr>
          <a:xfrm>
            <a:off x="4357686" y="5715016"/>
            <a:ext cx="178876" cy="321752"/>
            <a:chOff x="642910" y="5500702"/>
            <a:chExt cx="178876" cy="321752"/>
          </a:xfrm>
        </p:grpSpPr>
        <p:sp>
          <p:nvSpPr>
            <p:cNvPr id="164" name="Овал 16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5" name="Овал 16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6" name="Овал 16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7" name="Овал 16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8" name="Овал 16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0" name="Группа 168"/>
          <p:cNvGrpSpPr/>
          <p:nvPr/>
        </p:nvGrpSpPr>
        <p:grpSpPr>
          <a:xfrm>
            <a:off x="4572000" y="5715016"/>
            <a:ext cx="178876" cy="321752"/>
            <a:chOff x="642910" y="5500702"/>
            <a:chExt cx="178876" cy="321752"/>
          </a:xfrm>
        </p:grpSpPr>
        <p:sp>
          <p:nvSpPr>
            <p:cNvPr id="170" name="Овал 16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1" name="Овал 17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2" name="Овал 17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3" name="Овал 17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4" name="Овал 17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75" name="Полилиния 174"/>
          <p:cNvSpPr/>
          <p:nvPr/>
        </p:nvSpPr>
        <p:spPr>
          <a:xfrm>
            <a:off x="3714744" y="-24"/>
            <a:ext cx="5444836" cy="4071966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6" name="Заголовок 175"/>
          <p:cNvSpPr>
            <a:spLocks noGrp="1"/>
          </p:cNvSpPr>
          <p:nvPr>
            <p:ph type="ctrTitle"/>
          </p:nvPr>
        </p:nvSpPr>
        <p:spPr>
          <a:xfrm>
            <a:off x="571472" y="285728"/>
            <a:ext cx="8143932" cy="2285992"/>
          </a:xfrm>
          <a:prstGeom prst="round2SameRect">
            <a:avLst>
              <a:gd name="adj1" fmla="val 20908"/>
              <a:gd name="adj2" fmla="val 50000"/>
            </a:avLst>
          </a:prstGeom>
          <a:solidFill>
            <a:srgbClr val="FEE9E2"/>
          </a:solidFill>
          <a:ln w="19050">
            <a:solidFill>
              <a:schemeClr val="tx1">
                <a:alpha val="53000"/>
              </a:schemeClr>
            </a:solidFill>
          </a:ln>
          <a:effectLst/>
        </p:spPr>
        <p:txBody>
          <a:bodyPr>
            <a:noAutofit/>
          </a:bodyPr>
          <a:lstStyle/>
          <a:p>
            <a:r>
              <a:rPr lang="uk-UA" sz="2400" b="1" dirty="0" smtClean="0"/>
              <a:t> </a:t>
            </a:r>
            <a:r>
              <a:rPr lang="uk-UA" sz="1800" dirty="0" smtClean="0"/>
              <a:t/>
            </a:r>
            <a:br>
              <a:rPr lang="uk-UA" sz="1800" dirty="0" smtClean="0"/>
            </a:br>
            <a:r>
              <a:rPr lang="uk-UA" sz="1800" dirty="0" smtClean="0"/>
              <a:t/>
            </a:r>
            <a:br>
              <a:rPr lang="uk-UA" sz="1800" dirty="0" smtClean="0"/>
            </a:br>
            <a:r>
              <a:rPr lang="uk-UA" sz="2400" b="1" dirty="0" smtClean="0">
                <a:solidFill>
                  <a:srgbClr val="6D1311"/>
                </a:solidFill>
              </a:rPr>
              <a:t>МЕТА: </a:t>
            </a:r>
            <a:r>
              <a:rPr lang="uk-UA" sz="2400" dirty="0" smtClean="0"/>
              <a:t/>
            </a:r>
            <a:br>
              <a:rPr lang="uk-UA" sz="2400" dirty="0" smtClean="0"/>
            </a:br>
            <a:r>
              <a:rPr lang="uk-UA" sz="2000" b="1" dirty="0" smtClean="0"/>
              <a:t>розширення </a:t>
            </a:r>
            <a:r>
              <a:rPr lang="uk-UA" sz="2000" b="1" dirty="0" err="1" smtClean="0"/>
              <a:t>поліхудожнього</a:t>
            </a:r>
            <a:r>
              <a:rPr lang="uk-UA" sz="2000" b="1" dirty="0" smtClean="0"/>
              <a:t> уявлення  учнів та  </a:t>
            </a:r>
            <a:r>
              <a:rPr lang="uk-UA" sz="2000" b="1" dirty="0" smtClean="0"/>
              <a:t>збереження пріоритетного </a:t>
            </a:r>
            <a:r>
              <a:rPr lang="uk-UA" sz="2000" b="1" dirty="0" smtClean="0"/>
              <a:t>значення </a:t>
            </a:r>
            <a:r>
              <a:rPr lang="uk-UA" sz="2000" b="1" dirty="0" smtClean="0"/>
              <a:t>мистецтва в процесі </a:t>
            </a:r>
            <a:r>
              <a:rPr lang="uk-UA" sz="2000" b="1" dirty="0" smtClean="0"/>
              <a:t>формування естетичних смаків; </a:t>
            </a:r>
            <a:r>
              <a:rPr lang="uk-UA" sz="2000" b="1" dirty="0" smtClean="0"/>
              <a:t>залучення до творчих контактів з різними видами мистецтва в процесі </a:t>
            </a:r>
            <a:r>
              <a:rPr lang="uk-UA" sz="2000" b="1" dirty="0" smtClean="0"/>
              <a:t>освоєння </a:t>
            </a:r>
            <a:r>
              <a:rPr lang="uk-UA" sz="2000" b="1" dirty="0" err="1" smtClean="0"/>
              <a:t>поліхудожності</a:t>
            </a:r>
            <a:r>
              <a:rPr lang="uk-UA" sz="2000" b="1" dirty="0" smtClean="0"/>
              <a:t> та проведення </a:t>
            </a:r>
            <a:r>
              <a:rPr lang="uk-UA" sz="2000" b="1" dirty="0" smtClean="0"/>
              <a:t>художніх аналогій між музикою та іншими видами мистецтва.</a:t>
            </a:r>
            <a:r>
              <a:rPr lang="uk-UA" sz="2000" b="1" dirty="0" smtClean="0"/>
              <a:t>  </a:t>
            </a:r>
            <a:r>
              <a:rPr lang="uk-UA" sz="2000" b="1" dirty="0" smtClean="0"/>
              <a:t/>
            </a:r>
            <a:br>
              <a:rPr lang="uk-UA" sz="2000" b="1" dirty="0" smtClean="0"/>
            </a:br>
            <a:r>
              <a:rPr lang="uk-UA" sz="2000" b="1" dirty="0" smtClean="0">
                <a:solidFill>
                  <a:srgbClr val="6D1311"/>
                </a:solidFill>
              </a:rPr>
              <a:t>  </a:t>
            </a:r>
            <a:r>
              <a:rPr lang="uk-UA" sz="1600" b="1" dirty="0" smtClean="0">
                <a:solidFill>
                  <a:srgbClr val="C00000"/>
                </a:solidFill>
              </a:rPr>
              <a:t/>
            </a:r>
            <a:br>
              <a:rPr lang="uk-UA" sz="1600" b="1" dirty="0" smtClean="0">
                <a:solidFill>
                  <a:srgbClr val="C00000"/>
                </a:solidFill>
              </a:rPr>
            </a:br>
            <a:endParaRPr lang="ru-RU" sz="16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  <a:reflection blurRad="6350" stA="50000" endA="300" endPos="50000" dist="60007" dir="5400000" sy="-100000" algn="bl" rotWithShape="0"/>
              </a:effectLst>
            </a:endParaRPr>
          </a:p>
        </p:txBody>
      </p:sp>
      <p:sp>
        <p:nvSpPr>
          <p:cNvPr id="177" name="Подзаголовок 176"/>
          <p:cNvSpPr>
            <a:spLocks noGrp="1"/>
          </p:cNvSpPr>
          <p:nvPr>
            <p:ph type="subTitle" idx="1"/>
          </p:nvPr>
        </p:nvSpPr>
        <p:spPr>
          <a:xfrm>
            <a:off x="3571868" y="4500570"/>
            <a:ext cx="5286412" cy="1285884"/>
          </a:xfrm>
          <a:prstGeom prst="round2SameRect">
            <a:avLst>
              <a:gd name="adj1" fmla="val 16667"/>
              <a:gd name="adj2" fmla="val 27273"/>
            </a:avLst>
          </a:prstGeom>
          <a:solidFill>
            <a:srgbClr val="FEE9E2">
              <a:alpha val="51000"/>
            </a:srgbClr>
          </a:solidFill>
        </p:spPr>
        <p:txBody>
          <a:bodyPr>
            <a:noAutofit/>
          </a:bodyPr>
          <a:lstStyle/>
          <a:p>
            <a:r>
              <a:rPr lang="uk-UA" sz="2400" dirty="0" smtClean="0">
                <a:solidFill>
                  <a:srgbClr val="6D1311"/>
                </a:solidFill>
              </a:rPr>
              <a:t>«Дрібнички, деталі — не головне. Головне — розгледіти душу»</a:t>
            </a:r>
          </a:p>
          <a:p>
            <a:r>
              <a:rPr lang="uk-UA" sz="2000" i="1" dirty="0" smtClean="0">
                <a:solidFill>
                  <a:srgbClr val="6D1311"/>
                </a:solidFill>
              </a:rPr>
              <a:t>(Олександр Мурашко).</a:t>
            </a:r>
          </a:p>
          <a:p>
            <a:endParaRPr lang="ru-RU" sz="2400" b="1" dirty="0">
              <a:solidFill>
                <a:srgbClr val="6D1311"/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857496"/>
            <a:ext cx="2192776" cy="29516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sp>
        <p:nvSpPr>
          <p:cNvPr id="151" name="TextBox 150"/>
          <p:cNvSpPr txBox="1"/>
          <p:nvPr/>
        </p:nvSpPr>
        <p:spPr>
          <a:xfrm>
            <a:off x="1357291" y="6572272"/>
            <a:ext cx="821537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музичних </a:t>
            </a:r>
            <a:r>
              <a:rPr lang="uk-UA" dirty="0" smtClean="0"/>
              <a:t>дисциплін; </a:t>
            </a:r>
            <a:endParaRPr lang="uk-UA" dirty="0" smtClean="0"/>
          </a:p>
          <a:p>
            <a:r>
              <a:rPr lang="uk-UA" dirty="0" smtClean="0"/>
              <a:t>в </a:t>
            </a:r>
            <a:r>
              <a:rPr lang="uk-UA" dirty="0" smtClean="0"/>
              <a:t>розробці спецкурсу </a:t>
            </a:r>
            <a:r>
              <a:rPr lang="uk-UA" dirty="0" smtClean="0"/>
              <a:t>“</a:t>
            </a:r>
          </a:p>
          <a:p>
            <a:r>
              <a:rPr lang="uk-UA" dirty="0" smtClean="0"/>
              <a:t>Музика </a:t>
            </a:r>
            <a:r>
              <a:rPr lang="uk-UA" dirty="0" smtClean="0"/>
              <a:t>і </a:t>
            </a:r>
            <a:r>
              <a:rPr lang="uk-UA" dirty="0" err="1" smtClean="0"/>
              <a:t>поліхудожнє</a:t>
            </a:r>
            <a:r>
              <a:rPr lang="uk-UA" dirty="0" smtClean="0"/>
              <a:t> виховання </a:t>
            </a:r>
            <a:r>
              <a:rPr lang="uk-UA" dirty="0" err="1" smtClean="0"/>
              <a:t>особистості”</a:t>
            </a:r>
            <a:r>
              <a:rPr lang="uk-UA" dirty="0" smtClean="0"/>
              <a:t>, що забезпечує теоретичну базу </a:t>
            </a:r>
            <a:r>
              <a:rPr lang="uk-UA" dirty="0" err="1" smtClean="0"/>
              <a:t>поліхудожнього</a:t>
            </a:r>
            <a:r>
              <a:rPr lang="uk-UA" dirty="0" smtClean="0"/>
              <a:t> виховання; у </a:t>
            </a:r>
            <a:r>
              <a:rPr lang="uk-UA" dirty="0" smtClean="0"/>
              <a:t>визначенні</a:t>
            </a:r>
          </a:p>
          <a:p>
            <a:r>
              <a:rPr lang="uk-UA" dirty="0" smtClean="0"/>
              <a:t> </a:t>
            </a:r>
            <a:r>
              <a:rPr lang="uk-UA" dirty="0" smtClean="0"/>
              <a:t>серії навчально-творчих завдань </a:t>
            </a:r>
            <a:r>
              <a:rPr lang="uk-UA" dirty="0" smtClean="0"/>
              <a:t>на</a:t>
            </a:r>
            <a:endParaRPr lang="uk-UA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" grpId="0" animBg="1"/>
      <p:bldP spid="177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олилиния 25"/>
          <p:cNvSpPr/>
          <p:nvPr/>
        </p:nvSpPr>
        <p:spPr>
          <a:xfrm>
            <a:off x="0" y="1714488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олилиния 24"/>
          <p:cNvSpPr/>
          <p:nvPr/>
        </p:nvSpPr>
        <p:spPr>
          <a:xfrm>
            <a:off x="0" y="1571612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олилиния 26"/>
          <p:cNvSpPr/>
          <p:nvPr/>
        </p:nvSpPr>
        <p:spPr>
          <a:xfrm>
            <a:off x="0" y="1857364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олилиния 20"/>
          <p:cNvSpPr/>
          <p:nvPr/>
        </p:nvSpPr>
        <p:spPr>
          <a:xfrm>
            <a:off x="0" y="1000108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олилиния 21"/>
          <p:cNvSpPr/>
          <p:nvPr/>
        </p:nvSpPr>
        <p:spPr>
          <a:xfrm>
            <a:off x="0" y="1142984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олилиния 22"/>
          <p:cNvSpPr/>
          <p:nvPr/>
        </p:nvSpPr>
        <p:spPr>
          <a:xfrm>
            <a:off x="0" y="1285860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олилиния 23"/>
          <p:cNvSpPr/>
          <p:nvPr/>
        </p:nvSpPr>
        <p:spPr>
          <a:xfrm>
            <a:off x="0" y="1428736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олилиния 18"/>
          <p:cNvSpPr/>
          <p:nvPr/>
        </p:nvSpPr>
        <p:spPr>
          <a:xfrm>
            <a:off x="3714744" y="-24"/>
            <a:ext cx="5444836" cy="5684710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олилиния 28"/>
          <p:cNvSpPr/>
          <p:nvPr/>
        </p:nvSpPr>
        <p:spPr>
          <a:xfrm>
            <a:off x="3714744" y="-24"/>
            <a:ext cx="5444836" cy="6316370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лилиния 13"/>
          <p:cNvSpPr/>
          <p:nvPr/>
        </p:nvSpPr>
        <p:spPr>
          <a:xfrm>
            <a:off x="3677516" y="0"/>
            <a:ext cx="5444836" cy="6858024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олилиния 17"/>
          <p:cNvSpPr/>
          <p:nvPr/>
        </p:nvSpPr>
        <p:spPr>
          <a:xfrm>
            <a:off x="3699196" y="9501"/>
            <a:ext cx="5444836" cy="4601858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олилиния 29"/>
          <p:cNvSpPr/>
          <p:nvPr/>
        </p:nvSpPr>
        <p:spPr>
          <a:xfrm>
            <a:off x="3714744" y="-24"/>
            <a:ext cx="5444836" cy="5143536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5" name="Полилиния 174"/>
          <p:cNvSpPr/>
          <p:nvPr/>
        </p:nvSpPr>
        <p:spPr>
          <a:xfrm>
            <a:off x="3714744" y="-24"/>
            <a:ext cx="5444836" cy="4071966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3" name="Прямоугольник 182"/>
          <p:cNvSpPr/>
          <p:nvPr/>
        </p:nvSpPr>
        <p:spPr>
          <a:xfrm rot="5400000">
            <a:off x="6322215" y="3607611"/>
            <a:ext cx="5429288" cy="214282"/>
          </a:xfrm>
          <a:prstGeom prst="rect">
            <a:avLst/>
          </a:prstGeom>
          <a:gradFill>
            <a:gsLst>
              <a:gs pos="0">
                <a:srgbClr val="EBB075"/>
              </a:gs>
              <a:gs pos="8000">
                <a:srgbClr val="FEE9E2"/>
              </a:gs>
              <a:gs pos="19000">
                <a:srgbClr val="E79379"/>
              </a:gs>
              <a:gs pos="70000">
                <a:srgbClr val="E4643C"/>
              </a:gs>
              <a:gs pos="100000">
                <a:srgbClr val="6D1311"/>
              </a:gs>
            </a:gsLst>
            <a:lin ang="5400000" scaled="1"/>
          </a:gradFill>
          <a:ln>
            <a:noFill/>
          </a:ln>
          <a:effectLst>
            <a:outerShdw blurRad="1016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9" name="Полилиния 188"/>
          <p:cNvSpPr/>
          <p:nvPr/>
        </p:nvSpPr>
        <p:spPr>
          <a:xfrm>
            <a:off x="-560903" y="-42556"/>
            <a:ext cx="2579688" cy="5429288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4" name="Полилиния 183"/>
          <p:cNvSpPr/>
          <p:nvPr/>
        </p:nvSpPr>
        <p:spPr>
          <a:xfrm>
            <a:off x="-428660" y="-142900"/>
            <a:ext cx="2579688" cy="5634077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2" name="Полилиния 181"/>
          <p:cNvSpPr/>
          <p:nvPr/>
        </p:nvSpPr>
        <p:spPr>
          <a:xfrm>
            <a:off x="-285784" y="-231204"/>
            <a:ext cx="2579688" cy="5784294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1" name="Полилиния 180"/>
          <p:cNvSpPr/>
          <p:nvPr/>
        </p:nvSpPr>
        <p:spPr>
          <a:xfrm>
            <a:off x="-142908" y="-268224"/>
            <a:ext cx="2579688" cy="5859415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8" name="Полилиния 177"/>
          <p:cNvSpPr/>
          <p:nvPr/>
        </p:nvSpPr>
        <p:spPr>
          <a:xfrm>
            <a:off x="-19050" y="-300727"/>
            <a:ext cx="2579688" cy="5939528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0" name="Прямоугольник 179"/>
          <p:cNvSpPr/>
          <p:nvPr/>
        </p:nvSpPr>
        <p:spPr>
          <a:xfrm rot="16200000">
            <a:off x="-2607503" y="3536173"/>
            <a:ext cx="5429288" cy="214282"/>
          </a:xfrm>
          <a:prstGeom prst="rect">
            <a:avLst/>
          </a:prstGeom>
          <a:gradFill>
            <a:gsLst>
              <a:gs pos="0">
                <a:srgbClr val="EBB075"/>
              </a:gs>
              <a:gs pos="8000">
                <a:srgbClr val="FEE9E2"/>
              </a:gs>
              <a:gs pos="19000">
                <a:srgbClr val="E79379"/>
              </a:gs>
              <a:gs pos="70000">
                <a:srgbClr val="E4643C"/>
              </a:gs>
              <a:gs pos="100000">
                <a:srgbClr val="6D1311"/>
              </a:gs>
            </a:gsLst>
            <a:lin ang="5400000" scaled="1"/>
          </a:gradFill>
          <a:ln>
            <a:noFill/>
          </a:ln>
          <a:effectLst>
            <a:outerShdw blurRad="1016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0" name="Прямоугольник 189"/>
          <p:cNvSpPr/>
          <p:nvPr/>
        </p:nvSpPr>
        <p:spPr>
          <a:xfrm>
            <a:off x="0" y="0"/>
            <a:ext cx="9144000" cy="1142984"/>
          </a:xfrm>
          <a:prstGeom prst="rect">
            <a:avLst/>
          </a:prstGeom>
          <a:gradFill>
            <a:gsLst>
              <a:gs pos="0">
                <a:srgbClr val="EBB075"/>
              </a:gs>
              <a:gs pos="8000">
                <a:srgbClr val="FEE9E2"/>
              </a:gs>
              <a:gs pos="19000">
                <a:srgbClr val="E79379"/>
              </a:gs>
              <a:gs pos="70000">
                <a:srgbClr val="E4643C"/>
              </a:gs>
              <a:gs pos="100000">
                <a:srgbClr val="6D1311"/>
              </a:gs>
            </a:gsLst>
            <a:lin ang="5400000" scaled="1"/>
          </a:gradFill>
          <a:ln>
            <a:noFill/>
          </a:ln>
          <a:effectLst>
            <a:outerShdw blurRad="1016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35"/>
          <p:cNvGrpSpPr/>
          <p:nvPr/>
        </p:nvGrpSpPr>
        <p:grpSpPr>
          <a:xfrm>
            <a:off x="142844" y="357166"/>
            <a:ext cx="178876" cy="321752"/>
            <a:chOff x="642910" y="5500702"/>
            <a:chExt cx="178876" cy="321752"/>
          </a:xfrm>
        </p:grpSpPr>
        <p:sp>
          <p:nvSpPr>
            <p:cNvPr id="31" name="Овал 30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Овал 32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Овал 33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Овал 34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" name="Группа 48"/>
          <p:cNvGrpSpPr/>
          <p:nvPr/>
        </p:nvGrpSpPr>
        <p:grpSpPr>
          <a:xfrm>
            <a:off x="357158" y="357166"/>
            <a:ext cx="178876" cy="321752"/>
            <a:chOff x="642910" y="5500702"/>
            <a:chExt cx="178876" cy="321752"/>
          </a:xfrm>
        </p:grpSpPr>
        <p:sp>
          <p:nvSpPr>
            <p:cNvPr id="50" name="Овал 4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Овал 5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Овал 5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Овал 5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Овал 5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" name="Группа 54"/>
          <p:cNvGrpSpPr/>
          <p:nvPr/>
        </p:nvGrpSpPr>
        <p:grpSpPr>
          <a:xfrm>
            <a:off x="571472" y="357166"/>
            <a:ext cx="178876" cy="321752"/>
            <a:chOff x="642910" y="5500702"/>
            <a:chExt cx="178876" cy="321752"/>
          </a:xfrm>
        </p:grpSpPr>
        <p:sp>
          <p:nvSpPr>
            <p:cNvPr id="56" name="Овал 5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Овал 5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Овал 5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Овал 5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Овал 5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" name="Группа 60"/>
          <p:cNvGrpSpPr/>
          <p:nvPr/>
        </p:nvGrpSpPr>
        <p:grpSpPr>
          <a:xfrm>
            <a:off x="785786" y="357166"/>
            <a:ext cx="178876" cy="321752"/>
            <a:chOff x="642910" y="5500702"/>
            <a:chExt cx="178876" cy="321752"/>
          </a:xfrm>
        </p:grpSpPr>
        <p:sp>
          <p:nvSpPr>
            <p:cNvPr id="62" name="Овал 6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Овал 6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Овал 6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5" name="Овал 6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Овал 6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" name="Группа 66"/>
          <p:cNvGrpSpPr/>
          <p:nvPr/>
        </p:nvGrpSpPr>
        <p:grpSpPr>
          <a:xfrm>
            <a:off x="1000100" y="357166"/>
            <a:ext cx="178876" cy="321752"/>
            <a:chOff x="642910" y="5500702"/>
            <a:chExt cx="178876" cy="321752"/>
          </a:xfrm>
        </p:grpSpPr>
        <p:sp>
          <p:nvSpPr>
            <p:cNvPr id="68" name="Овал 6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Овал 6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Овал 6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Овал 7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Овал 7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" name="Группа 72"/>
          <p:cNvGrpSpPr/>
          <p:nvPr/>
        </p:nvGrpSpPr>
        <p:grpSpPr>
          <a:xfrm>
            <a:off x="1214414" y="357166"/>
            <a:ext cx="178876" cy="321752"/>
            <a:chOff x="642910" y="5500702"/>
            <a:chExt cx="178876" cy="321752"/>
          </a:xfrm>
        </p:grpSpPr>
        <p:sp>
          <p:nvSpPr>
            <p:cNvPr id="74" name="Овал 7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Овал 7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" name="Овал 7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" name="Овал 7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Овал 7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" name="Группа 78"/>
          <p:cNvGrpSpPr/>
          <p:nvPr/>
        </p:nvGrpSpPr>
        <p:grpSpPr>
          <a:xfrm>
            <a:off x="1428728" y="357166"/>
            <a:ext cx="178876" cy="321752"/>
            <a:chOff x="642910" y="5500702"/>
            <a:chExt cx="178876" cy="321752"/>
          </a:xfrm>
        </p:grpSpPr>
        <p:sp>
          <p:nvSpPr>
            <p:cNvPr id="80" name="Овал 7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1" name="Овал 8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2" name="Овал 8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3" name="Овал 8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" name="Овал 8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" name="Группа 84"/>
          <p:cNvGrpSpPr/>
          <p:nvPr/>
        </p:nvGrpSpPr>
        <p:grpSpPr>
          <a:xfrm>
            <a:off x="1643042" y="357166"/>
            <a:ext cx="178876" cy="321752"/>
            <a:chOff x="642910" y="5500702"/>
            <a:chExt cx="178876" cy="321752"/>
          </a:xfrm>
        </p:grpSpPr>
        <p:sp>
          <p:nvSpPr>
            <p:cNvPr id="86" name="Овал 8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7" name="Овал 8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" name="Овал 8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9" name="Овал 8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0" name="Овал 8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" name="Группа 90"/>
          <p:cNvGrpSpPr/>
          <p:nvPr/>
        </p:nvGrpSpPr>
        <p:grpSpPr>
          <a:xfrm>
            <a:off x="1857356" y="357166"/>
            <a:ext cx="178876" cy="321752"/>
            <a:chOff x="642910" y="5500702"/>
            <a:chExt cx="178876" cy="321752"/>
          </a:xfrm>
        </p:grpSpPr>
        <p:sp>
          <p:nvSpPr>
            <p:cNvPr id="92" name="Овал 9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3" name="Овал 9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4" name="Овал 9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5" name="Овал 9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6" name="Овал 9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" name="Группа 96"/>
          <p:cNvGrpSpPr/>
          <p:nvPr/>
        </p:nvGrpSpPr>
        <p:grpSpPr>
          <a:xfrm>
            <a:off x="2071670" y="357166"/>
            <a:ext cx="178876" cy="321752"/>
            <a:chOff x="642910" y="5500702"/>
            <a:chExt cx="178876" cy="321752"/>
          </a:xfrm>
        </p:grpSpPr>
        <p:sp>
          <p:nvSpPr>
            <p:cNvPr id="98" name="Овал 9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9" name="Овал 9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0" name="Овал 9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1" name="Овал 10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2" name="Овал 10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" name="Группа 102"/>
          <p:cNvGrpSpPr/>
          <p:nvPr/>
        </p:nvGrpSpPr>
        <p:grpSpPr>
          <a:xfrm>
            <a:off x="2285984" y="357166"/>
            <a:ext cx="178876" cy="321752"/>
            <a:chOff x="642910" y="5500702"/>
            <a:chExt cx="178876" cy="321752"/>
          </a:xfrm>
        </p:grpSpPr>
        <p:sp>
          <p:nvSpPr>
            <p:cNvPr id="104" name="Овал 10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5" name="Овал 10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6" name="Овал 10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7" name="Овал 10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8" name="Овал 10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3" name="Группа 108"/>
          <p:cNvGrpSpPr/>
          <p:nvPr/>
        </p:nvGrpSpPr>
        <p:grpSpPr>
          <a:xfrm>
            <a:off x="2500298" y="357166"/>
            <a:ext cx="178876" cy="321752"/>
            <a:chOff x="642910" y="5500702"/>
            <a:chExt cx="178876" cy="321752"/>
          </a:xfrm>
        </p:grpSpPr>
        <p:sp>
          <p:nvSpPr>
            <p:cNvPr id="110" name="Овал 10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1" name="Овал 11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2" name="Овал 11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3" name="Овал 11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4" name="Овал 11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5" name="Группа 114"/>
          <p:cNvGrpSpPr/>
          <p:nvPr/>
        </p:nvGrpSpPr>
        <p:grpSpPr>
          <a:xfrm>
            <a:off x="2714612" y="357166"/>
            <a:ext cx="178876" cy="321752"/>
            <a:chOff x="642910" y="5500702"/>
            <a:chExt cx="178876" cy="321752"/>
          </a:xfrm>
        </p:grpSpPr>
        <p:sp>
          <p:nvSpPr>
            <p:cNvPr id="116" name="Овал 11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7" name="Овал 11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8" name="Овал 11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9" name="Овал 11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0" name="Овал 11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6" name="Группа 120"/>
          <p:cNvGrpSpPr/>
          <p:nvPr/>
        </p:nvGrpSpPr>
        <p:grpSpPr>
          <a:xfrm>
            <a:off x="2928926" y="357166"/>
            <a:ext cx="178876" cy="321752"/>
            <a:chOff x="642910" y="5500702"/>
            <a:chExt cx="178876" cy="321752"/>
          </a:xfrm>
        </p:grpSpPr>
        <p:sp>
          <p:nvSpPr>
            <p:cNvPr id="122" name="Овал 12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3" name="Овал 12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4" name="Овал 12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5" name="Овал 12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6" name="Овал 12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7" name="Группа 126"/>
          <p:cNvGrpSpPr/>
          <p:nvPr/>
        </p:nvGrpSpPr>
        <p:grpSpPr>
          <a:xfrm>
            <a:off x="3143240" y="357166"/>
            <a:ext cx="178876" cy="321752"/>
            <a:chOff x="642910" y="5500702"/>
            <a:chExt cx="178876" cy="321752"/>
          </a:xfrm>
        </p:grpSpPr>
        <p:sp>
          <p:nvSpPr>
            <p:cNvPr id="128" name="Овал 12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9" name="Овал 12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0" name="Овал 12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1" name="Овал 13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2" name="Овал 13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0" name="Группа 132"/>
          <p:cNvGrpSpPr/>
          <p:nvPr/>
        </p:nvGrpSpPr>
        <p:grpSpPr>
          <a:xfrm>
            <a:off x="3357554" y="357166"/>
            <a:ext cx="178876" cy="321752"/>
            <a:chOff x="642910" y="5500702"/>
            <a:chExt cx="178876" cy="321752"/>
          </a:xfrm>
        </p:grpSpPr>
        <p:sp>
          <p:nvSpPr>
            <p:cNvPr id="134" name="Овал 13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5" name="Овал 13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6" name="Овал 13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7" name="Овал 13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8" name="Овал 13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8" name="Группа 138"/>
          <p:cNvGrpSpPr/>
          <p:nvPr/>
        </p:nvGrpSpPr>
        <p:grpSpPr>
          <a:xfrm>
            <a:off x="3571868" y="357166"/>
            <a:ext cx="178876" cy="321752"/>
            <a:chOff x="642910" y="5500702"/>
            <a:chExt cx="178876" cy="321752"/>
          </a:xfrm>
        </p:grpSpPr>
        <p:sp>
          <p:nvSpPr>
            <p:cNvPr id="140" name="Овал 13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1" name="Овал 14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2" name="Овал 14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3" name="Овал 14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4" name="Овал 14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6" name="Группа 144"/>
          <p:cNvGrpSpPr/>
          <p:nvPr/>
        </p:nvGrpSpPr>
        <p:grpSpPr>
          <a:xfrm>
            <a:off x="3786182" y="357166"/>
            <a:ext cx="178876" cy="321752"/>
            <a:chOff x="642910" y="5500702"/>
            <a:chExt cx="178876" cy="321752"/>
          </a:xfrm>
        </p:grpSpPr>
        <p:sp>
          <p:nvSpPr>
            <p:cNvPr id="146" name="Овал 14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7" name="Овал 14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8" name="Овал 14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9" name="Овал 14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0" name="Овал 14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7" name="Группа 150"/>
          <p:cNvGrpSpPr/>
          <p:nvPr/>
        </p:nvGrpSpPr>
        <p:grpSpPr>
          <a:xfrm>
            <a:off x="4000496" y="357166"/>
            <a:ext cx="178876" cy="321752"/>
            <a:chOff x="642910" y="5500702"/>
            <a:chExt cx="178876" cy="321752"/>
          </a:xfrm>
        </p:grpSpPr>
        <p:sp>
          <p:nvSpPr>
            <p:cNvPr id="152" name="Овал 15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3" name="Овал 15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4" name="Овал 15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5" name="Овал 15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6" name="Овал 15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8" name="Группа 156"/>
          <p:cNvGrpSpPr/>
          <p:nvPr/>
        </p:nvGrpSpPr>
        <p:grpSpPr>
          <a:xfrm>
            <a:off x="4214810" y="357166"/>
            <a:ext cx="178876" cy="321752"/>
            <a:chOff x="642910" y="5500702"/>
            <a:chExt cx="178876" cy="321752"/>
          </a:xfrm>
        </p:grpSpPr>
        <p:sp>
          <p:nvSpPr>
            <p:cNvPr id="158" name="Овал 15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9" name="Овал 15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0" name="Овал 15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1" name="Овал 16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2" name="Овал 16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9" name="Группа 162"/>
          <p:cNvGrpSpPr/>
          <p:nvPr/>
        </p:nvGrpSpPr>
        <p:grpSpPr>
          <a:xfrm>
            <a:off x="4429124" y="357166"/>
            <a:ext cx="178876" cy="321752"/>
            <a:chOff x="642910" y="5500702"/>
            <a:chExt cx="178876" cy="321752"/>
          </a:xfrm>
        </p:grpSpPr>
        <p:sp>
          <p:nvSpPr>
            <p:cNvPr id="164" name="Овал 16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5" name="Овал 16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6" name="Овал 16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7" name="Овал 16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8" name="Овал 16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0" name="Группа 168"/>
          <p:cNvGrpSpPr/>
          <p:nvPr/>
        </p:nvGrpSpPr>
        <p:grpSpPr>
          <a:xfrm>
            <a:off x="4643438" y="357166"/>
            <a:ext cx="178876" cy="321752"/>
            <a:chOff x="642910" y="5500702"/>
            <a:chExt cx="178876" cy="321752"/>
          </a:xfrm>
        </p:grpSpPr>
        <p:sp>
          <p:nvSpPr>
            <p:cNvPr id="170" name="Овал 16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1" name="Овал 17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2" name="Овал 17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3" name="Овал 17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4" name="Овал 17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76" name="Заголовок 175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796908"/>
          </a:xfrm>
          <a:ln>
            <a:noFill/>
          </a:ln>
        </p:spPr>
        <p:txBody>
          <a:bodyPr>
            <a:noAutofit/>
          </a:bodyPr>
          <a:lstStyle/>
          <a:p>
            <a:r>
              <a:rPr lang="uk-UA" sz="5400" b="1" spc="200" dirty="0" smtClean="0">
                <a:ln w="29210">
                  <a:solidFill>
                    <a:srgbClr val="6D1311"/>
                  </a:solidFill>
                </a:ln>
                <a:solidFill>
                  <a:schemeClr val="bg1"/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Мозковий штурм</a:t>
            </a:r>
            <a:endParaRPr lang="ru-RU" sz="5400" b="1" spc="200" dirty="0">
              <a:ln w="29210">
                <a:solidFill>
                  <a:srgbClr val="6D1311"/>
                </a:solidFill>
              </a:ln>
              <a:solidFill>
                <a:schemeClr val="bg1"/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</p:txBody>
      </p:sp>
      <p:sp>
        <p:nvSpPr>
          <p:cNvPr id="179" name="Прямоугольник 178"/>
          <p:cNvSpPr/>
          <p:nvPr/>
        </p:nvSpPr>
        <p:spPr>
          <a:xfrm>
            <a:off x="0" y="6215082"/>
            <a:ext cx="9144000" cy="642918"/>
          </a:xfrm>
          <a:prstGeom prst="rect">
            <a:avLst/>
          </a:prstGeom>
          <a:gradFill>
            <a:gsLst>
              <a:gs pos="0">
                <a:srgbClr val="EBB075"/>
              </a:gs>
              <a:gs pos="8000">
                <a:srgbClr val="FEE9E2"/>
              </a:gs>
              <a:gs pos="19000">
                <a:srgbClr val="E79379"/>
              </a:gs>
              <a:gs pos="70000">
                <a:srgbClr val="E4643C"/>
              </a:gs>
              <a:gs pos="100000">
                <a:srgbClr val="6D1311"/>
              </a:gs>
            </a:gsLst>
            <a:lin ang="5400000" scaled="1"/>
          </a:gradFill>
          <a:ln>
            <a:noFill/>
          </a:ln>
          <a:effectLst>
            <a:outerShdw blurRad="1016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5" name="Фигура, имеющая форму буквы L 184">
            <a:hlinkClick r:id="" action="ppaction://hlinkshowjump?jump=nextslide"/>
          </p:cNvPr>
          <p:cNvSpPr/>
          <p:nvPr/>
        </p:nvSpPr>
        <p:spPr>
          <a:xfrm rot="13688188">
            <a:off x="8403431" y="6340885"/>
            <a:ext cx="290815" cy="324217"/>
          </a:xfrm>
          <a:prstGeom prst="corner">
            <a:avLst>
              <a:gd name="adj1" fmla="val 51886"/>
              <a:gd name="adj2" fmla="val 36977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6" name="Фигура, имеющая форму буквы L 185">
            <a:hlinkClick r:id="" action="ppaction://hlinkshowjump?jump=previousslide"/>
          </p:cNvPr>
          <p:cNvSpPr/>
          <p:nvPr/>
        </p:nvSpPr>
        <p:spPr>
          <a:xfrm rot="7911812" flipH="1">
            <a:off x="8137915" y="6340886"/>
            <a:ext cx="290815" cy="324217"/>
          </a:xfrm>
          <a:prstGeom prst="corner">
            <a:avLst>
              <a:gd name="adj1" fmla="val 51886"/>
              <a:gd name="adj2" fmla="val 36977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0" y="1214422"/>
            <a:ext cx="1056261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3" name="TextBox 162"/>
          <p:cNvSpPr txBox="1"/>
          <p:nvPr/>
        </p:nvSpPr>
        <p:spPr>
          <a:xfrm>
            <a:off x="785786" y="3714752"/>
            <a:ext cx="802892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uk-UA" sz="2000" b="1" dirty="0" smtClean="0">
                <a:solidFill>
                  <a:schemeClr val="bg1"/>
                </a:solidFill>
              </a:rPr>
              <a:t>Яке мистецтво для вас є найважливішим?</a:t>
            </a:r>
          </a:p>
          <a:p>
            <a:r>
              <a:rPr lang="uk-UA" sz="2000" b="1" dirty="0" smtClean="0">
                <a:solidFill>
                  <a:schemeClr val="bg1"/>
                </a:solidFill>
              </a:rPr>
              <a:t>Мотивуйте чому?</a:t>
            </a:r>
          </a:p>
          <a:p>
            <a:pPr>
              <a:buFont typeface="Arial" pitchFamily="34" charset="0"/>
              <a:buChar char="•"/>
            </a:pPr>
            <a:r>
              <a:rPr lang="uk-UA" sz="2000" b="1" dirty="0" smtClean="0">
                <a:solidFill>
                  <a:schemeClr val="bg1"/>
                </a:solidFill>
              </a:rPr>
              <a:t>Чи є мистецтво без якого ви можете обійтись?</a:t>
            </a:r>
          </a:p>
          <a:p>
            <a:pPr>
              <a:buFont typeface="Arial" pitchFamily="34" charset="0"/>
              <a:buChar char="•"/>
            </a:pPr>
            <a:r>
              <a:rPr lang="uk-UA" sz="2000" b="1" dirty="0" smtClean="0">
                <a:solidFill>
                  <a:schemeClr val="bg1"/>
                </a:solidFill>
              </a:rPr>
              <a:t>Чому люди надають перевагу різним мистецтвам?</a:t>
            </a:r>
          </a:p>
          <a:p>
            <a:pPr>
              <a:buFont typeface="Arial" pitchFamily="34" charset="0"/>
              <a:buChar char="•"/>
            </a:pPr>
            <a:r>
              <a:rPr lang="uk-UA" sz="2000" b="1" dirty="0" smtClean="0">
                <a:solidFill>
                  <a:schemeClr val="bg1"/>
                </a:solidFill>
              </a:rPr>
              <a:t>Чи мистецтво з яким ви ознайомились на уроках художньої культури</a:t>
            </a:r>
          </a:p>
          <a:p>
            <a:r>
              <a:rPr lang="uk-UA" sz="2000" b="1" dirty="0" smtClean="0">
                <a:solidFill>
                  <a:schemeClr val="bg1"/>
                </a:solidFill>
              </a:rPr>
              <a:t>допомогло вам краще пізнати себе?</a:t>
            </a:r>
            <a:endParaRPr lang="uk-UA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олилиния 28"/>
          <p:cNvSpPr/>
          <p:nvPr/>
        </p:nvSpPr>
        <p:spPr>
          <a:xfrm>
            <a:off x="3714744" y="-24"/>
            <a:ext cx="5444836" cy="6316370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лилиния 13"/>
          <p:cNvSpPr/>
          <p:nvPr/>
        </p:nvSpPr>
        <p:spPr>
          <a:xfrm>
            <a:off x="3677516" y="0"/>
            <a:ext cx="5444836" cy="6858024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олилиния 25"/>
          <p:cNvSpPr/>
          <p:nvPr/>
        </p:nvSpPr>
        <p:spPr>
          <a:xfrm>
            <a:off x="0" y="1357298"/>
            <a:ext cx="9250325" cy="1571636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rgbClr val="FFFF99"/>
              </a:solidFill>
            </a:endParaRPr>
          </a:p>
        </p:txBody>
      </p:sp>
      <p:sp>
        <p:nvSpPr>
          <p:cNvPr id="25" name="Полилиния 24"/>
          <p:cNvSpPr/>
          <p:nvPr/>
        </p:nvSpPr>
        <p:spPr>
          <a:xfrm>
            <a:off x="0" y="1571612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9" name="Прямоугольник 178"/>
          <p:cNvSpPr/>
          <p:nvPr/>
        </p:nvSpPr>
        <p:spPr>
          <a:xfrm>
            <a:off x="0" y="6215082"/>
            <a:ext cx="9144000" cy="642918"/>
          </a:xfrm>
          <a:prstGeom prst="rect">
            <a:avLst/>
          </a:prstGeom>
          <a:gradFill>
            <a:gsLst>
              <a:gs pos="0">
                <a:srgbClr val="EBB075"/>
              </a:gs>
              <a:gs pos="8000">
                <a:srgbClr val="FEE9E2"/>
              </a:gs>
              <a:gs pos="19000">
                <a:srgbClr val="E79379"/>
              </a:gs>
              <a:gs pos="70000">
                <a:srgbClr val="E4643C"/>
              </a:gs>
              <a:gs pos="100000">
                <a:srgbClr val="6D1311"/>
              </a:gs>
            </a:gsLst>
            <a:lin ang="5400000" scaled="1"/>
          </a:gradFill>
          <a:ln>
            <a:noFill/>
          </a:ln>
          <a:effectLst>
            <a:outerShdw blurRad="1016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err="1" smtClean="0"/>
              <a:t>Живопис</a:t>
            </a:r>
            <a:r>
              <a:rPr lang="ru-RU" sz="3600" dirty="0" smtClean="0"/>
              <a:t> та скульптура</a:t>
            </a:r>
            <a:endParaRPr lang="ru-RU" sz="3600" dirty="0"/>
          </a:p>
        </p:txBody>
      </p:sp>
      <p:sp>
        <p:nvSpPr>
          <p:cNvPr id="27" name="Полилиния 26"/>
          <p:cNvSpPr/>
          <p:nvPr/>
        </p:nvSpPr>
        <p:spPr>
          <a:xfrm>
            <a:off x="0" y="1857364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олилиния 20"/>
          <p:cNvSpPr/>
          <p:nvPr/>
        </p:nvSpPr>
        <p:spPr>
          <a:xfrm>
            <a:off x="428596" y="785794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олилиния 21"/>
          <p:cNvSpPr/>
          <p:nvPr/>
        </p:nvSpPr>
        <p:spPr>
          <a:xfrm>
            <a:off x="0" y="1142984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олилиния 22"/>
          <p:cNvSpPr/>
          <p:nvPr/>
        </p:nvSpPr>
        <p:spPr>
          <a:xfrm>
            <a:off x="0" y="1285860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олилиния 23"/>
          <p:cNvSpPr/>
          <p:nvPr/>
        </p:nvSpPr>
        <p:spPr>
          <a:xfrm>
            <a:off x="0" y="1428736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олилиния 18"/>
          <p:cNvSpPr/>
          <p:nvPr/>
        </p:nvSpPr>
        <p:spPr>
          <a:xfrm>
            <a:off x="3714744" y="-24"/>
            <a:ext cx="5444836" cy="5684710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олилиния 17"/>
          <p:cNvSpPr/>
          <p:nvPr/>
        </p:nvSpPr>
        <p:spPr>
          <a:xfrm>
            <a:off x="3699196" y="9501"/>
            <a:ext cx="5444836" cy="4601858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олилиния 29"/>
          <p:cNvSpPr/>
          <p:nvPr/>
        </p:nvSpPr>
        <p:spPr>
          <a:xfrm>
            <a:off x="3714744" y="-24"/>
            <a:ext cx="5444836" cy="5143536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5" name="Полилиния 174"/>
          <p:cNvSpPr/>
          <p:nvPr/>
        </p:nvSpPr>
        <p:spPr>
          <a:xfrm>
            <a:off x="3714744" y="-24"/>
            <a:ext cx="5444836" cy="4071966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9" name="Полилиния 188"/>
          <p:cNvSpPr/>
          <p:nvPr/>
        </p:nvSpPr>
        <p:spPr>
          <a:xfrm>
            <a:off x="-560903" y="-42556"/>
            <a:ext cx="2579688" cy="5429288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4" name="Полилиния 183"/>
          <p:cNvSpPr/>
          <p:nvPr/>
        </p:nvSpPr>
        <p:spPr>
          <a:xfrm>
            <a:off x="-428660" y="-142900"/>
            <a:ext cx="2579688" cy="5634077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2" name="Полилиния 181"/>
          <p:cNvSpPr/>
          <p:nvPr/>
        </p:nvSpPr>
        <p:spPr>
          <a:xfrm>
            <a:off x="-285784" y="-231204"/>
            <a:ext cx="2579688" cy="5784294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1" name="Полилиния 180"/>
          <p:cNvSpPr/>
          <p:nvPr/>
        </p:nvSpPr>
        <p:spPr>
          <a:xfrm>
            <a:off x="-142908" y="-268224"/>
            <a:ext cx="2579688" cy="5859415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8" name="Полилиния 177"/>
          <p:cNvSpPr/>
          <p:nvPr/>
        </p:nvSpPr>
        <p:spPr>
          <a:xfrm>
            <a:off x="-19050" y="-300727"/>
            <a:ext cx="2579688" cy="5939528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0" name="Прямоугольник 189"/>
          <p:cNvSpPr/>
          <p:nvPr/>
        </p:nvSpPr>
        <p:spPr>
          <a:xfrm>
            <a:off x="0" y="0"/>
            <a:ext cx="9144000" cy="1357298"/>
          </a:xfrm>
          <a:prstGeom prst="rect">
            <a:avLst/>
          </a:prstGeom>
          <a:gradFill>
            <a:gsLst>
              <a:gs pos="0">
                <a:srgbClr val="EBB075"/>
              </a:gs>
              <a:gs pos="8000">
                <a:srgbClr val="FEE9E2"/>
              </a:gs>
              <a:gs pos="19000">
                <a:srgbClr val="E79379"/>
              </a:gs>
              <a:gs pos="70000">
                <a:srgbClr val="E4643C"/>
              </a:gs>
              <a:gs pos="100000">
                <a:srgbClr val="6D1311"/>
              </a:gs>
            </a:gsLst>
            <a:lin ang="5400000" scaled="1"/>
          </a:gradFill>
          <a:ln>
            <a:noFill/>
          </a:ln>
          <a:effectLst>
            <a:outerShdw blurRad="1016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err="1" smtClean="0"/>
              <a:t>Поліхудожній</a:t>
            </a:r>
            <a:r>
              <a:rPr lang="uk-UA" sz="2800" b="1" dirty="0" smtClean="0"/>
              <a:t> образ світу – це комплексний вплив на </a:t>
            </a:r>
          </a:p>
          <a:p>
            <a:pPr algn="ctr"/>
            <a:r>
              <a:rPr lang="uk-UA" sz="2800" b="1" dirty="0" smtClean="0"/>
              <a:t>людину різними видами мистецтв</a:t>
            </a:r>
            <a:endParaRPr lang="uk-UA" sz="2800" b="1" dirty="0"/>
          </a:p>
        </p:txBody>
      </p:sp>
      <p:grpSp>
        <p:nvGrpSpPr>
          <p:cNvPr id="2" name="Группа 35"/>
          <p:cNvGrpSpPr/>
          <p:nvPr/>
        </p:nvGrpSpPr>
        <p:grpSpPr>
          <a:xfrm>
            <a:off x="2071670" y="6357958"/>
            <a:ext cx="178876" cy="321752"/>
            <a:chOff x="642910" y="5500702"/>
            <a:chExt cx="178876" cy="321752"/>
          </a:xfrm>
        </p:grpSpPr>
        <p:sp>
          <p:nvSpPr>
            <p:cNvPr id="31" name="Овал 30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Овал 32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Овал 33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Овал 34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" name="Группа 48"/>
          <p:cNvGrpSpPr/>
          <p:nvPr/>
        </p:nvGrpSpPr>
        <p:grpSpPr>
          <a:xfrm>
            <a:off x="2285984" y="6357958"/>
            <a:ext cx="178876" cy="321752"/>
            <a:chOff x="642910" y="5500702"/>
            <a:chExt cx="178876" cy="321752"/>
          </a:xfrm>
        </p:grpSpPr>
        <p:sp>
          <p:nvSpPr>
            <p:cNvPr id="50" name="Овал 4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Овал 5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Овал 5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Овал 5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Овал 5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" name="Группа 54"/>
          <p:cNvGrpSpPr/>
          <p:nvPr/>
        </p:nvGrpSpPr>
        <p:grpSpPr>
          <a:xfrm>
            <a:off x="2500298" y="6357958"/>
            <a:ext cx="178876" cy="321752"/>
            <a:chOff x="642910" y="5500702"/>
            <a:chExt cx="178876" cy="321752"/>
          </a:xfrm>
        </p:grpSpPr>
        <p:sp>
          <p:nvSpPr>
            <p:cNvPr id="56" name="Овал 5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Овал 5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Овал 5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Овал 5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Овал 5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" name="Группа 60"/>
          <p:cNvGrpSpPr/>
          <p:nvPr/>
        </p:nvGrpSpPr>
        <p:grpSpPr>
          <a:xfrm>
            <a:off x="2714612" y="6357958"/>
            <a:ext cx="178876" cy="321752"/>
            <a:chOff x="642910" y="5500702"/>
            <a:chExt cx="178876" cy="321752"/>
          </a:xfrm>
        </p:grpSpPr>
        <p:sp>
          <p:nvSpPr>
            <p:cNvPr id="62" name="Овал 6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Овал 6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Овал 6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5" name="Овал 6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Овал 6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" name="Группа 66"/>
          <p:cNvGrpSpPr/>
          <p:nvPr/>
        </p:nvGrpSpPr>
        <p:grpSpPr>
          <a:xfrm>
            <a:off x="2928926" y="6357958"/>
            <a:ext cx="178876" cy="321752"/>
            <a:chOff x="642910" y="5500702"/>
            <a:chExt cx="178876" cy="321752"/>
          </a:xfrm>
        </p:grpSpPr>
        <p:sp>
          <p:nvSpPr>
            <p:cNvPr id="68" name="Овал 6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Овал 6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Овал 6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Овал 7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Овал 7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" name="Группа 72"/>
          <p:cNvGrpSpPr/>
          <p:nvPr/>
        </p:nvGrpSpPr>
        <p:grpSpPr>
          <a:xfrm>
            <a:off x="3143240" y="6357958"/>
            <a:ext cx="178876" cy="321752"/>
            <a:chOff x="642910" y="5500702"/>
            <a:chExt cx="178876" cy="321752"/>
          </a:xfrm>
        </p:grpSpPr>
        <p:sp>
          <p:nvSpPr>
            <p:cNvPr id="74" name="Овал 7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Овал 7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" name="Овал 7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" name="Овал 7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Овал 7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" name="Группа 78"/>
          <p:cNvGrpSpPr/>
          <p:nvPr/>
        </p:nvGrpSpPr>
        <p:grpSpPr>
          <a:xfrm>
            <a:off x="3357554" y="6357958"/>
            <a:ext cx="178876" cy="321752"/>
            <a:chOff x="642910" y="5500702"/>
            <a:chExt cx="178876" cy="321752"/>
          </a:xfrm>
        </p:grpSpPr>
        <p:sp>
          <p:nvSpPr>
            <p:cNvPr id="80" name="Овал 7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1" name="Овал 8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2" name="Овал 81"/>
            <p:cNvSpPr/>
            <p:nvPr/>
          </p:nvSpPr>
          <p:spPr>
            <a:xfrm>
              <a:off x="714348" y="5633859"/>
              <a:ext cx="107438" cy="45719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3" name="Овал 8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" name="Овал 8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" name="Группа 84"/>
          <p:cNvGrpSpPr/>
          <p:nvPr/>
        </p:nvGrpSpPr>
        <p:grpSpPr>
          <a:xfrm>
            <a:off x="3571868" y="6357958"/>
            <a:ext cx="178876" cy="321752"/>
            <a:chOff x="642910" y="5500702"/>
            <a:chExt cx="178876" cy="321752"/>
          </a:xfrm>
        </p:grpSpPr>
        <p:sp>
          <p:nvSpPr>
            <p:cNvPr id="86" name="Овал 8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7" name="Овал 8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" name="Овал 8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9" name="Овал 8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0" name="Овал 8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" name="Группа 90"/>
          <p:cNvGrpSpPr/>
          <p:nvPr/>
        </p:nvGrpSpPr>
        <p:grpSpPr>
          <a:xfrm>
            <a:off x="3786182" y="6357958"/>
            <a:ext cx="178876" cy="321752"/>
            <a:chOff x="642910" y="5500702"/>
            <a:chExt cx="178876" cy="321752"/>
          </a:xfrm>
        </p:grpSpPr>
        <p:sp>
          <p:nvSpPr>
            <p:cNvPr id="92" name="Овал 9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3" name="Овал 9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4" name="Овал 9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5" name="Овал 9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6" name="Овал 9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" name="Группа 96"/>
          <p:cNvGrpSpPr/>
          <p:nvPr/>
        </p:nvGrpSpPr>
        <p:grpSpPr>
          <a:xfrm>
            <a:off x="4000496" y="6357958"/>
            <a:ext cx="178876" cy="321752"/>
            <a:chOff x="642910" y="5500702"/>
            <a:chExt cx="178876" cy="321752"/>
          </a:xfrm>
        </p:grpSpPr>
        <p:sp>
          <p:nvSpPr>
            <p:cNvPr id="98" name="Овал 9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9" name="Овал 9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0" name="Овал 9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1" name="Овал 10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2" name="Овал 10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" name="Группа 102"/>
          <p:cNvGrpSpPr/>
          <p:nvPr/>
        </p:nvGrpSpPr>
        <p:grpSpPr>
          <a:xfrm>
            <a:off x="4214810" y="6357958"/>
            <a:ext cx="178876" cy="321752"/>
            <a:chOff x="642910" y="5500702"/>
            <a:chExt cx="178876" cy="321752"/>
          </a:xfrm>
        </p:grpSpPr>
        <p:sp>
          <p:nvSpPr>
            <p:cNvPr id="104" name="Овал 10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5" name="Овал 10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6" name="Овал 10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7" name="Овал 10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8" name="Овал 10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3" name="Группа 108"/>
          <p:cNvGrpSpPr/>
          <p:nvPr/>
        </p:nvGrpSpPr>
        <p:grpSpPr>
          <a:xfrm>
            <a:off x="4429124" y="6357958"/>
            <a:ext cx="178876" cy="321752"/>
            <a:chOff x="642910" y="5500702"/>
            <a:chExt cx="178876" cy="321752"/>
          </a:xfrm>
        </p:grpSpPr>
        <p:sp>
          <p:nvSpPr>
            <p:cNvPr id="110" name="Овал 10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1" name="Овал 11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2" name="Овал 11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3" name="Овал 11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4" name="Овал 11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5" name="Группа 114"/>
          <p:cNvGrpSpPr/>
          <p:nvPr/>
        </p:nvGrpSpPr>
        <p:grpSpPr>
          <a:xfrm>
            <a:off x="4643438" y="6357958"/>
            <a:ext cx="178876" cy="321752"/>
            <a:chOff x="642910" y="5500702"/>
            <a:chExt cx="178876" cy="321752"/>
          </a:xfrm>
        </p:grpSpPr>
        <p:sp>
          <p:nvSpPr>
            <p:cNvPr id="116" name="Овал 11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7" name="Овал 11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8" name="Овал 11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9" name="Овал 11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0" name="Овал 11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6" name="Группа 120"/>
          <p:cNvGrpSpPr/>
          <p:nvPr/>
        </p:nvGrpSpPr>
        <p:grpSpPr>
          <a:xfrm>
            <a:off x="4857752" y="6357958"/>
            <a:ext cx="178876" cy="321752"/>
            <a:chOff x="642910" y="5500702"/>
            <a:chExt cx="178876" cy="321752"/>
          </a:xfrm>
        </p:grpSpPr>
        <p:sp>
          <p:nvSpPr>
            <p:cNvPr id="122" name="Овал 12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3" name="Овал 12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4" name="Овал 12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5" name="Овал 12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6" name="Овал 12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7" name="Группа 126"/>
          <p:cNvGrpSpPr/>
          <p:nvPr/>
        </p:nvGrpSpPr>
        <p:grpSpPr>
          <a:xfrm>
            <a:off x="5072066" y="6357958"/>
            <a:ext cx="178876" cy="321752"/>
            <a:chOff x="642910" y="5500702"/>
            <a:chExt cx="178876" cy="321752"/>
          </a:xfrm>
        </p:grpSpPr>
        <p:sp>
          <p:nvSpPr>
            <p:cNvPr id="128" name="Овал 12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9" name="Овал 12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0" name="Овал 12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1" name="Овал 13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2" name="Овал 13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0" name="Группа 132"/>
          <p:cNvGrpSpPr/>
          <p:nvPr/>
        </p:nvGrpSpPr>
        <p:grpSpPr>
          <a:xfrm>
            <a:off x="5286380" y="6357958"/>
            <a:ext cx="178876" cy="321752"/>
            <a:chOff x="642910" y="5500702"/>
            <a:chExt cx="178876" cy="321752"/>
          </a:xfrm>
        </p:grpSpPr>
        <p:sp>
          <p:nvSpPr>
            <p:cNvPr id="134" name="Овал 13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5" name="Овал 13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6" name="Овал 13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7" name="Овал 13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8" name="Овал 13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8" name="Группа 138"/>
          <p:cNvGrpSpPr/>
          <p:nvPr/>
        </p:nvGrpSpPr>
        <p:grpSpPr>
          <a:xfrm>
            <a:off x="5500694" y="6357958"/>
            <a:ext cx="178876" cy="321752"/>
            <a:chOff x="642910" y="5500702"/>
            <a:chExt cx="178876" cy="321752"/>
          </a:xfrm>
        </p:grpSpPr>
        <p:sp>
          <p:nvSpPr>
            <p:cNvPr id="140" name="Овал 13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1" name="Овал 14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2" name="Овал 14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3" name="Овал 14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4" name="Овал 14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6" name="Группа 144"/>
          <p:cNvGrpSpPr/>
          <p:nvPr/>
        </p:nvGrpSpPr>
        <p:grpSpPr>
          <a:xfrm>
            <a:off x="5715008" y="6357958"/>
            <a:ext cx="178876" cy="321752"/>
            <a:chOff x="642910" y="5500702"/>
            <a:chExt cx="178876" cy="321752"/>
          </a:xfrm>
        </p:grpSpPr>
        <p:sp>
          <p:nvSpPr>
            <p:cNvPr id="146" name="Овал 14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7" name="Овал 14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8" name="Овал 14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9" name="Овал 14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0" name="Овал 14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7" name="Группа 150"/>
          <p:cNvGrpSpPr/>
          <p:nvPr/>
        </p:nvGrpSpPr>
        <p:grpSpPr>
          <a:xfrm>
            <a:off x="5929322" y="6357958"/>
            <a:ext cx="178876" cy="321752"/>
            <a:chOff x="642910" y="5500702"/>
            <a:chExt cx="178876" cy="321752"/>
          </a:xfrm>
        </p:grpSpPr>
        <p:sp>
          <p:nvSpPr>
            <p:cNvPr id="152" name="Овал 15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3" name="Овал 15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4" name="Овал 15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5" name="Овал 15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6" name="Овал 15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8" name="Группа 156"/>
          <p:cNvGrpSpPr/>
          <p:nvPr/>
        </p:nvGrpSpPr>
        <p:grpSpPr>
          <a:xfrm>
            <a:off x="6143636" y="6357958"/>
            <a:ext cx="178876" cy="321752"/>
            <a:chOff x="642910" y="5500702"/>
            <a:chExt cx="178876" cy="321752"/>
          </a:xfrm>
        </p:grpSpPr>
        <p:sp>
          <p:nvSpPr>
            <p:cNvPr id="158" name="Овал 15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9" name="Овал 15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0" name="Овал 15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1" name="Овал 16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2" name="Овал 16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9" name="Группа 162"/>
          <p:cNvGrpSpPr/>
          <p:nvPr/>
        </p:nvGrpSpPr>
        <p:grpSpPr>
          <a:xfrm>
            <a:off x="6357950" y="6357958"/>
            <a:ext cx="178876" cy="321752"/>
            <a:chOff x="642910" y="5500702"/>
            <a:chExt cx="178876" cy="321752"/>
          </a:xfrm>
        </p:grpSpPr>
        <p:sp>
          <p:nvSpPr>
            <p:cNvPr id="164" name="Овал 16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5" name="Овал 16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6" name="Овал 16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7" name="Овал 16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8" name="Овал 16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0" name="Группа 168"/>
          <p:cNvGrpSpPr/>
          <p:nvPr/>
        </p:nvGrpSpPr>
        <p:grpSpPr>
          <a:xfrm>
            <a:off x="6572264" y="6357958"/>
            <a:ext cx="178876" cy="321752"/>
            <a:chOff x="642910" y="5500702"/>
            <a:chExt cx="178876" cy="321752"/>
          </a:xfrm>
        </p:grpSpPr>
        <p:sp>
          <p:nvSpPr>
            <p:cNvPr id="170" name="Овал 16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1" name="Овал 17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2" name="Овал 17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3" name="Овал 17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4" name="Овал 17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77" name="Фигура, имеющая форму буквы L 176">
            <a:hlinkClick r:id="" action="ppaction://hlinkshowjump?jump=nextslide"/>
          </p:cNvPr>
          <p:cNvSpPr/>
          <p:nvPr/>
        </p:nvSpPr>
        <p:spPr>
          <a:xfrm rot="13688188">
            <a:off x="8403431" y="6340885"/>
            <a:ext cx="290815" cy="324217"/>
          </a:xfrm>
          <a:prstGeom prst="corner">
            <a:avLst>
              <a:gd name="adj1" fmla="val 51886"/>
              <a:gd name="adj2" fmla="val 36977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0" name="Фигура, имеющая форму буквы L 179">
            <a:hlinkClick r:id="" action="ppaction://hlinkshowjump?jump=previousslide"/>
          </p:cNvPr>
          <p:cNvSpPr/>
          <p:nvPr/>
        </p:nvSpPr>
        <p:spPr>
          <a:xfrm rot="7911812" flipH="1">
            <a:off x="8137915" y="6340886"/>
            <a:ext cx="290815" cy="324217"/>
          </a:xfrm>
          <a:prstGeom prst="corner">
            <a:avLst>
              <a:gd name="adj1" fmla="val 51886"/>
              <a:gd name="adj2" fmla="val 36977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1" name="Группа 182"/>
          <p:cNvGrpSpPr/>
          <p:nvPr/>
        </p:nvGrpSpPr>
        <p:grpSpPr>
          <a:xfrm>
            <a:off x="409704" y="6279754"/>
            <a:ext cx="143349" cy="428998"/>
            <a:chOff x="409704" y="6279754"/>
            <a:chExt cx="143349" cy="428998"/>
          </a:xfrm>
        </p:grpSpPr>
        <p:sp>
          <p:nvSpPr>
            <p:cNvPr id="191" name="Прямоугольник 190">
              <a:hlinkClick r:id="" action="ppaction://hlinkshowjump?jump=endshow"/>
            </p:cNvPr>
            <p:cNvSpPr/>
            <p:nvPr/>
          </p:nvSpPr>
          <p:spPr>
            <a:xfrm rot="7887245">
              <a:off x="266828" y="6423000"/>
              <a:ext cx="428628" cy="142876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2" name="Прямоугольник 191">
              <a:hlinkClick r:id="" action="ppaction://hlinkshowjump?jump=endshow"/>
            </p:cNvPr>
            <p:cNvSpPr/>
            <p:nvPr/>
          </p:nvSpPr>
          <p:spPr>
            <a:xfrm rot="2898367">
              <a:off x="267301" y="6422630"/>
              <a:ext cx="428628" cy="142876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571612"/>
            <a:ext cx="4357718" cy="392587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sp>
        <p:nvSpPr>
          <p:cNvPr id="163" name="TextBox 162"/>
          <p:cNvSpPr txBox="1"/>
          <p:nvPr/>
        </p:nvSpPr>
        <p:spPr>
          <a:xfrm>
            <a:off x="785786" y="5572140"/>
            <a:ext cx="28956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b="1" dirty="0" smtClean="0">
                <a:solidFill>
                  <a:schemeClr val="bg1"/>
                </a:solidFill>
              </a:rPr>
              <a:t>Джотто. Поцілунок Іуди</a:t>
            </a:r>
            <a:endParaRPr lang="uk-UA" sz="2000" b="1" dirty="0">
              <a:solidFill>
                <a:schemeClr val="bg1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1601200"/>
            <a:ext cx="3786214" cy="389680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sp>
        <p:nvSpPr>
          <p:cNvPr id="169" name="TextBox 168"/>
          <p:cNvSpPr txBox="1"/>
          <p:nvPr/>
        </p:nvSpPr>
        <p:spPr>
          <a:xfrm>
            <a:off x="5357818" y="5643578"/>
            <a:ext cx="29249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b="1" dirty="0" smtClean="0">
                <a:solidFill>
                  <a:schemeClr val="bg1"/>
                </a:solidFill>
              </a:rPr>
              <a:t>Давньогрецький рельєф</a:t>
            </a:r>
            <a:endParaRPr lang="uk-UA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олилиния 25"/>
          <p:cNvSpPr/>
          <p:nvPr/>
        </p:nvSpPr>
        <p:spPr>
          <a:xfrm>
            <a:off x="0" y="1714488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олилиния 24"/>
          <p:cNvSpPr/>
          <p:nvPr/>
        </p:nvSpPr>
        <p:spPr>
          <a:xfrm>
            <a:off x="0" y="1571612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олилиния 26"/>
          <p:cNvSpPr/>
          <p:nvPr/>
        </p:nvSpPr>
        <p:spPr>
          <a:xfrm>
            <a:off x="0" y="1857364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олилиния 20"/>
          <p:cNvSpPr/>
          <p:nvPr/>
        </p:nvSpPr>
        <p:spPr>
          <a:xfrm>
            <a:off x="0" y="1000108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олилиния 21"/>
          <p:cNvSpPr/>
          <p:nvPr/>
        </p:nvSpPr>
        <p:spPr>
          <a:xfrm>
            <a:off x="0" y="1142984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олилиния 22"/>
          <p:cNvSpPr/>
          <p:nvPr/>
        </p:nvSpPr>
        <p:spPr>
          <a:xfrm>
            <a:off x="0" y="1285860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олилиния 23"/>
          <p:cNvSpPr/>
          <p:nvPr/>
        </p:nvSpPr>
        <p:spPr>
          <a:xfrm>
            <a:off x="0" y="1428736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олилиния 18"/>
          <p:cNvSpPr/>
          <p:nvPr/>
        </p:nvSpPr>
        <p:spPr>
          <a:xfrm>
            <a:off x="3714744" y="-24"/>
            <a:ext cx="5444836" cy="5684710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олилиния 28"/>
          <p:cNvSpPr/>
          <p:nvPr/>
        </p:nvSpPr>
        <p:spPr>
          <a:xfrm>
            <a:off x="3714744" y="-24"/>
            <a:ext cx="5444836" cy="6316370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лилиния 13"/>
          <p:cNvSpPr/>
          <p:nvPr/>
        </p:nvSpPr>
        <p:spPr>
          <a:xfrm>
            <a:off x="3677516" y="0"/>
            <a:ext cx="5444836" cy="6858024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олилиния 17"/>
          <p:cNvSpPr/>
          <p:nvPr/>
        </p:nvSpPr>
        <p:spPr>
          <a:xfrm>
            <a:off x="3699196" y="9501"/>
            <a:ext cx="5444836" cy="4601858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олилиния 29"/>
          <p:cNvSpPr/>
          <p:nvPr/>
        </p:nvSpPr>
        <p:spPr>
          <a:xfrm>
            <a:off x="3714744" y="-24"/>
            <a:ext cx="5444836" cy="5143536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5" name="Полилиния 174"/>
          <p:cNvSpPr/>
          <p:nvPr/>
        </p:nvSpPr>
        <p:spPr>
          <a:xfrm>
            <a:off x="3714744" y="-24"/>
            <a:ext cx="5444836" cy="4071966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3" name="Прямоугольник 182"/>
          <p:cNvSpPr/>
          <p:nvPr/>
        </p:nvSpPr>
        <p:spPr>
          <a:xfrm rot="5400000">
            <a:off x="6322215" y="3607611"/>
            <a:ext cx="5429288" cy="214282"/>
          </a:xfrm>
          <a:prstGeom prst="rect">
            <a:avLst/>
          </a:prstGeom>
          <a:gradFill>
            <a:gsLst>
              <a:gs pos="0">
                <a:srgbClr val="EBB075"/>
              </a:gs>
              <a:gs pos="8000">
                <a:srgbClr val="FEE9E2"/>
              </a:gs>
              <a:gs pos="19000">
                <a:srgbClr val="E79379"/>
              </a:gs>
              <a:gs pos="70000">
                <a:srgbClr val="E4643C"/>
              </a:gs>
              <a:gs pos="100000">
                <a:srgbClr val="6D1311"/>
              </a:gs>
            </a:gsLst>
            <a:lin ang="5400000" scaled="1"/>
          </a:gradFill>
          <a:ln>
            <a:noFill/>
          </a:ln>
          <a:effectLst>
            <a:outerShdw blurRad="1016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9" name="Полилиния 188"/>
          <p:cNvSpPr/>
          <p:nvPr/>
        </p:nvSpPr>
        <p:spPr>
          <a:xfrm>
            <a:off x="-560903" y="-42556"/>
            <a:ext cx="2579688" cy="5429288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4" name="Полилиния 183"/>
          <p:cNvSpPr/>
          <p:nvPr/>
        </p:nvSpPr>
        <p:spPr>
          <a:xfrm>
            <a:off x="-428660" y="-142900"/>
            <a:ext cx="2579688" cy="5634077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2" name="Полилиния 181"/>
          <p:cNvSpPr/>
          <p:nvPr/>
        </p:nvSpPr>
        <p:spPr>
          <a:xfrm>
            <a:off x="-285784" y="-231204"/>
            <a:ext cx="2579688" cy="5784294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1" name="Полилиния 180"/>
          <p:cNvSpPr/>
          <p:nvPr/>
        </p:nvSpPr>
        <p:spPr>
          <a:xfrm>
            <a:off x="-142908" y="-268224"/>
            <a:ext cx="2579688" cy="5859415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8" name="Полилиния 177"/>
          <p:cNvSpPr/>
          <p:nvPr/>
        </p:nvSpPr>
        <p:spPr>
          <a:xfrm>
            <a:off x="-19050" y="-300727"/>
            <a:ext cx="2579688" cy="5939528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0" name="Прямоугольник 179"/>
          <p:cNvSpPr/>
          <p:nvPr/>
        </p:nvSpPr>
        <p:spPr>
          <a:xfrm rot="16200000">
            <a:off x="-2607503" y="3536173"/>
            <a:ext cx="5429288" cy="214282"/>
          </a:xfrm>
          <a:prstGeom prst="rect">
            <a:avLst/>
          </a:prstGeom>
          <a:gradFill>
            <a:gsLst>
              <a:gs pos="0">
                <a:srgbClr val="EBB075"/>
              </a:gs>
              <a:gs pos="8000">
                <a:srgbClr val="FEE9E2"/>
              </a:gs>
              <a:gs pos="19000">
                <a:srgbClr val="E79379"/>
              </a:gs>
              <a:gs pos="70000">
                <a:srgbClr val="E4643C"/>
              </a:gs>
              <a:gs pos="100000">
                <a:srgbClr val="6D1311"/>
              </a:gs>
            </a:gsLst>
            <a:lin ang="5400000" scaled="1"/>
          </a:gradFill>
          <a:ln>
            <a:noFill/>
          </a:ln>
          <a:effectLst>
            <a:outerShdw blurRad="1016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0" name="Прямоугольник 189"/>
          <p:cNvSpPr/>
          <p:nvPr/>
        </p:nvSpPr>
        <p:spPr>
          <a:xfrm>
            <a:off x="0" y="0"/>
            <a:ext cx="9144000" cy="1142984"/>
          </a:xfrm>
          <a:prstGeom prst="rect">
            <a:avLst/>
          </a:prstGeom>
          <a:gradFill>
            <a:gsLst>
              <a:gs pos="0">
                <a:srgbClr val="EBB075"/>
              </a:gs>
              <a:gs pos="8000">
                <a:srgbClr val="FEE9E2"/>
              </a:gs>
              <a:gs pos="19000">
                <a:srgbClr val="E79379"/>
              </a:gs>
              <a:gs pos="70000">
                <a:srgbClr val="E4643C"/>
              </a:gs>
              <a:gs pos="100000">
                <a:srgbClr val="6D1311"/>
              </a:gs>
            </a:gsLst>
            <a:lin ang="5400000" scaled="1"/>
          </a:gradFill>
          <a:ln>
            <a:noFill/>
          </a:ln>
          <a:effectLst>
            <a:outerShdw blurRad="1016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35"/>
          <p:cNvGrpSpPr/>
          <p:nvPr/>
        </p:nvGrpSpPr>
        <p:grpSpPr>
          <a:xfrm>
            <a:off x="142844" y="357166"/>
            <a:ext cx="178876" cy="321752"/>
            <a:chOff x="642910" y="5500702"/>
            <a:chExt cx="178876" cy="321752"/>
          </a:xfrm>
        </p:grpSpPr>
        <p:sp>
          <p:nvSpPr>
            <p:cNvPr id="31" name="Овал 30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Овал 32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Овал 33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Овал 34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" name="Группа 48"/>
          <p:cNvGrpSpPr/>
          <p:nvPr/>
        </p:nvGrpSpPr>
        <p:grpSpPr>
          <a:xfrm>
            <a:off x="357158" y="357166"/>
            <a:ext cx="178876" cy="321752"/>
            <a:chOff x="642910" y="5500702"/>
            <a:chExt cx="178876" cy="321752"/>
          </a:xfrm>
        </p:grpSpPr>
        <p:sp>
          <p:nvSpPr>
            <p:cNvPr id="50" name="Овал 4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Овал 5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Овал 5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Овал 5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Овал 5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" name="Группа 54"/>
          <p:cNvGrpSpPr/>
          <p:nvPr/>
        </p:nvGrpSpPr>
        <p:grpSpPr>
          <a:xfrm>
            <a:off x="571472" y="357166"/>
            <a:ext cx="178876" cy="321752"/>
            <a:chOff x="642910" y="5500702"/>
            <a:chExt cx="178876" cy="321752"/>
          </a:xfrm>
        </p:grpSpPr>
        <p:sp>
          <p:nvSpPr>
            <p:cNvPr id="56" name="Овал 5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Овал 5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Овал 5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Овал 5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Овал 5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" name="Группа 60"/>
          <p:cNvGrpSpPr/>
          <p:nvPr/>
        </p:nvGrpSpPr>
        <p:grpSpPr>
          <a:xfrm>
            <a:off x="785786" y="357166"/>
            <a:ext cx="178876" cy="321752"/>
            <a:chOff x="642910" y="5500702"/>
            <a:chExt cx="178876" cy="321752"/>
          </a:xfrm>
        </p:grpSpPr>
        <p:sp>
          <p:nvSpPr>
            <p:cNvPr id="62" name="Овал 6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Овал 6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Овал 6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5" name="Овал 6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Овал 6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" name="Группа 66"/>
          <p:cNvGrpSpPr/>
          <p:nvPr/>
        </p:nvGrpSpPr>
        <p:grpSpPr>
          <a:xfrm>
            <a:off x="1000100" y="357166"/>
            <a:ext cx="178876" cy="321752"/>
            <a:chOff x="642910" y="5500702"/>
            <a:chExt cx="178876" cy="321752"/>
          </a:xfrm>
        </p:grpSpPr>
        <p:sp>
          <p:nvSpPr>
            <p:cNvPr id="68" name="Овал 6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Овал 6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Овал 6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Овал 7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Овал 7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" name="Группа 72"/>
          <p:cNvGrpSpPr/>
          <p:nvPr/>
        </p:nvGrpSpPr>
        <p:grpSpPr>
          <a:xfrm>
            <a:off x="1214414" y="357166"/>
            <a:ext cx="178876" cy="321752"/>
            <a:chOff x="642910" y="5500702"/>
            <a:chExt cx="178876" cy="321752"/>
          </a:xfrm>
        </p:grpSpPr>
        <p:sp>
          <p:nvSpPr>
            <p:cNvPr id="74" name="Овал 7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Овал 7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" name="Овал 7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" name="Овал 7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Овал 7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" name="Группа 78"/>
          <p:cNvGrpSpPr/>
          <p:nvPr/>
        </p:nvGrpSpPr>
        <p:grpSpPr>
          <a:xfrm>
            <a:off x="1428728" y="357166"/>
            <a:ext cx="178876" cy="321752"/>
            <a:chOff x="642910" y="5500702"/>
            <a:chExt cx="178876" cy="321752"/>
          </a:xfrm>
        </p:grpSpPr>
        <p:sp>
          <p:nvSpPr>
            <p:cNvPr id="80" name="Овал 7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1" name="Овал 8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2" name="Овал 8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3" name="Овал 8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" name="Овал 8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" name="Группа 84"/>
          <p:cNvGrpSpPr/>
          <p:nvPr/>
        </p:nvGrpSpPr>
        <p:grpSpPr>
          <a:xfrm>
            <a:off x="1643042" y="357166"/>
            <a:ext cx="178876" cy="321752"/>
            <a:chOff x="642910" y="5500702"/>
            <a:chExt cx="178876" cy="321752"/>
          </a:xfrm>
        </p:grpSpPr>
        <p:sp>
          <p:nvSpPr>
            <p:cNvPr id="86" name="Овал 8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7" name="Овал 8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" name="Овал 8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9" name="Овал 8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0" name="Овал 8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" name="Группа 90"/>
          <p:cNvGrpSpPr/>
          <p:nvPr/>
        </p:nvGrpSpPr>
        <p:grpSpPr>
          <a:xfrm>
            <a:off x="1857356" y="357166"/>
            <a:ext cx="178876" cy="321752"/>
            <a:chOff x="642910" y="5500702"/>
            <a:chExt cx="178876" cy="321752"/>
          </a:xfrm>
        </p:grpSpPr>
        <p:sp>
          <p:nvSpPr>
            <p:cNvPr id="92" name="Овал 9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3" name="Овал 9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4" name="Овал 9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5" name="Овал 9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6" name="Овал 9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" name="Группа 96"/>
          <p:cNvGrpSpPr/>
          <p:nvPr/>
        </p:nvGrpSpPr>
        <p:grpSpPr>
          <a:xfrm>
            <a:off x="2071670" y="357166"/>
            <a:ext cx="178876" cy="321752"/>
            <a:chOff x="642910" y="5500702"/>
            <a:chExt cx="178876" cy="321752"/>
          </a:xfrm>
        </p:grpSpPr>
        <p:sp>
          <p:nvSpPr>
            <p:cNvPr id="98" name="Овал 9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9" name="Овал 9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0" name="Овал 9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1" name="Овал 10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2" name="Овал 10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" name="Группа 102"/>
          <p:cNvGrpSpPr/>
          <p:nvPr/>
        </p:nvGrpSpPr>
        <p:grpSpPr>
          <a:xfrm>
            <a:off x="2285984" y="357166"/>
            <a:ext cx="178876" cy="321752"/>
            <a:chOff x="642910" y="5500702"/>
            <a:chExt cx="178876" cy="321752"/>
          </a:xfrm>
        </p:grpSpPr>
        <p:sp>
          <p:nvSpPr>
            <p:cNvPr id="104" name="Овал 10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5" name="Овал 10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6" name="Овал 10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7" name="Овал 10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8" name="Овал 10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3" name="Группа 108"/>
          <p:cNvGrpSpPr/>
          <p:nvPr/>
        </p:nvGrpSpPr>
        <p:grpSpPr>
          <a:xfrm>
            <a:off x="2500298" y="357166"/>
            <a:ext cx="178876" cy="321752"/>
            <a:chOff x="642910" y="5500702"/>
            <a:chExt cx="178876" cy="321752"/>
          </a:xfrm>
        </p:grpSpPr>
        <p:sp>
          <p:nvSpPr>
            <p:cNvPr id="110" name="Овал 10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1" name="Овал 11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2" name="Овал 11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3" name="Овал 11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4" name="Овал 11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5" name="Группа 114"/>
          <p:cNvGrpSpPr/>
          <p:nvPr/>
        </p:nvGrpSpPr>
        <p:grpSpPr>
          <a:xfrm>
            <a:off x="2714612" y="357166"/>
            <a:ext cx="178876" cy="321752"/>
            <a:chOff x="642910" y="5500702"/>
            <a:chExt cx="178876" cy="321752"/>
          </a:xfrm>
        </p:grpSpPr>
        <p:sp>
          <p:nvSpPr>
            <p:cNvPr id="116" name="Овал 11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7" name="Овал 11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8" name="Овал 11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9" name="Овал 11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0" name="Овал 11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6" name="Группа 120"/>
          <p:cNvGrpSpPr/>
          <p:nvPr/>
        </p:nvGrpSpPr>
        <p:grpSpPr>
          <a:xfrm>
            <a:off x="2928926" y="357166"/>
            <a:ext cx="178876" cy="321752"/>
            <a:chOff x="642910" y="5500702"/>
            <a:chExt cx="178876" cy="321752"/>
          </a:xfrm>
        </p:grpSpPr>
        <p:sp>
          <p:nvSpPr>
            <p:cNvPr id="122" name="Овал 12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3" name="Овал 12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4" name="Овал 12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5" name="Овал 12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6" name="Овал 12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7" name="Группа 126"/>
          <p:cNvGrpSpPr/>
          <p:nvPr/>
        </p:nvGrpSpPr>
        <p:grpSpPr>
          <a:xfrm>
            <a:off x="3143240" y="357166"/>
            <a:ext cx="178876" cy="321752"/>
            <a:chOff x="642910" y="5500702"/>
            <a:chExt cx="178876" cy="321752"/>
          </a:xfrm>
        </p:grpSpPr>
        <p:sp>
          <p:nvSpPr>
            <p:cNvPr id="128" name="Овал 12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9" name="Овал 12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0" name="Овал 12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1" name="Овал 13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2" name="Овал 13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0" name="Группа 132"/>
          <p:cNvGrpSpPr/>
          <p:nvPr/>
        </p:nvGrpSpPr>
        <p:grpSpPr>
          <a:xfrm>
            <a:off x="3357554" y="357166"/>
            <a:ext cx="178876" cy="321752"/>
            <a:chOff x="642910" y="5500702"/>
            <a:chExt cx="178876" cy="321752"/>
          </a:xfrm>
        </p:grpSpPr>
        <p:sp>
          <p:nvSpPr>
            <p:cNvPr id="134" name="Овал 13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5" name="Овал 13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6" name="Овал 13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7" name="Овал 13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8" name="Овал 13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8" name="Группа 138"/>
          <p:cNvGrpSpPr/>
          <p:nvPr/>
        </p:nvGrpSpPr>
        <p:grpSpPr>
          <a:xfrm>
            <a:off x="3571868" y="357166"/>
            <a:ext cx="178876" cy="321752"/>
            <a:chOff x="642910" y="5500702"/>
            <a:chExt cx="178876" cy="321752"/>
          </a:xfrm>
        </p:grpSpPr>
        <p:sp>
          <p:nvSpPr>
            <p:cNvPr id="140" name="Овал 13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1" name="Овал 14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2" name="Овал 14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3" name="Овал 14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4" name="Овал 14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6" name="Группа 144"/>
          <p:cNvGrpSpPr/>
          <p:nvPr/>
        </p:nvGrpSpPr>
        <p:grpSpPr>
          <a:xfrm>
            <a:off x="3786182" y="357166"/>
            <a:ext cx="178876" cy="321752"/>
            <a:chOff x="642910" y="5500702"/>
            <a:chExt cx="178876" cy="321752"/>
          </a:xfrm>
        </p:grpSpPr>
        <p:sp>
          <p:nvSpPr>
            <p:cNvPr id="146" name="Овал 14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7" name="Овал 14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8" name="Овал 14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9" name="Овал 14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0" name="Овал 14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7" name="Группа 150"/>
          <p:cNvGrpSpPr/>
          <p:nvPr/>
        </p:nvGrpSpPr>
        <p:grpSpPr>
          <a:xfrm>
            <a:off x="4000496" y="357166"/>
            <a:ext cx="178876" cy="321752"/>
            <a:chOff x="642910" y="5500702"/>
            <a:chExt cx="178876" cy="321752"/>
          </a:xfrm>
        </p:grpSpPr>
        <p:sp>
          <p:nvSpPr>
            <p:cNvPr id="152" name="Овал 15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3" name="Овал 15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4" name="Овал 15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5" name="Овал 15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6" name="Овал 15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8" name="Группа 156"/>
          <p:cNvGrpSpPr/>
          <p:nvPr/>
        </p:nvGrpSpPr>
        <p:grpSpPr>
          <a:xfrm>
            <a:off x="4214810" y="357166"/>
            <a:ext cx="178876" cy="321752"/>
            <a:chOff x="642910" y="5500702"/>
            <a:chExt cx="178876" cy="321752"/>
          </a:xfrm>
        </p:grpSpPr>
        <p:sp>
          <p:nvSpPr>
            <p:cNvPr id="158" name="Овал 15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9" name="Овал 15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0" name="Овал 15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1" name="Овал 16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2" name="Овал 16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9" name="Группа 162"/>
          <p:cNvGrpSpPr/>
          <p:nvPr/>
        </p:nvGrpSpPr>
        <p:grpSpPr>
          <a:xfrm>
            <a:off x="4429124" y="357166"/>
            <a:ext cx="178876" cy="321752"/>
            <a:chOff x="642910" y="5500702"/>
            <a:chExt cx="178876" cy="321752"/>
          </a:xfrm>
        </p:grpSpPr>
        <p:sp>
          <p:nvSpPr>
            <p:cNvPr id="164" name="Овал 16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5" name="Овал 16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6" name="Овал 16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7" name="Овал 16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8" name="Овал 16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0" name="Группа 168"/>
          <p:cNvGrpSpPr/>
          <p:nvPr/>
        </p:nvGrpSpPr>
        <p:grpSpPr>
          <a:xfrm>
            <a:off x="4643438" y="357166"/>
            <a:ext cx="178876" cy="321752"/>
            <a:chOff x="642910" y="5500702"/>
            <a:chExt cx="178876" cy="321752"/>
          </a:xfrm>
        </p:grpSpPr>
        <p:sp>
          <p:nvSpPr>
            <p:cNvPr id="170" name="Овал 16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1" name="Овал 17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2" name="Овал 17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3" name="Овал 17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4" name="Овал 17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76" name="Заголовок 175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796908"/>
          </a:xfrm>
          <a:ln>
            <a:noFill/>
          </a:ln>
        </p:spPr>
        <p:txBody>
          <a:bodyPr>
            <a:noAutofit/>
          </a:bodyPr>
          <a:lstStyle/>
          <a:p>
            <a:r>
              <a:rPr lang="ru-RU" sz="4000" b="1" spc="200" dirty="0" err="1" smtClean="0">
                <a:ln w="29210">
                  <a:solidFill>
                    <a:srgbClr val="6D1311"/>
                  </a:solidFill>
                </a:ln>
                <a:solidFill>
                  <a:schemeClr val="bg1"/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Декоративн</a:t>
            </a:r>
            <a:r>
              <a:rPr lang="ru-RU" sz="4000" b="1" spc="200" dirty="0" smtClean="0">
                <a:ln w="29210">
                  <a:solidFill>
                    <a:srgbClr val="6D1311"/>
                  </a:solidFill>
                </a:ln>
                <a:solidFill>
                  <a:schemeClr val="bg1"/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 -</a:t>
            </a:r>
            <a:r>
              <a:rPr lang="ru-RU" sz="4000" b="1" spc="200" dirty="0" err="1" smtClean="0">
                <a:ln w="29210">
                  <a:solidFill>
                    <a:srgbClr val="6D1311"/>
                  </a:solidFill>
                </a:ln>
                <a:solidFill>
                  <a:schemeClr val="bg1"/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прикладне</a:t>
            </a:r>
            <a:r>
              <a:rPr lang="ru-RU" sz="4000" b="1" spc="200" dirty="0" smtClean="0">
                <a:ln w="29210">
                  <a:solidFill>
                    <a:srgbClr val="6D1311"/>
                  </a:solidFill>
                </a:ln>
                <a:solidFill>
                  <a:schemeClr val="bg1"/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 </a:t>
            </a:r>
            <a:r>
              <a:rPr lang="ru-RU" sz="4000" b="1" spc="200" dirty="0" err="1" smtClean="0">
                <a:ln w="29210">
                  <a:solidFill>
                    <a:srgbClr val="6D1311"/>
                  </a:solidFill>
                </a:ln>
                <a:solidFill>
                  <a:schemeClr val="bg1"/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мистецтво</a:t>
            </a:r>
            <a:r>
              <a:rPr lang="ru-RU" sz="4000" b="1" spc="200" dirty="0" smtClean="0">
                <a:ln w="29210">
                  <a:solidFill>
                    <a:srgbClr val="6D1311"/>
                  </a:solidFill>
                </a:ln>
                <a:solidFill>
                  <a:schemeClr val="bg1"/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 та </a:t>
            </a:r>
            <a:r>
              <a:rPr lang="ru-RU" sz="4000" b="1" spc="200" dirty="0" err="1" smtClean="0">
                <a:ln w="29210">
                  <a:solidFill>
                    <a:srgbClr val="6D1311"/>
                  </a:solidFill>
                </a:ln>
                <a:solidFill>
                  <a:schemeClr val="bg1"/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графіка</a:t>
            </a:r>
            <a:endParaRPr lang="ru-RU" sz="4000" b="1" spc="200" dirty="0">
              <a:ln w="29210">
                <a:solidFill>
                  <a:srgbClr val="6D1311"/>
                </a:solidFill>
              </a:ln>
              <a:solidFill>
                <a:schemeClr val="bg1"/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</p:txBody>
      </p:sp>
      <p:sp>
        <p:nvSpPr>
          <p:cNvPr id="179" name="Прямоугольник 178"/>
          <p:cNvSpPr/>
          <p:nvPr/>
        </p:nvSpPr>
        <p:spPr>
          <a:xfrm>
            <a:off x="0" y="6072206"/>
            <a:ext cx="9144000" cy="785794"/>
          </a:xfrm>
          <a:prstGeom prst="rect">
            <a:avLst/>
          </a:prstGeom>
          <a:gradFill>
            <a:gsLst>
              <a:gs pos="0">
                <a:srgbClr val="EBB075"/>
              </a:gs>
              <a:gs pos="8000">
                <a:srgbClr val="FEE9E2"/>
              </a:gs>
              <a:gs pos="19000">
                <a:srgbClr val="E79379"/>
              </a:gs>
              <a:gs pos="70000">
                <a:srgbClr val="E4643C"/>
              </a:gs>
              <a:gs pos="100000">
                <a:srgbClr val="6D1311"/>
              </a:gs>
            </a:gsLst>
            <a:lin ang="5400000" scaled="1"/>
          </a:gradFill>
          <a:ln>
            <a:noFill/>
          </a:ln>
          <a:effectLst>
            <a:outerShdw blurRad="1016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                                                                                          </a:t>
            </a:r>
            <a:r>
              <a:rPr lang="ru-RU" sz="2400" b="1" dirty="0" smtClean="0">
                <a:solidFill>
                  <a:schemeClr val="bg1"/>
                </a:solidFill>
              </a:rPr>
              <a:t>Автопортрет.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                                                                                      Леонардо да </a:t>
            </a:r>
            <a:r>
              <a:rPr lang="ru-RU" sz="2400" b="1" dirty="0" err="1" smtClean="0">
                <a:solidFill>
                  <a:schemeClr val="bg1"/>
                </a:solidFill>
              </a:rPr>
              <a:t>Вінчі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214422"/>
            <a:ext cx="4097010" cy="477453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sp>
        <p:nvSpPr>
          <p:cNvPr id="163" name="TextBox 162"/>
          <p:cNvSpPr txBox="1"/>
          <p:nvPr/>
        </p:nvSpPr>
        <p:spPr>
          <a:xfrm>
            <a:off x="142844" y="6150114"/>
            <a:ext cx="42148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 smtClean="0">
                <a:solidFill>
                  <a:schemeClr val="bg1"/>
                </a:solidFill>
              </a:rPr>
              <a:t>Чорнофігурна</a:t>
            </a:r>
            <a:r>
              <a:rPr lang="ru-RU" sz="2000" b="1" dirty="0" smtClean="0">
                <a:solidFill>
                  <a:schemeClr val="bg1"/>
                </a:solidFill>
              </a:rPr>
              <a:t> амфора </a:t>
            </a:r>
            <a:r>
              <a:rPr lang="ru-RU" sz="2000" b="1" dirty="0" err="1" smtClean="0">
                <a:solidFill>
                  <a:schemeClr val="bg1"/>
                </a:solidFill>
              </a:rPr>
              <a:t>з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Аттіки</a:t>
            </a:r>
            <a:r>
              <a:rPr lang="ru-RU" sz="2000" b="1" dirty="0" smtClean="0">
                <a:solidFill>
                  <a:schemeClr val="bg1"/>
                </a:solidFill>
              </a:rPr>
              <a:t>, 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Давня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Греція</a:t>
            </a:r>
            <a:r>
              <a:rPr lang="ru-RU" sz="2000" b="1" dirty="0" smtClean="0">
                <a:solidFill>
                  <a:schemeClr val="bg1"/>
                </a:solidFill>
              </a:rPr>
              <a:t>. </a:t>
            </a:r>
            <a:r>
              <a:rPr lang="ru-RU" sz="2000" b="1" dirty="0" err="1" smtClean="0">
                <a:solidFill>
                  <a:schemeClr val="bg1"/>
                </a:solidFill>
              </a:rPr>
              <a:t>Борець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з</a:t>
            </a:r>
            <a:r>
              <a:rPr lang="ru-RU" sz="2000" b="1" dirty="0" smtClean="0">
                <a:solidFill>
                  <a:schemeClr val="bg1"/>
                </a:solidFill>
              </a:rPr>
              <a:t> тренером</a:t>
            </a:r>
            <a:r>
              <a:rPr lang="ru-RU" b="1" dirty="0" smtClean="0">
                <a:solidFill>
                  <a:schemeClr val="bg1"/>
                </a:solidFill>
              </a:rPr>
              <a:t>.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1214422"/>
            <a:ext cx="3105159" cy="486908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олилиния 20"/>
          <p:cNvSpPr/>
          <p:nvPr/>
        </p:nvSpPr>
        <p:spPr>
          <a:xfrm>
            <a:off x="0" y="1000108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олилиния 21"/>
          <p:cNvSpPr/>
          <p:nvPr/>
        </p:nvSpPr>
        <p:spPr>
          <a:xfrm>
            <a:off x="0" y="1142984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олилиния 22"/>
          <p:cNvSpPr/>
          <p:nvPr/>
        </p:nvSpPr>
        <p:spPr>
          <a:xfrm>
            <a:off x="0" y="1285860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олилиния 23"/>
          <p:cNvSpPr/>
          <p:nvPr/>
        </p:nvSpPr>
        <p:spPr>
          <a:xfrm>
            <a:off x="0" y="1428736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олилиния 24"/>
          <p:cNvSpPr/>
          <p:nvPr/>
        </p:nvSpPr>
        <p:spPr>
          <a:xfrm>
            <a:off x="0" y="1571612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олилиния 25"/>
          <p:cNvSpPr/>
          <p:nvPr/>
        </p:nvSpPr>
        <p:spPr>
          <a:xfrm>
            <a:off x="0" y="1714488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олилиния 26"/>
          <p:cNvSpPr/>
          <p:nvPr/>
        </p:nvSpPr>
        <p:spPr>
          <a:xfrm>
            <a:off x="0" y="1857364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9" name="Полилиния 188"/>
          <p:cNvSpPr/>
          <p:nvPr/>
        </p:nvSpPr>
        <p:spPr>
          <a:xfrm>
            <a:off x="-560903" y="-42556"/>
            <a:ext cx="2579688" cy="5429288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4" name="Полилиния 183"/>
          <p:cNvSpPr/>
          <p:nvPr/>
        </p:nvSpPr>
        <p:spPr>
          <a:xfrm>
            <a:off x="-428660" y="-142900"/>
            <a:ext cx="2579688" cy="5634077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2" name="Полилиния 181"/>
          <p:cNvSpPr/>
          <p:nvPr/>
        </p:nvSpPr>
        <p:spPr>
          <a:xfrm>
            <a:off x="-285784" y="-231204"/>
            <a:ext cx="2579688" cy="5784294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1" name="Полилиния 180"/>
          <p:cNvSpPr/>
          <p:nvPr/>
        </p:nvSpPr>
        <p:spPr>
          <a:xfrm>
            <a:off x="-142908" y="-268224"/>
            <a:ext cx="2579688" cy="5859415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8" name="Полилиния 177"/>
          <p:cNvSpPr/>
          <p:nvPr/>
        </p:nvSpPr>
        <p:spPr>
          <a:xfrm>
            <a:off x="-19050" y="-300727"/>
            <a:ext cx="2579688" cy="5939528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олилиния 18"/>
          <p:cNvSpPr/>
          <p:nvPr/>
        </p:nvSpPr>
        <p:spPr>
          <a:xfrm>
            <a:off x="3714744" y="-24"/>
            <a:ext cx="5444836" cy="5684710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олилиния 28"/>
          <p:cNvSpPr/>
          <p:nvPr/>
        </p:nvSpPr>
        <p:spPr>
          <a:xfrm>
            <a:off x="3714744" y="-24"/>
            <a:ext cx="5444836" cy="6316370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олилиния 13"/>
          <p:cNvSpPr/>
          <p:nvPr/>
        </p:nvSpPr>
        <p:spPr>
          <a:xfrm>
            <a:off x="3677516" y="0"/>
            <a:ext cx="5444836" cy="6858024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0" name="Прямоугольник 189"/>
          <p:cNvSpPr/>
          <p:nvPr/>
        </p:nvSpPr>
        <p:spPr>
          <a:xfrm>
            <a:off x="0" y="6215058"/>
            <a:ext cx="9144000" cy="642942"/>
          </a:xfrm>
          <a:prstGeom prst="rect">
            <a:avLst/>
          </a:prstGeom>
          <a:gradFill>
            <a:gsLst>
              <a:gs pos="0">
                <a:srgbClr val="EBB075"/>
              </a:gs>
              <a:gs pos="8000">
                <a:srgbClr val="FEE9E2"/>
              </a:gs>
              <a:gs pos="19000">
                <a:srgbClr val="E79379"/>
              </a:gs>
              <a:gs pos="70000">
                <a:srgbClr val="E4643C"/>
              </a:gs>
              <a:gs pos="100000">
                <a:srgbClr val="6D1311"/>
              </a:gs>
            </a:gsLst>
            <a:lin ang="5400000" scaled="1"/>
          </a:gradFill>
          <a:ln>
            <a:noFill/>
          </a:ln>
          <a:effectLst>
            <a:outerShdw blurRad="1016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олилиния 17"/>
          <p:cNvSpPr/>
          <p:nvPr/>
        </p:nvSpPr>
        <p:spPr>
          <a:xfrm>
            <a:off x="3699196" y="9501"/>
            <a:ext cx="5444836" cy="4601858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олилиния 29"/>
          <p:cNvSpPr/>
          <p:nvPr/>
        </p:nvSpPr>
        <p:spPr>
          <a:xfrm>
            <a:off x="3714744" y="-24"/>
            <a:ext cx="5444836" cy="5143536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35"/>
          <p:cNvGrpSpPr/>
          <p:nvPr/>
        </p:nvGrpSpPr>
        <p:grpSpPr>
          <a:xfrm>
            <a:off x="71406" y="5715016"/>
            <a:ext cx="178876" cy="321752"/>
            <a:chOff x="642910" y="5500702"/>
            <a:chExt cx="178876" cy="321752"/>
          </a:xfrm>
        </p:grpSpPr>
        <p:sp>
          <p:nvSpPr>
            <p:cNvPr id="31" name="Овал 30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Овал 32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Овал 33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Овал 34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" name="Группа 48"/>
          <p:cNvGrpSpPr/>
          <p:nvPr/>
        </p:nvGrpSpPr>
        <p:grpSpPr>
          <a:xfrm>
            <a:off x="285720" y="5715016"/>
            <a:ext cx="178876" cy="321752"/>
            <a:chOff x="642910" y="5500702"/>
            <a:chExt cx="178876" cy="321752"/>
          </a:xfrm>
        </p:grpSpPr>
        <p:sp>
          <p:nvSpPr>
            <p:cNvPr id="50" name="Овал 4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Овал 5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Овал 5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Овал 5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Овал 5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" name="Группа 54"/>
          <p:cNvGrpSpPr/>
          <p:nvPr/>
        </p:nvGrpSpPr>
        <p:grpSpPr>
          <a:xfrm>
            <a:off x="500034" y="5715016"/>
            <a:ext cx="178876" cy="321752"/>
            <a:chOff x="642910" y="5500702"/>
            <a:chExt cx="178876" cy="321752"/>
          </a:xfrm>
        </p:grpSpPr>
        <p:sp>
          <p:nvSpPr>
            <p:cNvPr id="56" name="Овал 5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Овал 5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Овал 5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Овал 5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Овал 5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" name="Группа 66"/>
          <p:cNvGrpSpPr/>
          <p:nvPr/>
        </p:nvGrpSpPr>
        <p:grpSpPr>
          <a:xfrm>
            <a:off x="928662" y="5715016"/>
            <a:ext cx="178876" cy="321752"/>
            <a:chOff x="642910" y="5500702"/>
            <a:chExt cx="178876" cy="321752"/>
          </a:xfrm>
        </p:grpSpPr>
        <p:sp>
          <p:nvSpPr>
            <p:cNvPr id="68" name="Овал 6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Овал 6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Овал 6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Овал 7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Овал 7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" name="Группа 72"/>
          <p:cNvGrpSpPr/>
          <p:nvPr/>
        </p:nvGrpSpPr>
        <p:grpSpPr>
          <a:xfrm>
            <a:off x="1142976" y="5715016"/>
            <a:ext cx="178876" cy="321752"/>
            <a:chOff x="642910" y="5500702"/>
            <a:chExt cx="178876" cy="321752"/>
          </a:xfrm>
        </p:grpSpPr>
        <p:sp>
          <p:nvSpPr>
            <p:cNvPr id="74" name="Овал 7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Овал 7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" name="Овал 7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" name="Овал 7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Овал 7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" name="Группа 78"/>
          <p:cNvGrpSpPr/>
          <p:nvPr/>
        </p:nvGrpSpPr>
        <p:grpSpPr>
          <a:xfrm>
            <a:off x="1357290" y="5715016"/>
            <a:ext cx="178876" cy="321752"/>
            <a:chOff x="642910" y="5500702"/>
            <a:chExt cx="178876" cy="321752"/>
          </a:xfrm>
        </p:grpSpPr>
        <p:sp>
          <p:nvSpPr>
            <p:cNvPr id="80" name="Овал 7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1" name="Овал 8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2" name="Овал 8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3" name="Овал 8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" name="Овал 8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" name="Группа 84"/>
          <p:cNvGrpSpPr/>
          <p:nvPr/>
        </p:nvGrpSpPr>
        <p:grpSpPr>
          <a:xfrm>
            <a:off x="1571604" y="5715016"/>
            <a:ext cx="178876" cy="321752"/>
            <a:chOff x="642910" y="5500702"/>
            <a:chExt cx="178876" cy="321752"/>
          </a:xfrm>
        </p:grpSpPr>
        <p:sp>
          <p:nvSpPr>
            <p:cNvPr id="86" name="Овал 8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7" name="Овал 8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" name="Овал 8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9" name="Овал 8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0" name="Овал 8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" name="Группа 90"/>
          <p:cNvGrpSpPr/>
          <p:nvPr/>
        </p:nvGrpSpPr>
        <p:grpSpPr>
          <a:xfrm>
            <a:off x="1785918" y="5715016"/>
            <a:ext cx="178876" cy="321752"/>
            <a:chOff x="642910" y="5500702"/>
            <a:chExt cx="178876" cy="321752"/>
          </a:xfrm>
        </p:grpSpPr>
        <p:sp>
          <p:nvSpPr>
            <p:cNvPr id="92" name="Овал 9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3" name="Овал 9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4" name="Овал 9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5" name="Овал 9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6" name="Овал 9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" name="Группа 96"/>
          <p:cNvGrpSpPr/>
          <p:nvPr/>
        </p:nvGrpSpPr>
        <p:grpSpPr>
          <a:xfrm>
            <a:off x="2000232" y="5715016"/>
            <a:ext cx="178876" cy="321752"/>
            <a:chOff x="642910" y="5500702"/>
            <a:chExt cx="178876" cy="321752"/>
          </a:xfrm>
        </p:grpSpPr>
        <p:sp>
          <p:nvSpPr>
            <p:cNvPr id="98" name="Овал 9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9" name="Овал 9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0" name="Овал 9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1" name="Овал 10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2" name="Овал 10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" name="Группа 102"/>
          <p:cNvGrpSpPr/>
          <p:nvPr/>
        </p:nvGrpSpPr>
        <p:grpSpPr>
          <a:xfrm>
            <a:off x="2214546" y="5715016"/>
            <a:ext cx="178876" cy="321752"/>
            <a:chOff x="642910" y="5500702"/>
            <a:chExt cx="178876" cy="321752"/>
          </a:xfrm>
        </p:grpSpPr>
        <p:sp>
          <p:nvSpPr>
            <p:cNvPr id="104" name="Овал 10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5" name="Овал 10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6" name="Овал 10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7" name="Овал 10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8" name="Овал 10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3" name="Группа 108"/>
          <p:cNvGrpSpPr/>
          <p:nvPr/>
        </p:nvGrpSpPr>
        <p:grpSpPr>
          <a:xfrm>
            <a:off x="2428860" y="5715016"/>
            <a:ext cx="178876" cy="321752"/>
            <a:chOff x="642910" y="5500702"/>
            <a:chExt cx="178876" cy="321752"/>
          </a:xfrm>
        </p:grpSpPr>
        <p:sp>
          <p:nvSpPr>
            <p:cNvPr id="110" name="Овал 10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1" name="Овал 11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2" name="Овал 11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3" name="Овал 11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4" name="Овал 11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5" name="Группа 114"/>
          <p:cNvGrpSpPr/>
          <p:nvPr/>
        </p:nvGrpSpPr>
        <p:grpSpPr>
          <a:xfrm>
            <a:off x="2643174" y="5715016"/>
            <a:ext cx="178876" cy="321752"/>
            <a:chOff x="642910" y="5500702"/>
            <a:chExt cx="178876" cy="321752"/>
          </a:xfrm>
        </p:grpSpPr>
        <p:sp>
          <p:nvSpPr>
            <p:cNvPr id="116" name="Овал 11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7" name="Овал 11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8" name="Овал 11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9" name="Овал 11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0" name="Овал 11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6" name="Группа 120"/>
          <p:cNvGrpSpPr/>
          <p:nvPr/>
        </p:nvGrpSpPr>
        <p:grpSpPr>
          <a:xfrm>
            <a:off x="2857488" y="5715016"/>
            <a:ext cx="178876" cy="321752"/>
            <a:chOff x="642910" y="5500702"/>
            <a:chExt cx="178876" cy="321752"/>
          </a:xfrm>
        </p:grpSpPr>
        <p:sp>
          <p:nvSpPr>
            <p:cNvPr id="122" name="Овал 12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3" name="Овал 12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4" name="Овал 12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5" name="Овал 12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6" name="Овал 12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7" name="Группа 126"/>
          <p:cNvGrpSpPr/>
          <p:nvPr/>
        </p:nvGrpSpPr>
        <p:grpSpPr>
          <a:xfrm>
            <a:off x="3071802" y="5715016"/>
            <a:ext cx="178876" cy="321752"/>
            <a:chOff x="642910" y="5500702"/>
            <a:chExt cx="178876" cy="321752"/>
          </a:xfrm>
        </p:grpSpPr>
        <p:sp>
          <p:nvSpPr>
            <p:cNvPr id="128" name="Овал 12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9" name="Овал 12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0" name="Овал 12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1" name="Овал 13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2" name="Овал 13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0" name="Группа 132"/>
          <p:cNvGrpSpPr/>
          <p:nvPr/>
        </p:nvGrpSpPr>
        <p:grpSpPr>
          <a:xfrm>
            <a:off x="3286116" y="5715016"/>
            <a:ext cx="178876" cy="321752"/>
            <a:chOff x="642910" y="5500702"/>
            <a:chExt cx="178876" cy="321752"/>
          </a:xfrm>
        </p:grpSpPr>
        <p:sp>
          <p:nvSpPr>
            <p:cNvPr id="134" name="Овал 13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5" name="Овал 13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6" name="Овал 13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7" name="Овал 13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8" name="Овал 13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6" name="Группа 144"/>
          <p:cNvGrpSpPr/>
          <p:nvPr/>
        </p:nvGrpSpPr>
        <p:grpSpPr>
          <a:xfrm>
            <a:off x="3714744" y="5715016"/>
            <a:ext cx="178876" cy="321752"/>
            <a:chOff x="642910" y="5500702"/>
            <a:chExt cx="178876" cy="321752"/>
          </a:xfrm>
        </p:grpSpPr>
        <p:sp>
          <p:nvSpPr>
            <p:cNvPr id="146" name="Овал 14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7" name="Овал 14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8" name="Овал 14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9" name="Овал 14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0" name="Овал 14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7" name="Группа 150"/>
          <p:cNvGrpSpPr/>
          <p:nvPr/>
        </p:nvGrpSpPr>
        <p:grpSpPr>
          <a:xfrm>
            <a:off x="3929058" y="5715016"/>
            <a:ext cx="178876" cy="321752"/>
            <a:chOff x="642910" y="5500702"/>
            <a:chExt cx="178876" cy="321752"/>
          </a:xfrm>
        </p:grpSpPr>
        <p:sp>
          <p:nvSpPr>
            <p:cNvPr id="152" name="Овал 15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3" name="Овал 15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4" name="Овал 15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5" name="Овал 15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6" name="Овал 15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8" name="Группа 156"/>
          <p:cNvGrpSpPr/>
          <p:nvPr/>
        </p:nvGrpSpPr>
        <p:grpSpPr>
          <a:xfrm>
            <a:off x="4143372" y="5715016"/>
            <a:ext cx="178876" cy="321752"/>
            <a:chOff x="642910" y="5500702"/>
            <a:chExt cx="178876" cy="321752"/>
          </a:xfrm>
        </p:grpSpPr>
        <p:sp>
          <p:nvSpPr>
            <p:cNvPr id="158" name="Овал 15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9" name="Овал 15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0" name="Овал 15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1" name="Овал 16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2" name="Овал 16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9" name="Группа 162"/>
          <p:cNvGrpSpPr/>
          <p:nvPr/>
        </p:nvGrpSpPr>
        <p:grpSpPr>
          <a:xfrm>
            <a:off x="4357686" y="5715016"/>
            <a:ext cx="178876" cy="321752"/>
            <a:chOff x="642910" y="5500702"/>
            <a:chExt cx="178876" cy="321752"/>
          </a:xfrm>
        </p:grpSpPr>
        <p:sp>
          <p:nvSpPr>
            <p:cNvPr id="164" name="Овал 16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5" name="Овал 16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6" name="Овал 16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7" name="Овал 16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8" name="Овал 16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0" name="Группа 168"/>
          <p:cNvGrpSpPr/>
          <p:nvPr/>
        </p:nvGrpSpPr>
        <p:grpSpPr>
          <a:xfrm>
            <a:off x="4572000" y="5715016"/>
            <a:ext cx="178876" cy="321752"/>
            <a:chOff x="642910" y="5500702"/>
            <a:chExt cx="178876" cy="321752"/>
          </a:xfrm>
        </p:grpSpPr>
        <p:sp>
          <p:nvSpPr>
            <p:cNvPr id="170" name="Овал 16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1" name="Овал 17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2" name="Овал 17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3" name="Овал 17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4" name="Овал 17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75" name="Полилиния 174"/>
          <p:cNvSpPr/>
          <p:nvPr/>
        </p:nvSpPr>
        <p:spPr>
          <a:xfrm>
            <a:off x="3714744" y="-24"/>
            <a:ext cx="5444836" cy="4071966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6" name="Заголовок 175"/>
          <p:cNvSpPr>
            <a:spLocks noGrp="1"/>
          </p:cNvSpPr>
          <p:nvPr>
            <p:ph type="title"/>
          </p:nvPr>
        </p:nvSpPr>
        <p:spPr>
          <a:xfrm>
            <a:off x="0" y="6215058"/>
            <a:ext cx="9144000" cy="642942"/>
          </a:xfrm>
          <a:prstGeom prst="rect">
            <a:avLst/>
          </a:prstGeom>
          <a:noFill/>
          <a:ln w="19050">
            <a:noFill/>
          </a:ln>
          <a:effectLst/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endParaRPr lang="ru-RU" cap="none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3" y="2857496"/>
            <a:ext cx="4095752" cy="307181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sp>
        <p:nvSpPr>
          <p:cNvPr id="144" name="Текст 143"/>
          <p:cNvSpPr>
            <a:spLocks noGrp="1"/>
          </p:cNvSpPr>
          <p:nvPr>
            <p:ph type="body" idx="1"/>
          </p:nvPr>
        </p:nvSpPr>
        <p:spPr>
          <a:xfrm>
            <a:off x="5429256" y="3071810"/>
            <a:ext cx="3065457" cy="879477"/>
          </a:xfrm>
        </p:spPr>
        <p:txBody>
          <a:bodyPr>
            <a:normAutofit/>
          </a:bodyPr>
          <a:lstStyle/>
          <a:p>
            <a:r>
              <a:rPr lang="uk-UA" sz="2400" b="1" dirty="0" smtClean="0">
                <a:solidFill>
                  <a:schemeClr val="bg1"/>
                </a:solidFill>
              </a:rPr>
              <a:t>       Колізей. Рим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145" name="Прямоугольник 144"/>
          <p:cNvSpPr/>
          <p:nvPr/>
        </p:nvSpPr>
        <p:spPr>
          <a:xfrm>
            <a:off x="0" y="0"/>
            <a:ext cx="9144000" cy="642942"/>
          </a:xfrm>
          <a:prstGeom prst="rect">
            <a:avLst/>
          </a:prstGeom>
          <a:gradFill>
            <a:gsLst>
              <a:gs pos="0">
                <a:srgbClr val="EBB075"/>
              </a:gs>
              <a:gs pos="8000">
                <a:srgbClr val="FEE9E2"/>
              </a:gs>
              <a:gs pos="19000">
                <a:srgbClr val="E79379"/>
              </a:gs>
              <a:gs pos="70000">
                <a:srgbClr val="E4643C"/>
              </a:gs>
              <a:gs pos="100000">
                <a:srgbClr val="6D1311"/>
              </a:gs>
            </a:gsLst>
            <a:lin ang="5400000" scaled="1"/>
          </a:gradFill>
          <a:ln>
            <a:noFill/>
          </a:ln>
          <a:effectLst>
            <a:outerShdw blurRad="1016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/>
              <a:t>Архітектура</a:t>
            </a:r>
            <a:endParaRPr lang="ru-RU" sz="4000" b="1" dirty="0"/>
          </a:p>
        </p:txBody>
      </p:sp>
      <p:sp>
        <p:nvSpPr>
          <p:cNvPr id="151" name="TextBox 150"/>
          <p:cNvSpPr txBox="1"/>
          <p:nvPr/>
        </p:nvSpPr>
        <p:spPr>
          <a:xfrm>
            <a:off x="285720" y="6286520"/>
            <a:ext cx="4357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chemeClr val="bg1"/>
                </a:solidFill>
              </a:rPr>
              <a:t>Велика Китайська стіна</a:t>
            </a:r>
            <a:endParaRPr lang="uk-UA" sz="2400" b="1" dirty="0">
              <a:solidFill>
                <a:schemeClr val="bg1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785794"/>
            <a:ext cx="4525900" cy="2658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олилиния 28"/>
          <p:cNvSpPr/>
          <p:nvPr/>
        </p:nvSpPr>
        <p:spPr>
          <a:xfrm>
            <a:off x="3714744" y="-24"/>
            <a:ext cx="5444836" cy="6316370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лилиния 13"/>
          <p:cNvSpPr/>
          <p:nvPr/>
        </p:nvSpPr>
        <p:spPr>
          <a:xfrm>
            <a:off x="3677516" y="0"/>
            <a:ext cx="5444836" cy="6858024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олилиния 25"/>
          <p:cNvSpPr/>
          <p:nvPr/>
        </p:nvSpPr>
        <p:spPr>
          <a:xfrm>
            <a:off x="0" y="1714488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олилиния 24"/>
          <p:cNvSpPr/>
          <p:nvPr/>
        </p:nvSpPr>
        <p:spPr>
          <a:xfrm>
            <a:off x="0" y="1571612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олилиния 26"/>
          <p:cNvSpPr/>
          <p:nvPr/>
        </p:nvSpPr>
        <p:spPr>
          <a:xfrm>
            <a:off x="0" y="1857364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олилиния 20"/>
          <p:cNvSpPr/>
          <p:nvPr/>
        </p:nvSpPr>
        <p:spPr>
          <a:xfrm>
            <a:off x="0" y="1000108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олилиния 21"/>
          <p:cNvSpPr/>
          <p:nvPr/>
        </p:nvSpPr>
        <p:spPr>
          <a:xfrm>
            <a:off x="0" y="1142984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олилиния 22"/>
          <p:cNvSpPr/>
          <p:nvPr/>
        </p:nvSpPr>
        <p:spPr>
          <a:xfrm>
            <a:off x="0" y="1285860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олилиния 23"/>
          <p:cNvSpPr/>
          <p:nvPr/>
        </p:nvSpPr>
        <p:spPr>
          <a:xfrm>
            <a:off x="0" y="1428736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олилиния 18"/>
          <p:cNvSpPr/>
          <p:nvPr/>
        </p:nvSpPr>
        <p:spPr>
          <a:xfrm>
            <a:off x="3714744" y="1000108"/>
            <a:ext cx="5444836" cy="4684578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solidFill>
                <a:schemeClr val="bg1"/>
              </a:solidFill>
            </a:endParaRPr>
          </a:p>
          <a:p>
            <a:pPr algn="ctr"/>
            <a:endParaRPr lang="ru-RU" sz="2400" b="1" dirty="0" smtClean="0">
              <a:solidFill>
                <a:schemeClr val="bg1"/>
              </a:solidFill>
            </a:endParaRPr>
          </a:p>
          <a:p>
            <a:pPr algn="ctr"/>
            <a:endParaRPr lang="ru-RU" sz="24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Ада </a:t>
            </a:r>
            <a:r>
              <a:rPr lang="ru-RU" sz="2400" b="1" dirty="0" err="1" smtClean="0">
                <a:solidFill>
                  <a:schemeClr val="bg1"/>
                </a:solidFill>
              </a:rPr>
              <a:t>Роговцева</a:t>
            </a:r>
            <a:r>
              <a:rPr lang="ru-RU" sz="2400" b="1" dirty="0" smtClean="0">
                <a:solidFill>
                  <a:schemeClr val="bg1"/>
                </a:solidFill>
              </a:rPr>
              <a:t>, актриса</a:t>
            </a:r>
          </a:p>
          <a:p>
            <a:pPr algn="ctr"/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30" name="Полилиния 29"/>
          <p:cNvSpPr/>
          <p:nvPr/>
        </p:nvSpPr>
        <p:spPr>
          <a:xfrm>
            <a:off x="3714744" y="-24"/>
            <a:ext cx="5444836" cy="5143536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5" name="Полилиния 174"/>
          <p:cNvSpPr/>
          <p:nvPr/>
        </p:nvSpPr>
        <p:spPr>
          <a:xfrm>
            <a:off x="3714744" y="-24"/>
            <a:ext cx="5444836" cy="4071966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9" name="Полилиния 188"/>
          <p:cNvSpPr/>
          <p:nvPr/>
        </p:nvSpPr>
        <p:spPr>
          <a:xfrm>
            <a:off x="-560903" y="-42556"/>
            <a:ext cx="2579688" cy="5429288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4" name="Полилиния 183"/>
          <p:cNvSpPr/>
          <p:nvPr/>
        </p:nvSpPr>
        <p:spPr>
          <a:xfrm>
            <a:off x="428596" y="4357694"/>
            <a:ext cx="3651258" cy="347665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r>
              <a:rPr lang="uk-UA" sz="2400" b="1" dirty="0" smtClean="0">
                <a:solidFill>
                  <a:schemeClr val="bg1"/>
                </a:solidFill>
              </a:rPr>
              <a:t>Майкл Джексон,  співак 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181" name="Полилиния 180"/>
          <p:cNvSpPr/>
          <p:nvPr/>
        </p:nvSpPr>
        <p:spPr>
          <a:xfrm>
            <a:off x="-142908" y="-268224"/>
            <a:ext cx="2579688" cy="5859415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8" name="Полилиния 177"/>
          <p:cNvSpPr/>
          <p:nvPr/>
        </p:nvSpPr>
        <p:spPr>
          <a:xfrm>
            <a:off x="-19050" y="-300727"/>
            <a:ext cx="2579688" cy="5939528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0" name="Прямоугольник 189"/>
          <p:cNvSpPr/>
          <p:nvPr/>
        </p:nvSpPr>
        <p:spPr>
          <a:xfrm>
            <a:off x="0" y="0"/>
            <a:ext cx="9144000" cy="857232"/>
          </a:xfrm>
          <a:prstGeom prst="rect">
            <a:avLst/>
          </a:prstGeom>
          <a:gradFill>
            <a:gsLst>
              <a:gs pos="0">
                <a:srgbClr val="EBB075"/>
              </a:gs>
              <a:gs pos="8000">
                <a:srgbClr val="FEE9E2"/>
              </a:gs>
              <a:gs pos="19000">
                <a:srgbClr val="E79379"/>
              </a:gs>
              <a:gs pos="70000">
                <a:srgbClr val="E4643C"/>
              </a:gs>
              <a:gs pos="100000">
                <a:srgbClr val="6D1311"/>
              </a:gs>
            </a:gsLst>
            <a:lin ang="5400000" scaled="1"/>
          </a:gradFill>
          <a:ln>
            <a:noFill/>
          </a:ln>
          <a:effectLst>
            <a:outerShdw blurRad="1016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err="1" smtClean="0">
                <a:solidFill>
                  <a:schemeClr val="bg1"/>
                </a:solidFill>
              </a:rPr>
              <a:t>Музика</a:t>
            </a:r>
            <a:r>
              <a:rPr lang="ru-RU" sz="3600" b="1" dirty="0" smtClean="0">
                <a:solidFill>
                  <a:schemeClr val="bg1"/>
                </a:solidFill>
              </a:rPr>
              <a:t>, </a:t>
            </a:r>
            <a:r>
              <a:rPr lang="ru-RU" sz="3600" b="1" dirty="0" err="1" smtClean="0">
                <a:solidFill>
                  <a:schemeClr val="bg1"/>
                </a:solidFill>
              </a:rPr>
              <a:t>кіно</a:t>
            </a:r>
            <a:r>
              <a:rPr lang="ru-RU" sz="3600" b="1" dirty="0" smtClean="0">
                <a:solidFill>
                  <a:schemeClr val="bg1"/>
                </a:solidFill>
              </a:rPr>
              <a:t>, театр</a:t>
            </a:r>
            <a:endParaRPr lang="ru-RU" sz="3600" b="1" dirty="0">
              <a:solidFill>
                <a:schemeClr val="bg1"/>
              </a:solidFill>
            </a:endParaRPr>
          </a:p>
        </p:txBody>
      </p:sp>
      <p:grpSp>
        <p:nvGrpSpPr>
          <p:cNvPr id="2" name="Группа 35"/>
          <p:cNvGrpSpPr/>
          <p:nvPr/>
        </p:nvGrpSpPr>
        <p:grpSpPr>
          <a:xfrm>
            <a:off x="2071670" y="6357958"/>
            <a:ext cx="178876" cy="321752"/>
            <a:chOff x="642910" y="5500702"/>
            <a:chExt cx="178876" cy="321752"/>
          </a:xfrm>
        </p:grpSpPr>
        <p:sp>
          <p:nvSpPr>
            <p:cNvPr id="31" name="Овал 30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Овал 32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Овал 33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Овал 34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" name="Группа 48"/>
          <p:cNvGrpSpPr/>
          <p:nvPr/>
        </p:nvGrpSpPr>
        <p:grpSpPr>
          <a:xfrm>
            <a:off x="2285984" y="6357958"/>
            <a:ext cx="178876" cy="321752"/>
            <a:chOff x="642910" y="5500702"/>
            <a:chExt cx="178876" cy="321752"/>
          </a:xfrm>
        </p:grpSpPr>
        <p:sp>
          <p:nvSpPr>
            <p:cNvPr id="50" name="Овал 4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Овал 5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Овал 5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Овал 5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Овал 5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" name="Группа 54"/>
          <p:cNvGrpSpPr/>
          <p:nvPr/>
        </p:nvGrpSpPr>
        <p:grpSpPr>
          <a:xfrm>
            <a:off x="2500298" y="6357958"/>
            <a:ext cx="178876" cy="321752"/>
            <a:chOff x="642910" y="5500702"/>
            <a:chExt cx="178876" cy="321752"/>
          </a:xfrm>
        </p:grpSpPr>
        <p:sp>
          <p:nvSpPr>
            <p:cNvPr id="56" name="Овал 5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Овал 5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Овал 5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Овал 5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Овал 5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" name="Группа 60"/>
          <p:cNvGrpSpPr/>
          <p:nvPr/>
        </p:nvGrpSpPr>
        <p:grpSpPr>
          <a:xfrm>
            <a:off x="2714612" y="6357958"/>
            <a:ext cx="178876" cy="321752"/>
            <a:chOff x="642910" y="5500702"/>
            <a:chExt cx="178876" cy="321752"/>
          </a:xfrm>
        </p:grpSpPr>
        <p:sp>
          <p:nvSpPr>
            <p:cNvPr id="62" name="Овал 6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Овал 6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Овал 6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5" name="Овал 6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Овал 6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" name="Группа 66"/>
          <p:cNvGrpSpPr/>
          <p:nvPr/>
        </p:nvGrpSpPr>
        <p:grpSpPr>
          <a:xfrm>
            <a:off x="2928926" y="6357958"/>
            <a:ext cx="178876" cy="321752"/>
            <a:chOff x="642910" y="5500702"/>
            <a:chExt cx="178876" cy="321752"/>
          </a:xfrm>
        </p:grpSpPr>
        <p:sp>
          <p:nvSpPr>
            <p:cNvPr id="68" name="Овал 6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Овал 6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Овал 6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Овал 7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Овал 7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" name="Группа 72"/>
          <p:cNvGrpSpPr/>
          <p:nvPr/>
        </p:nvGrpSpPr>
        <p:grpSpPr>
          <a:xfrm>
            <a:off x="3143240" y="6357958"/>
            <a:ext cx="178876" cy="321752"/>
            <a:chOff x="642910" y="5500702"/>
            <a:chExt cx="178876" cy="321752"/>
          </a:xfrm>
        </p:grpSpPr>
        <p:sp>
          <p:nvSpPr>
            <p:cNvPr id="74" name="Овал 7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Овал 7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" name="Овал 7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" name="Овал 7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Овал 7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" name="Группа 78"/>
          <p:cNvGrpSpPr/>
          <p:nvPr/>
        </p:nvGrpSpPr>
        <p:grpSpPr>
          <a:xfrm>
            <a:off x="3357554" y="6357958"/>
            <a:ext cx="178876" cy="321752"/>
            <a:chOff x="642910" y="5500702"/>
            <a:chExt cx="178876" cy="321752"/>
          </a:xfrm>
        </p:grpSpPr>
        <p:sp>
          <p:nvSpPr>
            <p:cNvPr id="80" name="Овал 7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1" name="Овал 8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2" name="Овал 8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3" name="Овал 8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" name="Овал 8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" name="Группа 84"/>
          <p:cNvGrpSpPr/>
          <p:nvPr/>
        </p:nvGrpSpPr>
        <p:grpSpPr>
          <a:xfrm>
            <a:off x="3571868" y="6357958"/>
            <a:ext cx="178876" cy="321752"/>
            <a:chOff x="642910" y="5500702"/>
            <a:chExt cx="178876" cy="321752"/>
          </a:xfrm>
        </p:grpSpPr>
        <p:sp>
          <p:nvSpPr>
            <p:cNvPr id="86" name="Овал 8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7" name="Овал 8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" name="Овал 8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9" name="Овал 8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0" name="Овал 8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" name="Группа 90"/>
          <p:cNvGrpSpPr/>
          <p:nvPr/>
        </p:nvGrpSpPr>
        <p:grpSpPr>
          <a:xfrm>
            <a:off x="3786182" y="6357958"/>
            <a:ext cx="178876" cy="321752"/>
            <a:chOff x="642910" y="5500702"/>
            <a:chExt cx="178876" cy="321752"/>
          </a:xfrm>
        </p:grpSpPr>
        <p:sp>
          <p:nvSpPr>
            <p:cNvPr id="92" name="Овал 9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3" name="Овал 9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4" name="Овал 9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5" name="Овал 9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6" name="Овал 9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" name="Группа 96"/>
          <p:cNvGrpSpPr/>
          <p:nvPr/>
        </p:nvGrpSpPr>
        <p:grpSpPr>
          <a:xfrm>
            <a:off x="4000496" y="6357958"/>
            <a:ext cx="178876" cy="321752"/>
            <a:chOff x="642910" y="5500702"/>
            <a:chExt cx="178876" cy="321752"/>
          </a:xfrm>
        </p:grpSpPr>
        <p:sp>
          <p:nvSpPr>
            <p:cNvPr id="98" name="Овал 9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9" name="Овал 9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0" name="Овал 9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1" name="Овал 10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2" name="Овал 10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" name="Группа 102"/>
          <p:cNvGrpSpPr/>
          <p:nvPr/>
        </p:nvGrpSpPr>
        <p:grpSpPr>
          <a:xfrm>
            <a:off x="4214810" y="6357958"/>
            <a:ext cx="178876" cy="321752"/>
            <a:chOff x="642910" y="5500702"/>
            <a:chExt cx="178876" cy="321752"/>
          </a:xfrm>
        </p:grpSpPr>
        <p:sp>
          <p:nvSpPr>
            <p:cNvPr id="104" name="Овал 10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5" name="Овал 10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6" name="Овал 10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7" name="Овал 10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8" name="Овал 10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3" name="Группа 108"/>
          <p:cNvGrpSpPr/>
          <p:nvPr/>
        </p:nvGrpSpPr>
        <p:grpSpPr>
          <a:xfrm>
            <a:off x="4429124" y="6357958"/>
            <a:ext cx="178876" cy="321752"/>
            <a:chOff x="642910" y="5500702"/>
            <a:chExt cx="178876" cy="321752"/>
          </a:xfrm>
        </p:grpSpPr>
        <p:sp>
          <p:nvSpPr>
            <p:cNvPr id="110" name="Овал 10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1" name="Овал 11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2" name="Овал 11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3" name="Овал 11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4" name="Овал 11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5" name="Группа 114"/>
          <p:cNvGrpSpPr/>
          <p:nvPr/>
        </p:nvGrpSpPr>
        <p:grpSpPr>
          <a:xfrm>
            <a:off x="4643438" y="6357958"/>
            <a:ext cx="178876" cy="321752"/>
            <a:chOff x="642910" y="5500702"/>
            <a:chExt cx="178876" cy="321752"/>
          </a:xfrm>
        </p:grpSpPr>
        <p:sp>
          <p:nvSpPr>
            <p:cNvPr id="116" name="Овал 11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7" name="Овал 11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8" name="Овал 11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9" name="Овал 11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0" name="Овал 11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6" name="Группа 120"/>
          <p:cNvGrpSpPr/>
          <p:nvPr/>
        </p:nvGrpSpPr>
        <p:grpSpPr>
          <a:xfrm>
            <a:off x="4857752" y="6357958"/>
            <a:ext cx="178876" cy="321752"/>
            <a:chOff x="642910" y="5500702"/>
            <a:chExt cx="178876" cy="321752"/>
          </a:xfrm>
        </p:grpSpPr>
        <p:sp>
          <p:nvSpPr>
            <p:cNvPr id="122" name="Овал 12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3" name="Овал 12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4" name="Овал 12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5" name="Овал 12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6" name="Овал 12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7" name="Группа 126"/>
          <p:cNvGrpSpPr/>
          <p:nvPr/>
        </p:nvGrpSpPr>
        <p:grpSpPr>
          <a:xfrm>
            <a:off x="5072066" y="6357958"/>
            <a:ext cx="178876" cy="321752"/>
            <a:chOff x="642910" y="5500702"/>
            <a:chExt cx="178876" cy="321752"/>
          </a:xfrm>
        </p:grpSpPr>
        <p:sp>
          <p:nvSpPr>
            <p:cNvPr id="128" name="Овал 12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9" name="Овал 12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0" name="Овал 12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1" name="Овал 13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2" name="Овал 13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0" name="Группа 132"/>
          <p:cNvGrpSpPr/>
          <p:nvPr/>
        </p:nvGrpSpPr>
        <p:grpSpPr>
          <a:xfrm>
            <a:off x="5286380" y="6357958"/>
            <a:ext cx="178876" cy="321752"/>
            <a:chOff x="642910" y="5500702"/>
            <a:chExt cx="178876" cy="321752"/>
          </a:xfrm>
        </p:grpSpPr>
        <p:sp>
          <p:nvSpPr>
            <p:cNvPr id="134" name="Овал 13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5" name="Овал 13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6" name="Овал 13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7" name="Овал 13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8" name="Овал 13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8" name="Группа 138"/>
          <p:cNvGrpSpPr/>
          <p:nvPr/>
        </p:nvGrpSpPr>
        <p:grpSpPr>
          <a:xfrm>
            <a:off x="5500694" y="6357958"/>
            <a:ext cx="178876" cy="321752"/>
            <a:chOff x="642910" y="5500702"/>
            <a:chExt cx="178876" cy="321752"/>
          </a:xfrm>
        </p:grpSpPr>
        <p:sp>
          <p:nvSpPr>
            <p:cNvPr id="140" name="Овал 13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1" name="Овал 14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2" name="Овал 14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3" name="Овал 14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4" name="Овал 14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6" name="Группа 144"/>
          <p:cNvGrpSpPr/>
          <p:nvPr/>
        </p:nvGrpSpPr>
        <p:grpSpPr>
          <a:xfrm>
            <a:off x="5715008" y="6357958"/>
            <a:ext cx="178876" cy="321752"/>
            <a:chOff x="642910" y="5500702"/>
            <a:chExt cx="178876" cy="321752"/>
          </a:xfrm>
        </p:grpSpPr>
        <p:sp>
          <p:nvSpPr>
            <p:cNvPr id="146" name="Овал 14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7" name="Овал 14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8" name="Овал 14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9" name="Овал 14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0" name="Овал 14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7" name="Группа 150"/>
          <p:cNvGrpSpPr/>
          <p:nvPr/>
        </p:nvGrpSpPr>
        <p:grpSpPr>
          <a:xfrm>
            <a:off x="5929322" y="6357958"/>
            <a:ext cx="178876" cy="321752"/>
            <a:chOff x="642910" y="5500702"/>
            <a:chExt cx="178876" cy="321752"/>
          </a:xfrm>
        </p:grpSpPr>
        <p:sp>
          <p:nvSpPr>
            <p:cNvPr id="152" name="Овал 15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3" name="Овал 15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4" name="Овал 15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5" name="Овал 15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6" name="Овал 15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8" name="Группа 156"/>
          <p:cNvGrpSpPr/>
          <p:nvPr/>
        </p:nvGrpSpPr>
        <p:grpSpPr>
          <a:xfrm>
            <a:off x="6143636" y="6357958"/>
            <a:ext cx="178876" cy="321752"/>
            <a:chOff x="642910" y="5500702"/>
            <a:chExt cx="178876" cy="321752"/>
          </a:xfrm>
        </p:grpSpPr>
        <p:sp>
          <p:nvSpPr>
            <p:cNvPr id="158" name="Овал 15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9" name="Овал 15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0" name="Овал 15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1" name="Овал 16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2" name="Овал 16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9" name="Группа 162"/>
          <p:cNvGrpSpPr/>
          <p:nvPr/>
        </p:nvGrpSpPr>
        <p:grpSpPr>
          <a:xfrm>
            <a:off x="6357950" y="6357958"/>
            <a:ext cx="178876" cy="321752"/>
            <a:chOff x="642910" y="5500702"/>
            <a:chExt cx="178876" cy="321752"/>
          </a:xfrm>
        </p:grpSpPr>
        <p:sp>
          <p:nvSpPr>
            <p:cNvPr id="164" name="Овал 16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5" name="Овал 16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6" name="Овал 16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7" name="Овал 16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8" name="Овал 16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0" name="Группа 168"/>
          <p:cNvGrpSpPr/>
          <p:nvPr/>
        </p:nvGrpSpPr>
        <p:grpSpPr>
          <a:xfrm>
            <a:off x="6572264" y="6357958"/>
            <a:ext cx="178876" cy="321752"/>
            <a:chOff x="642910" y="5500702"/>
            <a:chExt cx="178876" cy="321752"/>
          </a:xfrm>
        </p:grpSpPr>
        <p:sp>
          <p:nvSpPr>
            <p:cNvPr id="170" name="Овал 16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1" name="Овал 17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2" name="Овал 17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3" name="Овал 17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4" name="Овал 17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85" name="Прямоугольник 184"/>
          <p:cNvSpPr/>
          <p:nvPr/>
        </p:nvSpPr>
        <p:spPr>
          <a:xfrm>
            <a:off x="214282" y="1000108"/>
            <a:ext cx="864399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dirty="0" smtClean="0">
                <a:solidFill>
                  <a:schemeClr val="bg1"/>
                </a:solidFill>
              </a:rPr>
              <a:t>.</a:t>
            </a:r>
            <a:endParaRPr lang="uk-UA" sz="2000" b="1" dirty="0">
              <a:solidFill>
                <a:schemeClr val="bg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000108"/>
            <a:ext cx="4143404" cy="310755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3929066"/>
            <a:ext cx="4000681" cy="2669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7" name="Picture 1"/>
          <p:cNvPicPr>
            <a:picLocks noChangeAspect="1" noChangeArrowheads="1"/>
          </p:cNvPicPr>
          <p:nvPr/>
        </p:nvPicPr>
        <p:blipFill>
          <a:blip r:embed="rId4"/>
          <a:srcRect b="8333"/>
          <a:stretch>
            <a:fillRect/>
          </a:stretch>
        </p:blipFill>
        <p:spPr bwMode="auto">
          <a:xfrm>
            <a:off x="6215074" y="1000108"/>
            <a:ext cx="2721138" cy="249438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sp>
        <p:nvSpPr>
          <p:cNvPr id="163" name="TextBox 162"/>
          <p:cNvSpPr txBox="1"/>
          <p:nvPr/>
        </p:nvSpPr>
        <p:spPr>
          <a:xfrm>
            <a:off x="1500166" y="6143644"/>
            <a:ext cx="33610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Театр Большой. Москва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олилиния 20"/>
          <p:cNvSpPr/>
          <p:nvPr/>
        </p:nvSpPr>
        <p:spPr>
          <a:xfrm>
            <a:off x="0" y="1000108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олилиния 21"/>
          <p:cNvSpPr/>
          <p:nvPr/>
        </p:nvSpPr>
        <p:spPr>
          <a:xfrm>
            <a:off x="0" y="1142984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олилиния 22"/>
          <p:cNvSpPr/>
          <p:nvPr/>
        </p:nvSpPr>
        <p:spPr>
          <a:xfrm>
            <a:off x="0" y="1285860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олилиния 23"/>
          <p:cNvSpPr/>
          <p:nvPr/>
        </p:nvSpPr>
        <p:spPr>
          <a:xfrm>
            <a:off x="0" y="1428736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олилиния 24"/>
          <p:cNvSpPr/>
          <p:nvPr/>
        </p:nvSpPr>
        <p:spPr>
          <a:xfrm>
            <a:off x="0" y="1571612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олилиния 25"/>
          <p:cNvSpPr/>
          <p:nvPr/>
        </p:nvSpPr>
        <p:spPr>
          <a:xfrm>
            <a:off x="0" y="1714488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олилиния 26"/>
          <p:cNvSpPr/>
          <p:nvPr/>
        </p:nvSpPr>
        <p:spPr>
          <a:xfrm>
            <a:off x="0" y="1857364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олилиния 18"/>
          <p:cNvSpPr/>
          <p:nvPr/>
        </p:nvSpPr>
        <p:spPr>
          <a:xfrm>
            <a:off x="3714744" y="-24"/>
            <a:ext cx="5444836" cy="5684710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олилиния 28"/>
          <p:cNvSpPr/>
          <p:nvPr/>
        </p:nvSpPr>
        <p:spPr>
          <a:xfrm>
            <a:off x="3714744" y="-24"/>
            <a:ext cx="5444836" cy="6316370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лилиния 13"/>
          <p:cNvSpPr/>
          <p:nvPr/>
        </p:nvSpPr>
        <p:spPr>
          <a:xfrm>
            <a:off x="3677516" y="0"/>
            <a:ext cx="5444836" cy="6858024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0" name="Прямоугольник 189"/>
          <p:cNvSpPr/>
          <p:nvPr/>
        </p:nvSpPr>
        <p:spPr>
          <a:xfrm>
            <a:off x="0" y="6215058"/>
            <a:ext cx="9144000" cy="642942"/>
          </a:xfrm>
          <a:prstGeom prst="rect">
            <a:avLst/>
          </a:prstGeom>
          <a:gradFill>
            <a:gsLst>
              <a:gs pos="0">
                <a:srgbClr val="EBB075"/>
              </a:gs>
              <a:gs pos="8000">
                <a:srgbClr val="FEE9E2"/>
              </a:gs>
              <a:gs pos="19000">
                <a:srgbClr val="E79379"/>
              </a:gs>
              <a:gs pos="70000">
                <a:srgbClr val="E4643C"/>
              </a:gs>
              <a:gs pos="100000">
                <a:srgbClr val="6D1311"/>
              </a:gs>
            </a:gsLst>
            <a:lin ang="5400000" scaled="1"/>
          </a:gradFill>
          <a:ln>
            <a:noFill/>
          </a:ln>
          <a:effectLst>
            <a:outerShdw blurRad="1016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олилиния 17"/>
          <p:cNvSpPr/>
          <p:nvPr/>
        </p:nvSpPr>
        <p:spPr>
          <a:xfrm>
            <a:off x="3699196" y="9501"/>
            <a:ext cx="5444836" cy="4601858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олилиния 29"/>
          <p:cNvSpPr/>
          <p:nvPr/>
        </p:nvSpPr>
        <p:spPr>
          <a:xfrm>
            <a:off x="3714744" y="-24"/>
            <a:ext cx="5444836" cy="5143536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35"/>
          <p:cNvGrpSpPr/>
          <p:nvPr/>
        </p:nvGrpSpPr>
        <p:grpSpPr>
          <a:xfrm>
            <a:off x="71406" y="5715016"/>
            <a:ext cx="178876" cy="321752"/>
            <a:chOff x="642910" y="5500702"/>
            <a:chExt cx="178876" cy="321752"/>
          </a:xfrm>
        </p:grpSpPr>
        <p:sp>
          <p:nvSpPr>
            <p:cNvPr id="31" name="Овал 30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Овал 32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Овал 33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Овал 34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" name="Группа 48"/>
          <p:cNvGrpSpPr/>
          <p:nvPr/>
        </p:nvGrpSpPr>
        <p:grpSpPr>
          <a:xfrm>
            <a:off x="285720" y="5715016"/>
            <a:ext cx="178876" cy="321752"/>
            <a:chOff x="642910" y="5500702"/>
            <a:chExt cx="178876" cy="321752"/>
          </a:xfrm>
        </p:grpSpPr>
        <p:sp>
          <p:nvSpPr>
            <p:cNvPr id="50" name="Овал 4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Овал 5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Овал 5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Овал 5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Овал 5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" name="Группа 54"/>
          <p:cNvGrpSpPr/>
          <p:nvPr/>
        </p:nvGrpSpPr>
        <p:grpSpPr>
          <a:xfrm>
            <a:off x="500034" y="5715016"/>
            <a:ext cx="178876" cy="321752"/>
            <a:chOff x="642910" y="5500702"/>
            <a:chExt cx="178876" cy="321752"/>
          </a:xfrm>
        </p:grpSpPr>
        <p:sp>
          <p:nvSpPr>
            <p:cNvPr id="56" name="Овал 5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Овал 5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Овал 5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Овал 5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Овал 5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" name="Группа 60"/>
          <p:cNvGrpSpPr/>
          <p:nvPr/>
        </p:nvGrpSpPr>
        <p:grpSpPr>
          <a:xfrm>
            <a:off x="714348" y="5715016"/>
            <a:ext cx="178876" cy="321752"/>
            <a:chOff x="642910" y="5500702"/>
            <a:chExt cx="178876" cy="321752"/>
          </a:xfrm>
        </p:grpSpPr>
        <p:sp>
          <p:nvSpPr>
            <p:cNvPr id="62" name="Овал 6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Овал 6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Овал 6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5" name="Овал 6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Овал 6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" name="Группа 66"/>
          <p:cNvGrpSpPr/>
          <p:nvPr/>
        </p:nvGrpSpPr>
        <p:grpSpPr>
          <a:xfrm>
            <a:off x="928662" y="5715016"/>
            <a:ext cx="178876" cy="321752"/>
            <a:chOff x="642910" y="5500702"/>
            <a:chExt cx="178876" cy="321752"/>
          </a:xfrm>
        </p:grpSpPr>
        <p:sp>
          <p:nvSpPr>
            <p:cNvPr id="68" name="Овал 6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Овал 6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Овал 6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Овал 7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Овал 7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" name="Группа 72"/>
          <p:cNvGrpSpPr/>
          <p:nvPr/>
        </p:nvGrpSpPr>
        <p:grpSpPr>
          <a:xfrm>
            <a:off x="1142976" y="5715016"/>
            <a:ext cx="178876" cy="321752"/>
            <a:chOff x="642910" y="5500702"/>
            <a:chExt cx="178876" cy="321752"/>
          </a:xfrm>
        </p:grpSpPr>
        <p:sp>
          <p:nvSpPr>
            <p:cNvPr id="74" name="Овал 7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Овал 7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" name="Овал 7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" name="Овал 7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Овал 7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" name="Группа 78"/>
          <p:cNvGrpSpPr/>
          <p:nvPr/>
        </p:nvGrpSpPr>
        <p:grpSpPr>
          <a:xfrm>
            <a:off x="1357290" y="5715016"/>
            <a:ext cx="178876" cy="321752"/>
            <a:chOff x="642910" y="5500702"/>
            <a:chExt cx="178876" cy="321752"/>
          </a:xfrm>
        </p:grpSpPr>
        <p:sp>
          <p:nvSpPr>
            <p:cNvPr id="80" name="Овал 7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1" name="Овал 8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2" name="Овал 8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3" name="Овал 8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" name="Овал 8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" name="Группа 84"/>
          <p:cNvGrpSpPr/>
          <p:nvPr/>
        </p:nvGrpSpPr>
        <p:grpSpPr>
          <a:xfrm>
            <a:off x="1571604" y="5715016"/>
            <a:ext cx="178876" cy="321752"/>
            <a:chOff x="642910" y="5500702"/>
            <a:chExt cx="178876" cy="321752"/>
          </a:xfrm>
        </p:grpSpPr>
        <p:sp>
          <p:nvSpPr>
            <p:cNvPr id="86" name="Овал 8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7" name="Овал 8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" name="Овал 8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9" name="Овал 8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0" name="Овал 8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" name="Группа 90"/>
          <p:cNvGrpSpPr/>
          <p:nvPr/>
        </p:nvGrpSpPr>
        <p:grpSpPr>
          <a:xfrm>
            <a:off x="1785918" y="5715016"/>
            <a:ext cx="178876" cy="321752"/>
            <a:chOff x="642910" y="5500702"/>
            <a:chExt cx="178876" cy="321752"/>
          </a:xfrm>
        </p:grpSpPr>
        <p:sp>
          <p:nvSpPr>
            <p:cNvPr id="92" name="Овал 9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3" name="Овал 9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4" name="Овал 9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5" name="Овал 9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6" name="Овал 9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" name="Группа 96"/>
          <p:cNvGrpSpPr/>
          <p:nvPr/>
        </p:nvGrpSpPr>
        <p:grpSpPr>
          <a:xfrm>
            <a:off x="2000232" y="5715016"/>
            <a:ext cx="178876" cy="321752"/>
            <a:chOff x="642910" y="5500702"/>
            <a:chExt cx="178876" cy="321752"/>
          </a:xfrm>
        </p:grpSpPr>
        <p:sp>
          <p:nvSpPr>
            <p:cNvPr id="98" name="Овал 9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9" name="Овал 9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0" name="Овал 9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1" name="Овал 10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2" name="Овал 10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" name="Группа 102"/>
          <p:cNvGrpSpPr/>
          <p:nvPr/>
        </p:nvGrpSpPr>
        <p:grpSpPr>
          <a:xfrm>
            <a:off x="2214546" y="5715016"/>
            <a:ext cx="178876" cy="321752"/>
            <a:chOff x="642910" y="5500702"/>
            <a:chExt cx="178876" cy="321752"/>
          </a:xfrm>
        </p:grpSpPr>
        <p:sp>
          <p:nvSpPr>
            <p:cNvPr id="104" name="Овал 10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5" name="Овал 10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6" name="Овал 10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7" name="Овал 10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8" name="Овал 10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3" name="Группа 108"/>
          <p:cNvGrpSpPr/>
          <p:nvPr/>
        </p:nvGrpSpPr>
        <p:grpSpPr>
          <a:xfrm>
            <a:off x="2428860" y="5715016"/>
            <a:ext cx="178876" cy="321752"/>
            <a:chOff x="642910" y="5500702"/>
            <a:chExt cx="178876" cy="321752"/>
          </a:xfrm>
        </p:grpSpPr>
        <p:sp>
          <p:nvSpPr>
            <p:cNvPr id="110" name="Овал 10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1" name="Овал 11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2" name="Овал 11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3" name="Овал 11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4" name="Овал 11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5" name="Группа 114"/>
          <p:cNvGrpSpPr/>
          <p:nvPr/>
        </p:nvGrpSpPr>
        <p:grpSpPr>
          <a:xfrm>
            <a:off x="2643174" y="5715016"/>
            <a:ext cx="178876" cy="321752"/>
            <a:chOff x="642910" y="5500702"/>
            <a:chExt cx="178876" cy="321752"/>
          </a:xfrm>
        </p:grpSpPr>
        <p:sp>
          <p:nvSpPr>
            <p:cNvPr id="116" name="Овал 11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7" name="Овал 11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8" name="Овал 11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9" name="Овал 11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0" name="Овал 11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6" name="Группа 120"/>
          <p:cNvGrpSpPr/>
          <p:nvPr/>
        </p:nvGrpSpPr>
        <p:grpSpPr>
          <a:xfrm>
            <a:off x="2857488" y="5715016"/>
            <a:ext cx="178876" cy="321752"/>
            <a:chOff x="642910" y="5500702"/>
            <a:chExt cx="178876" cy="321752"/>
          </a:xfrm>
        </p:grpSpPr>
        <p:sp>
          <p:nvSpPr>
            <p:cNvPr id="122" name="Овал 12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3" name="Овал 12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4" name="Овал 12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5" name="Овал 12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6" name="Овал 12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7" name="Группа 126"/>
          <p:cNvGrpSpPr/>
          <p:nvPr/>
        </p:nvGrpSpPr>
        <p:grpSpPr>
          <a:xfrm>
            <a:off x="3071802" y="5715016"/>
            <a:ext cx="178876" cy="321752"/>
            <a:chOff x="642910" y="5500702"/>
            <a:chExt cx="178876" cy="321752"/>
          </a:xfrm>
        </p:grpSpPr>
        <p:sp>
          <p:nvSpPr>
            <p:cNvPr id="128" name="Овал 12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9" name="Овал 12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0" name="Овал 12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1" name="Овал 13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2" name="Овал 13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0" name="Группа 132"/>
          <p:cNvGrpSpPr/>
          <p:nvPr/>
        </p:nvGrpSpPr>
        <p:grpSpPr>
          <a:xfrm>
            <a:off x="3286116" y="5715016"/>
            <a:ext cx="178876" cy="321752"/>
            <a:chOff x="642910" y="5500702"/>
            <a:chExt cx="178876" cy="321752"/>
          </a:xfrm>
        </p:grpSpPr>
        <p:sp>
          <p:nvSpPr>
            <p:cNvPr id="134" name="Овал 13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5" name="Овал 13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6" name="Овал 13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7" name="Овал 13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8" name="Овал 13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8" name="Группа 138"/>
          <p:cNvGrpSpPr/>
          <p:nvPr/>
        </p:nvGrpSpPr>
        <p:grpSpPr>
          <a:xfrm>
            <a:off x="3500430" y="5715016"/>
            <a:ext cx="178876" cy="321752"/>
            <a:chOff x="642910" y="5500702"/>
            <a:chExt cx="178876" cy="321752"/>
          </a:xfrm>
        </p:grpSpPr>
        <p:sp>
          <p:nvSpPr>
            <p:cNvPr id="140" name="Овал 13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1" name="Овал 14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2" name="Овал 14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3" name="Овал 14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4" name="Овал 14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6" name="Группа 144"/>
          <p:cNvGrpSpPr/>
          <p:nvPr/>
        </p:nvGrpSpPr>
        <p:grpSpPr>
          <a:xfrm>
            <a:off x="3714744" y="5715016"/>
            <a:ext cx="178876" cy="321752"/>
            <a:chOff x="642910" y="5500702"/>
            <a:chExt cx="178876" cy="321752"/>
          </a:xfrm>
        </p:grpSpPr>
        <p:sp>
          <p:nvSpPr>
            <p:cNvPr id="146" name="Овал 14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7" name="Овал 14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8" name="Овал 14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9" name="Овал 14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0" name="Овал 14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7" name="Группа 150"/>
          <p:cNvGrpSpPr/>
          <p:nvPr/>
        </p:nvGrpSpPr>
        <p:grpSpPr>
          <a:xfrm>
            <a:off x="3929058" y="5715016"/>
            <a:ext cx="178876" cy="321752"/>
            <a:chOff x="642910" y="5500702"/>
            <a:chExt cx="178876" cy="321752"/>
          </a:xfrm>
        </p:grpSpPr>
        <p:sp>
          <p:nvSpPr>
            <p:cNvPr id="152" name="Овал 15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3" name="Овал 15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4" name="Овал 15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5" name="Овал 15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6" name="Овал 15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8" name="Группа 156"/>
          <p:cNvGrpSpPr/>
          <p:nvPr/>
        </p:nvGrpSpPr>
        <p:grpSpPr>
          <a:xfrm>
            <a:off x="4143372" y="5715016"/>
            <a:ext cx="178876" cy="321752"/>
            <a:chOff x="642910" y="5500702"/>
            <a:chExt cx="178876" cy="321752"/>
          </a:xfrm>
        </p:grpSpPr>
        <p:sp>
          <p:nvSpPr>
            <p:cNvPr id="158" name="Овал 15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9" name="Овал 15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0" name="Овал 15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1" name="Овал 16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2" name="Овал 16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9" name="Группа 162"/>
          <p:cNvGrpSpPr/>
          <p:nvPr/>
        </p:nvGrpSpPr>
        <p:grpSpPr>
          <a:xfrm>
            <a:off x="4357686" y="5715016"/>
            <a:ext cx="178876" cy="321752"/>
            <a:chOff x="642910" y="5500702"/>
            <a:chExt cx="178876" cy="321752"/>
          </a:xfrm>
        </p:grpSpPr>
        <p:sp>
          <p:nvSpPr>
            <p:cNvPr id="164" name="Овал 16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5" name="Овал 16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6" name="Овал 16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7" name="Овал 16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8" name="Овал 16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0" name="Группа 168"/>
          <p:cNvGrpSpPr/>
          <p:nvPr/>
        </p:nvGrpSpPr>
        <p:grpSpPr>
          <a:xfrm>
            <a:off x="4572000" y="5715016"/>
            <a:ext cx="178876" cy="321752"/>
            <a:chOff x="642910" y="5500702"/>
            <a:chExt cx="178876" cy="321752"/>
          </a:xfrm>
        </p:grpSpPr>
        <p:sp>
          <p:nvSpPr>
            <p:cNvPr id="170" name="Овал 16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1" name="Овал 17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2" name="Овал 17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3" name="Овал 17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4" name="Овал 17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75" name="Полилиния 174"/>
          <p:cNvSpPr/>
          <p:nvPr/>
        </p:nvSpPr>
        <p:spPr>
          <a:xfrm>
            <a:off x="3699164" y="-142900"/>
            <a:ext cx="5444836" cy="4071966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6" name="Заголовок 175"/>
          <p:cNvSpPr>
            <a:spLocks noGrp="1"/>
          </p:cNvSpPr>
          <p:nvPr>
            <p:ph type="ctrTitle"/>
          </p:nvPr>
        </p:nvSpPr>
        <p:spPr>
          <a:xfrm>
            <a:off x="571472" y="285728"/>
            <a:ext cx="8143932" cy="1143008"/>
          </a:xfrm>
          <a:prstGeom prst="round2SameRect">
            <a:avLst>
              <a:gd name="adj1" fmla="val 20908"/>
              <a:gd name="adj2" fmla="val 50000"/>
            </a:avLst>
          </a:prstGeom>
          <a:solidFill>
            <a:srgbClr val="FEE9E2"/>
          </a:solidFill>
          <a:ln w="19050">
            <a:solidFill>
              <a:schemeClr val="tx1">
                <a:alpha val="53000"/>
              </a:schemeClr>
            </a:solidFill>
          </a:ln>
          <a:effectLst/>
        </p:spPr>
        <p:txBody>
          <a:bodyPr>
            <a:noAutofit/>
          </a:bodyPr>
          <a:lstStyle/>
          <a:p>
            <a:r>
              <a:rPr lang="uk-UA" sz="2400" b="1" dirty="0" smtClean="0"/>
              <a:t>Дитинство талановите своєю духовністю, чистотою, свіжістю сприймання світу, усім тим, що втрачається у процесі дорослішання   (М.</a:t>
            </a:r>
            <a:r>
              <a:rPr lang="uk-UA" sz="2400" b="1" dirty="0" err="1" smtClean="0"/>
              <a:t>Берковський</a:t>
            </a:r>
            <a:r>
              <a:rPr lang="uk-UA" sz="2400" b="1" dirty="0" smtClean="0"/>
              <a:t>)</a:t>
            </a:r>
            <a:endParaRPr lang="ru-RU" sz="2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  <a:reflection blurRad="6350" stA="50000" endA="300" endPos="50000" dist="60007" dir="5400000" sy="-100000" algn="bl" rotWithShape="0"/>
              </a:effectLst>
            </a:endParaRPr>
          </a:p>
        </p:txBody>
      </p:sp>
      <p:sp>
        <p:nvSpPr>
          <p:cNvPr id="157" name="Подзаголовок 156"/>
          <p:cNvSpPr>
            <a:spLocks noGrp="1"/>
          </p:cNvSpPr>
          <p:nvPr>
            <p:ph type="subTitle" idx="1"/>
          </p:nvPr>
        </p:nvSpPr>
        <p:spPr>
          <a:xfrm>
            <a:off x="1357290" y="2143116"/>
            <a:ext cx="6400800" cy="1752600"/>
          </a:xfrm>
        </p:spPr>
        <p:txBody>
          <a:bodyPr>
            <a:normAutofit fontScale="92500" lnSpcReduction="10000"/>
          </a:bodyPr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Чи погоджуєшся ти з цією тезою?</a:t>
            </a:r>
          </a:p>
          <a:p>
            <a:r>
              <a:rPr lang="uk-UA" sz="2800" b="1" dirty="0" smtClean="0">
                <a:solidFill>
                  <a:schemeClr val="bg1"/>
                </a:solidFill>
              </a:rPr>
              <a:t>Як думаєш, чим це пояснити?</a:t>
            </a:r>
          </a:p>
          <a:p>
            <a:r>
              <a:rPr lang="uk-UA" sz="2800" b="1" dirty="0" smtClean="0">
                <a:solidFill>
                  <a:schemeClr val="bg1"/>
                </a:solidFill>
              </a:rPr>
              <a:t>Чи відчуваєш ти правдивість своєї тези відносно себе?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163" name="Прямоугольник 162"/>
          <p:cNvSpPr/>
          <p:nvPr/>
        </p:nvSpPr>
        <p:spPr>
          <a:xfrm>
            <a:off x="3000364" y="5214950"/>
            <a:ext cx="27428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/>
              <a:t> </a:t>
            </a:r>
            <a:endParaRPr lang="uk-UA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3214686"/>
            <a:ext cx="4519610" cy="338970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sp>
        <p:nvSpPr>
          <p:cNvPr id="21" name="Полилиния 20"/>
          <p:cNvSpPr/>
          <p:nvPr/>
        </p:nvSpPr>
        <p:spPr>
          <a:xfrm>
            <a:off x="0" y="1000108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олилиния 21"/>
          <p:cNvSpPr/>
          <p:nvPr/>
        </p:nvSpPr>
        <p:spPr>
          <a:xfrm>
            <a:off x="0" y="1142984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олилиния 22"/>
          <p:cNvSpPr/>
          <p:nvPr/>
        </p:nvSpPr>
        <p:spPr>
          <a:xfrm>
            <a:off x="0" y="1285860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олилиния 23"/>
          <p:cNvSpPr/>
          <p:nvPr/>
        </p:nvSpPr>
        <p:spPr>
          <a:xfrm>
            <a:off x="0" y="1428736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олилиния 24"/>
          <p:cNvSpPr/>
          <p:nvPr/>
        </p:nvSpPr>
        <p:spPr>
          <a:xfrm>
            <a:off x="0" y="1571612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олилиния 25"/>
          <p:cNvSpPr/>
          <p:nvPr/>
        </p:nvSpPr>
        <p:spPr>
          <a:xfrm>
            <a:off x="0" y="1714488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олилиния 26"/>
          <p:cNvSpPr/>
          <p:nvPr/>
        </p:nvSpPr>
        <p:spPr>
          <a:xfrm>
            <a:off x="0" y="1857364"/>
            <a:ext cx="9250325" cy="2571768"/>
          </a:xfrm>
          <a:custGeom>
            <a:avLst/>
            <a:gdLst>
              <a:gd name="connsiteX0" fmla="*/ 0 w 9250325"/>
              <a:gd name="connsiteY0" fmla="*/ 841745 h 841745"/>
              <a:gd name="connsiteX1" fmla="*/ 1637414 w 9250325"/>
              <a:gd name="connsiteY1" fmla="*/ 12405 h 841745"/>
              <a:gd name="connsiteX2" fmla="*/ 3965945 w 9250325"/>
              <a:gd name="connsiteY2" fmla="*/ 767317 h 841745"/>
              <a:gd name="connsiteX3" fmla="*/ 6592186 w 9250325"/>
              <a:gd name="connsiteY3" fmla="*/ 416443 h 841745"/>
              <a:gd name="connsiteX4" fmla="*/ 8516680 w 9250325"/>
              <a:gd name="connsiteY4" fmla="*/ 660991 h 841745"/>
              <a:gd name="connsiteX5" fmla="*/ 9144000 w 9250325"/>
              <a:gd name="connsiteY5" fmla="*/ 660991 h 841745"/>
              <a:gd name="connsiteX6" fmla="*/ 9154633 w 9250325"/>
              <a:gd name="connsiteY6" fmla="*/ 671624 h 8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25" h="841745">
                <a:moveTo>
                  <a:pt x="0" y="841745"/>
                </a:moveTo>
                <a:cubicBezTo>
                  <a:pt x="488211" y="433277"/>
                  <a:pt x="976423" y="24810"/>
                  <a:pt x="1637414" y="12405"/>
                </a:cubicBezTo>
                <a:cubicBezTo>
                  <a:pt x="2298405" y="0"/>
                  <a:pt x="3140150" y="699977"/>
                  <a:pt x="3965945" y="767317"/>
                </a:cubicBezTo>
                <a:cubicBezTo>
                  <a:pt x="4791740" y="834657"/>
                  <a:pt x="5833730" y="434164"/>
                  <a:pt x="6592186" y="416443"/>
                </a:cubicBezTo>
                <a:cubicBezTo>
                  <a:pt x="7350642" y="398722"/>
                  <a:pt x="8091378" y="620233"/>
                  <a:pt x="8516680" y="660991"/>
                </a:cubicBezTo>
                <a:cubicBezTo>
                  <a:pt x="8941982" y="701749"/>
                  <a:pt x="9037675" y="659219"/>
                  <a:pt x="9144000" y="660991"/>
                </a:cubicBezTo>
                <a:cubicBezTo>
                  <a:pt x="9250325" y="662763"/>
                  <a:pt x="9154633" y="671624"/>
                  <a:pt x="9154633" y="671624"/>
                </a:cubicBezTo>
              </a:path>
            </a:pathLst>
          </a:custGeom>
          <a:ln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8100000" scaled="1"/>
              <a:tileRect/>
            </a:gradFill>
          </a:ln>
          <a:effectLst>
            <a:outerShdw blurRad="1143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9" name="Полилиния 188"/>
          <p:cNvSpPr/>
          <p:nvPr/>
        </p:nvSpPr>
        <p:spPr>
          <a:xfrm>
            <a:off x="-560903" y="-42556"/>
            <a:ext cx="2579688" cy="5429288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4" name="Полилиния 183"/>
          <p:cNvSpPr/>
          <p:nvPr/>
        </p:nvSpPr>
        <p:spPr>
          <a:xfrm>
            <a:off x="-428660" y="-142900"/>
            <a:ext cx="2579688" cy="5634077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2" name="Полилиния 181"/>
          <p:cNvSpPr/>
          <p:nvPr/>
        </p:nvSpPr>
        <p:spPr>
          <a:xfrm>
            <a:off x="-285784" y="-231204"/>
            <a:ext cx="2579688" cy="5784294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1" name="Полилиния 180"/>
          <p:cNvSpPr/>
          <p:nvPr/>
        </p:nvSpPr>
        <p:spPr>
          <a:xfrm>
            <a:off x="-142908" y="-268224"/>
            <a:ext cx="2579688" cy="5859415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8" name="Полилиния 177"/>
          <p:cNvSpPr/>
          <p:nvPr/>
        </p:nvSpPr>
        <p:spPr>
          <a:xfrm>
            <a:off x="-19050" y="-300727"/>
            <a:ext cx="2579688" cy="5939528"/>
          </a:xfrm>
          <a:custGeom>
            <a:avLst/>
            <a:gdLst>
              <a:gd name="connsiteX0" fmla="*/ 1476375 w 2579688"/>
              <a:gd name="connsiteY0" fmla="*/ 0 h 5648325"/>
              <a:gd name="connsiteX1" fmla="*/ 2571750 w 2579688"/>
              <a:gd name="connsiteY1" fmla="*/ 1114425 h 5648325"/>
              <a:gd name="connsiteX2" fmla="*/ 1524000 w 2579688"/>
              <a:gd name="connsiteY2" fmla="*/ 2962275 h 5648325"/>
              <a:gd name="connsiteX3" fmla="*/ 2047875 w 2579688"/>
              <a:gd name="connsiteY3" fmla="*/ 4486275 h 5648325"/>
              <a:gd name="connsiteX4" fmla="*/ 0 w 2579688"/>
              <a:gd name="connsiteY4" fmla="*/ 5648325 h 5648325"/>
              <a:gd name="connsiteX5" fmla="*/ 0 w 2579688"/>
              <a:gd name="connsiteY5" fmla="*/ 5648325 h 5648325"/>
              <a:gd name="connsiteX6" fmla="*/ 0 w 2579688"/>
              <a:gd name="connsiteY6" fmla="*/ 5648325 h 564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688" h="5648325">
                <a:moveTo>
                  <a:pt x="1476375" y="0"/>
                </a:moveTo>
                <a:cubicBezTo>
                  <a:pt x="2020094" y="310356"/>
                  <a:pt x="2563813" y="620713"/>
                  <a:pt x="2571750" y="1114425"/>
                </a:cubicBezTo>
                <a:cubicBezTo>
                  <a:pt x="2579688" y="1608138"/>
                  <a:pt x="1611312" y="2400300"/>
                  <a:pt x="1524000" y="2962275"/>
                </a:cubicBezTo>
                <a:cubicBezTo>
                  <a:pt x="1436688" y="3524250"/>
                  <a:pt x="2301875" y="4038600"/>
                  <a:pt x="2047875" y="4486275"/>
                </a:cubicBezTo>
                <a:cubicBezTo>
                  <a:pt x="1793875" y="4933950"/>
                  <a:pt x="0" y="5648325"/>
                  <a:pt x="0" y="5648325"/>
                </a:cubicBezTo>
                <a:lnTo>
                  <a:pt x="0" y="5648325"/>
                </a:lnTo>
                <a:lnTo>
                  <a:pt x="0" y="5648325"/>
                </a:lnTo>
              </a:path>
            </a:pathLst>
          </a:custGeom>
          <a:ln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>
            <a:outerShdw blurRad="63500" dist="50800" dir="1218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олилиния 18"/>
          <p:cNvSpPr/>
          <p:nvPr/>
        </p:nvSpPr>
        <p:spPr>
          <a:xfrm>
            <a:off x="3714744" y="-24"/>
            <a:ext cx="5444836" cy="5684710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олилиния 28"/>
          <p:cNvSpPr/>
          <p:nvPr/>
        </p:nvSpPr>
        <p:spPr>
          <a:xfrm>
            <a:off x="3714744" y="-24"/>
            <a:ext cx="5444836" cy="6316370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лилиния 13"/>
          <p:cNvSpPr/>
          <p:nvPr/>
        </p:nvSpPr>
        <p:spPr>
          <a:xfrm>
            <a:off x="3699164" y="0"/>
            <a:ext cx="5444836" cy="6858024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Полилиния 17"/>
          <p:cNvSpPr/>
          <p:nvPr/>
        </p:nvSpPr>
        <p:spPr>
          <a:xfrm>
            <a:off x="3699196" y="9501"/>
            <a:ext cx="5444836" cy="4601858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олилиния 29"/>
          <p:cNvSpPr/>
          <p:nvPr/>
        </p:nvSpPr>
        <p:spPr>
          <a:xfrm>
            <a:off x="3714744" y="-24"/>
            <a:ext cx="5444836" cy="5143536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35"/>
          <p:cNvGrpSpPr/>
          <p:nvPr/>
        </p:nvGrpSpPr>
        <p:grpSpPr>
          <a:xfrm>
            <a:off x="71406" y="5715016"/>
            <a:ext cx="178876" cy="321752"/>
            <a:chOff x="642910" y="5500702"/>
            <a:chExt cx="178876" cy="321752"/>
          </a:xfrm>
        </p:grpSpPr>
        <p:sp>
          <p:nvSpPr>
            <p:cNvPr id="31" name="Овал 30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Овал 32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Овал 33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Овал 34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" name="Группа 48"/>
          <p:cNvGrpSpPr/>
          <p:nvPr/>
        </p:nvGrpSpPr>
        <p:grpSpPr>
          <a:xfrm>
            <a:off x="285720" y="5715016"/>
            <a:ext cx="178876" cy="321752"/>
            <a:chOff x="642910" y="5500702"/>
            <a:chExt cx="178876" cy="321752"/>
          </a:xfrm>
        </p:grpSpPr>
        <p:sp>
          <p:nvSpPr>
            <p:cNvPr id="50" name="Овал 4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Овал 5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Овал 5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Овал 5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Овал 5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" name="Группа 54"/>
          <p:cNvGrpSpPr/>
          <p:nvPr/>
        </p:nvGrpSpPr>
        <p:grpSpPr>
          <a:xfrm>
            <a:off x="500034" y="5715016"/>
            <a:ext cx="178876" cy="321752"/>
            <a:chOff x="642910" y="5500702"/>
            <a:chExt cx="178876" cy="321752"/>
          </a:xfrm>
        </p:grpSpPr>
        <p:sp>
          <p:nvSpPr>
            <p:cNvPr id="56" name="Овал 5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Овал 5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Овал 5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Овал 5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Овал 5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" name="Группа 60"/>
          <p:cNvGrpSpPr/>
          <p:nvPr/>
        </p:nvGrpSpPr>
        <p:grpSpPr>
          <a:xfrm>
            <a:off x="714348" y="5715016"/>
            <a:ext cx="178876" cy="321752"/>
            <a:chOff x="642910" y="5500702"/>
            <a:chExt cx="178876" cy="321752"/>
          </a:xfrm>
        </p:grpSpPr>
        <p:sp>
          <p:nvSpPr>
            <p:cNvPr id="62" name="Овал 6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Овал 6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Овал 6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5" name="Овал 6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Овал 6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" name="Группа 66"/>
          <p:cNvGrpSpPr/>
          <p:nvPr/>
        </p:nvGrpSpPr>
        <p:grpSpPr>
          <a:xfrm>
            <a:off x="928662" y="5715016"/>
            <a:ext cx="178876" cy="321752"/>
            <a:chOff x="642910" y="5500702"/>
            <a:chExt cx="178876" cy="321752"/>
          </a:xfrm>
        </p:grpSpPr>
        <p:sp>
          <p:nvSpPr>
            <p:cNvPr id="68" name="Овал 6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Овал 6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Овал 6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Овал 7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Овал 7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" name="Группа 72"/>
          <p:cNvGrpSpPr/>
          <p:nvPr/>
        </p:nvGrpSpPr>
        <p:grpSpPr>
          <a:xfrm>
            <a:off x="1142976" y="5715016"/>
            <a:ext cx="178876" cy="321752"/>
            <a:chOff x="642910" y="5500702"/>
            <a:chExt cx="178876" cy="321752"/>
          </a:xfrm>
        </p:grpSpPr>
        <p:sp>
          <p:nvSpPr>
            <p:cNvPr id="74" name="Овал 7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Овал 7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" name="Овал 7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" name="Овал 7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Овал 7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" name="Группа 78"/>
          <p:cNvGrpSpPr/>
          <p:nvPr/>
        </p:nvGrpSpPr>
        <p:grpSpPr>
          <a:xfrm>
            <a:off x="1357290" y="5715016"/>
            <a:ext cx="178876" cy="321752"/>
            <a:chOff x="642910" y="5500702"/>
            <a:chExt cx="178876" cy="321752"/>
          </a:xfrm>
        </p:grpSpPr>
        <p:sp>
          <p:nvSpPr>
            <p:cNvPr id="80" name="Овал 7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1" name="Овал 8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2" name="Овал 8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3" name="Овал 8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" name="Овал 8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" name="Группа 84"/>
          <p:cNvGrpSpPr/>
          <p:nvPr/>
        </p:nvGrpSpPr>
        <p:grpSpPr>
          <a:xfrm>
            <a:off x="1571604" y="5715016"/>
            <a:ext cx="178876" cy="321752"/>
            <a:chOff x="642910" y="5500702"/>
            <a:chExt cx="178876" cy="321752"/>
          </a:xfrm>
        </p:grpSpPr>
        <p:sp>
          <p:nvSpPr>
            <p:cNvPr id="86" name="Овал 8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7" name="Овал 8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" name="Овал 8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9" name="Овал 8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0" name="Овал 8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" name="Группа 90"/>
          <p:cNvGrpSpPr/>
          <p:nvPr/>
        </p:nvGrpSpPr>
        <p:grpSpPr>
          <a:xfrm>
            <a:off x="1785918" y="5715016"/>
            <a:ext cx="178876" cy="321752"/>
            <a:chOff x="642910" y="5500702"/>
            <a:chExt cx="178876" cy="321752"/>
          </a:xfrm>
        </p:grpSpPr>
        <p:sp>
          <p:nvSpPr>
            <p:cNvPr id="92" name="Овал 9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3" name="Овал 9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4" name="Овал 9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5" name="Овал 9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6" name="Овал 9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" name="Группа 96"/>
          <p:cNvGrpSpPr/>
          <p:nvPr/>
        </p:nvGrpSpPr>
        <p:grpSpPr>
          <a:xfrm>
            <a:off x="2000232" y="5715016"/>
            <a:ext cx="178876" cy="321752"/>
            <a:chOff x="642910" y="5500702"/>
            <a:chExt cx="178876" cy="321752"/>
          </a:xfrm>
        </p:grpSpPr>
        <p:sp>
          <p:nvSpPr>
            <p:cNvPr id="98" name="Овал 9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9" name="Овал 9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0" name="Овал 9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1" name="Овал 10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2" name="Овал 10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" name="Группа 102"/>
          <p:cNvGrpSpPr/>
          <p:nvPr/>
        </p:nvGrpSpPr>
        <p:grpSpPr>
          <a:xfrm>
            <a:off x="2214546" y="5715016"/>
            <a:ext cx="178876" cy="321752"/>
            <a:chOff x="642910" y="5500702"/>
            <a:chExt cx="178876" cy="321752"/>
          </a:xfrm>
        </p:grpSpPr>
        <p:sp>
          <p:nvSpPr>
            <p:cNvPr id="104" name="Овал 10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5" name="Овал 10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6" name="Овал 10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7" name="Овал 10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8" name="Овал 10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3" name="Группа 108"/>
          <p:cNvGrpSpPr/>
          <p:nvPr/>
        </p:nvGrpSpPr>
        <p:grpSpPr>
          <a:xfrm>
            <a:off x="2428860" y="5715016"/>
            <a:ext cx="178876" cy="321752"/>
            <a:chOff x="642910" y="5500702"/>
            <a:chExt cx="178876" cy="321752"/>
          </a:xfrm>
        </p:grpSpPr>
        <p:sp>
          <p:nvSpPr>
            <p:cNvPr id="110" name="Овал 10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1" name="Овал 11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2" name="Овал 11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3" name="Овал 11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4" name="Овал 11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5" name="Группа 114"/>
          <p:cNvGrpSpPr/>
          <p:nvPr/>
        </p:nvGrpSpPr>
        <p:grpSpPr>
          <a:xfrm>
            <a:off x="2643174" y="5715016"/>
            <a:ext cx="178876" cy="321752"/>
            <a:chOff x="642910" y="5500702"/>
            <a:chExt cx="178876" cy="321752"/>
          </a:xfrm>
        </p:grpSpPr>
        <p:sp>
          <p:nvSpPr>
            <p:cNvPr id="116" name="Овал 11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7" name="Овал 11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8" name="Овал 11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9" name="Овал 11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0" name="Овал 11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6" name="Группа 120"/>
          <p:cNvGrpSpPr/>
          <p:nvPr/>
        </p:nvGrpSpPr>
        <p:grpSpPr>
          <a:xfrm>
            <a:off x="2857488" y="5715016"/>
            <a:ext cx="178876" cy="321752"/>
            <a:chOff x="642910" y="5500702"/>
            <a:chExt cx="178876" cy="321752"/>
          </a:xfrm>
        </p:grpSpPr>
        <p:sp>
          <p:nvSpPr>
            <p:cNvPr id="122" name="Овал 121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3" name="Овал 122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4" name="Овал 123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5" name="Овал 124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6" name="Овал 125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7" name="Группа 126"/>
          <p:cNvGrpSpPr/>
          <p:nvPr/>
        </p:nvGrpSpPr>
        <p:grpSpPr>
          <a:xfrm>
            <a:off x="3071802" y="5715016"/>
            <a:ext cx="178876" cy="321752"/>
            <a:chOff x="642910" y="5500702"/>
            <a:chExt cx="178876" cy="321752"/>
          </a:xfrm>
        </p:grpSpPr>
        <p:sp>
          <p:nvSpPr>
            <p:cNvPr id="128" name="Овал 12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9" name="Овал 12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0" name="Овал 12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1" name="Овал 13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2" name="Овал 13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0" name="Группа 132"/>
          <p:cNvGrpSpPr/>
          <p:nvPr/>
        </p:nvGrpSpPr>
        <p:grpSpPr>
          <a:xfrm>
            <a:off x="3286116" y="5715016"/>
            <a:ext cx="178876" cy="321752"/>
            <a:chOff x="642910" y="5500702"/>
            <a:chExt cx="178876" cy="321752"/>
          </a:xfrm>
        </p:grpSpPr>
        <p:sp>
          <p:nvSpPr>
            <p:cNvPr id="134" name="Овал 13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5" name="Овал 13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6" name="Овал 13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7" name="Овал 13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8" name="Овал 13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8" name="Группа 138"/>
          <p:cNvGrpSpPr/>
          <p:nvPr/>
        </p:nvGrpSpPr>
        <p:grpSpPr>
          <a:xfrm>
            <a:off x="3500430" y="5715016"/>
            <a:ext cx="178876" cy="321752"/>
            <a:chOff x="642910" y="5500702"/>
            <a:chExt cx="178876" cy="321752"/>
          </a:xfrm>
        </p:grpSpPr>
        <p:sp>
          <p:nvSpPr>
            <p:cNvPr id="140" name="Овал 13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1" name="Овал 14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2" name="Овал 14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3" name="Овал 14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4" name="Овал 14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6" name="Группа 144"/>
          <p:cNvGrpSpPr/>
          <p:nvPr/>
        </p:nvGrpSpPr>
        <p:grpSpPr>
          <a:xfrm>
            <a:off x="3714744" y="5715016"/>
            <a:ext cx="178876" cy="321752"/>
            <a:chOff x="642910" y="5500702"/>
            <a:chExt cx="178876" cy="321752"/>
          </a:xfrm>
        </p:grpSpPr>
        <p:sp>
          <p:nvSpPr>
            <p:cNvPr id="146" name="Овал 145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7" name="Овал 146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8" name="Овал 147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9" name="Овал 148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0" name="Овал 149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8" name="Группа 156"/>
          <p:cNvGrpSpPr/>
          <p:nvPr/>
        </p:nvGrpSpPr>
        <p:grpSpPr>
          <a:xfrm>
            <a:off x="4143372" y="5715016"/>
            <a:ext cx="178876" cy="321752"/>
            <a:chOff x="642910" y="5500702"/>
            <a:chExt cx="178876" cy="321752"/>
          </a:xfrm>
        </p:grpSpPr>
        <p:sp>
          <p:nvSpPr>
            <p:cNvPr id="158" name="Овал 157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9" name="Овал 158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0" name="Овал 159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1" name="Овал 160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2" name="Овал 161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9" name="Группа 162"/>
          <p:cNvGrpSpPr/>
          <p:nvPr/>
        </p:nvGrpSpPr>
        <p:grpSpPr>
          <a:xfrm>
            <a:off x="4357686" y="5715016"/>
            <a:ext cx="178876" cy="321752"/>
            <a:chOff x="642910" y="5500702"/>
            <a:chExt cx="178876" cy="321752"/>
          </a:xfrm>
        </p:grpSpPr>
        <p:sp>
          <p:nvSpPr>
            <p:cNvPr id="164" name="Овал 163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5" name="Овал 164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6" name="Овал 165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7" name="Овал 166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8" name="Овал 167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0" name="Группа 168"/>
          <p:cNvGrpSpPr/>
          <p:nvPr/>
        </p:nvGrpSpPr>
        <p:grpSpPr>
          <a:xfrm>
            <a:off x="4572000" y="5715016"/>
            <a:ext cx="178876" cy="321752"/>
            <a:chOff x="642910" y="5500702"/>
            <a:chExt cx="178876" cy="321752"/>
          </a:xfrm>
        </p:grpSpPr>
        <p:sp>
          <p:nvSpPr>
            <p:cNvPr id="170" name="Овал 169"/>
            <p:cNvSpPr/>
            <p:nvPr/>
          </p:nvSpPr>
          <p:spPr>
            <a:xfrm>
              <a:off x="642910" y="5500702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1" name="Овал 170"/>
            <p:cNvSpPr/>
            <p:nvPr/>
          </p:nvSpPr>
          <p:spPr>
            <a:xfrm>
              <a:off x="714348" y="5572140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2" name="Овал 171"/>
            <p:cNvSpPr/>
            <p:nvPr/>
          </p:nvSpPr>
          <p:spPr>
            <a:xfrm>
              <a:off x="785786" y="5643578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3" name="Овал 172"/>
            <p:cNvSpPr/>
            <p:nvPr/>
          </p:nvSpPr>
          <p:spPr>
            <a:xfrm>
              <a:off x="714348" y="5715016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4" name="Овал 173"/>
            <p:cNvSpPr/>
            <p:nvPr/>
          </p:nvSpPr>
          <p:spPr>
            <a:xfrm>
              <a:off x="642910" y="5786454"/>
              <a:ext cx="36000" cy="3600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75" name="Полилиния 174"/>
          <p:cNvSpPr/>
          <p:nvPr/>
        </p:nvSpPr>
        <p:spPr>
          <a:xfrm>
            <a:off x="3714744" y="-24"/>
            <a:ext cx="5444836" cy="4071966"/>
          </a:xfrm>
          <a:custGeom>
            <a:avLst/>
            <a:gdLst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  <a:gd name="connsiteX0" fmla="*/ 5444836 w 5444836"/>
              <a:gd name="connsiteY0" fmla="*/ 0 h 6816436"/>
              <a:gd name="connsiteX1" fmla="*/ 592282 w 5444836"/>
              <a:gd name="connsiteY1" fmla="*/ 1122218 h 6816436"/>
              <a:gd name="connsiteX2" fmla="*/ 1891145 w 5444836"/>
              <a:gd name="connsiteY2" fmla="*/ 4727863 h 6816436"/>
              <a:gd name="connsiteX3" fmla="*/ 5444836 w 5444836"/>
              <a:gd name="connsiteY3" fmla="*/ 6816436 h 6816436"/>
              <a:gd name="connsiteX4" fmla="*/ 5444836 w 5444836"/>
              <a:gd name="connsiteY4" fmla="*/ 6816436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836" h="6816436">
                <a:moveTo>
                  <a:pt x="5444836" y="0"/>
                </a:moveTo>
                <a:cubicBezTo>
                  <a:pt x="3314700" y="167120"/>
                  <a:pt x="1184564" y="334241"/>
                  <a:pt x="592282" y="1122218"/>
                </a:cubicBezTo>
                <a:cubicBezTo>
                  <a:pt x="0" y="1910195"/>
                  <a:pt x="1003305" y="3862888"/>
                  <a:pt x="1891145" y="4727863"/>
                </a:cubicBezTo>
                <a:cubicBezTo>
                  <a:pt x="2835457" y="5618404"/>
                  <a:pt x="5444836" y="6816436"/>
                  <a:pt x="5444836" y="6816436"/>
                </a:cubicBezTo>
                <a:lnTo>
                  <a:pt x="5444836" y="6816436"/>
                </a:lnTo>
              </a:path>
            </a:pathLst>
          </a:custGeom>
          <a:ln w="28575">
            <a:gradFill>
              <a:gsLst>
                <a:gs pos="0">
                  <a:schemeClr val="bg1">
                    <a:alpha val="34000"/>
                  </a:schemeClr>
                </a:gs>
                <a:gs pos="38000">
                  <a:srgbClr val="0070C0">
                    <a:alpha val="38000"/>
                  </a:srgbClr>
                </a:gs>
                <a:gs pos="82000">
                  <a:srgbClr val="00B050">
                    <a:alpha val="42000"/>
                  </a:srgbClr>
                </a:gs>
                <a:gs pos="82000">
                  <a:srgbClr val="FFC000">
                    <a:alpha val="62000"/>
                  </a:srgbClr>
                </a:gs>
              </a:gsLst>
              <a:lin ang="5400000" scaled="0"/>
            </a:gradFill>
          </a:ln>
          <a:effectLst>
            <a:outerShdw blurRad="317500" dist="203200" sx="103000" sy="103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7" name="Подзаголовок 176"/>
          <p:cNvSpPr>
            <a:spLocks noGrp="1"/>
          </p:cNvSpPr>
          <p:nvPr>
            <p:ph type="body" idx="1"/>
          </p:nvPr>
        </p:nvSpPr>
        <p:spPr>
          <a:xfrm>
            <a:off x="714348" y="214290"/>
            <a:ext cx="7772400" cy="2857520"/>
          </a:xfrm>
          <a:prstGeom prst="round2SameRect">
            <a:avLst>
              <a:gd name="adj1" fmla="val 16667"/>
              <a:gd name="adj2" fmla="val 27273"/>
            </a:avLst>
          </a:prstGeom>
          <a:solidFill>
            <a:srgbClr val="FEE9E2">
              <a:alpha val="51000"/>
            </a:srgbClr>
          </a:solidFill>
        </p:spPr>
        <p:txBody>
          <a:bodyPr>
            <a:normAutofit fontScale="32500" lnSpcReduction="20000"/>
          </a:bodyPr>
          <a:lstStyle/>
          <a:p>
            <a:endParaRPr lang="uk-UA" sz="2600" b="1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sz="3200" b="1" dirty="0" smtClean="0">
              <a:solidFill>
                <a:srgbClr val="6D1311"/>
              </a:solidFill>
            </a:endParaRPr>
          </a:p>
          <a:p>
            <a:endParaRPr lang="ru-RU" sz="3200" b="1" dirty="0" smtClean="0">
              <a:solidFill>
                <a:srgbClr val="6D1311"/>
              </a:solidFill>
            </a:endParaRPr>
          </a:p>
          <a:p>
            <a:endParaRPr lang="ru-RU" sz="3200" b="1" dirty="0" smtClean="0">
              <a:solidFill>
                <a:srgbClr val="6D1311"/>
              </a:solidFill>
            </a:endParaRPr>
          </a:p>
          <a:p>
            <a:pPr algn="ctr"/>
            <a:r>
              <a:rPr lang="ru-RU" sz="4900" b="1" dirty="0" err="1" smtClean="0">
                <a:solidFill>
                  <a:srgbClr val="6D1311"/>
                </a:solidFill>
              </a:rPr>
              <a:t>Ви</a:t>
            </a:r>
            <a:r>
              <a:rPr lang="ru-RU" sz="4900" b="1" dirty="0" smtClean="0">
                <a:solidFill>
                  <a:srgbClr val="6D1311"/>
                </a:solidFill>
              </a:rPr>
              <a:t> </a:t>
            </a:r>
            <a:r>
              <a:rPr lang="ru-RU" sz="4900" b="1" dirty="0" err="1" smtClean="0">
                <a:solidFill>
                  <a:srgbClr val="6D1311"/>
                </a:solidFill>
              </a:rPr>
              <a:t>ознайомились</a:t>
            </a:r>
            <a:r>
              <a:rPr lang="ru-RU" sz="4900" b="1" dirty="0" smtClean="0">
                <a:solidFill>
                  <a:srgbClr val="6D1311"/>
                </a:solidFill>
              </a:rPr>
              <a:t> </a:t>
            </a:r>
            <a:r>
              <a:rPr lang="ru-RU" sz="4900" b="1" dirty="0" err="1" smtClean="0">
                <a:solidFill>
                  <a:srgbClr val="6D1311"/>
                </a:solidFill>
              </a:rPr>
              <a:t>з</a:t>
            </a:r>
            <a:r>
              <a:rPr lang="ru-RU" sz="4900" b="1" dirty="0" smtClean="0">
                <a:solidFill>
                  <a:srgbClr val="6D1311"/>
                </a:solidFill>
              </a:rPr>
              <a:t> </a:t>
            </a:r>
            <a:r>
              <a:rPr lang="ru-RU" sz="4900" b="1" dirty="0" err="1" smtClean="0">
                <a:solidFill>
                  <a:srgbClr val="6D1311"/>
                </a:solidFill>
              </a:rPr>
              <a:t>багатьма</a:t>
            </a:r>
            <a:r>
              <a:rPr lang="ru-RU" sz="4900" b="1" dirty="0" smtClean="0">
                <a:solidFill>
                  <a:srgbClr val="6D1311"/>
                </a:solidFill>
              </a:rPr>
              <a:t> видами </a:t>
            </a:r>
            <a:r>
              <a:rPr lang="ru-RU" sz="4900" b="1" dirty="0" err="1" smtClean="0">
                <a:solidFill>
                  <a:srgbClr val="6D1311"/>
                </a:solidFill>
              </a:rPr>
              <a:t>мистецтв</a:t>
            </a:r>
            <a:r>
              <a:rPr lang="ru-RU" sz="4900" b="1" dirty="0" smtClean="0">
                <a:solidFill>
                  <a:srgbClr val="6D1311"/>
                </a:solidFill>
              </a:rPr>
              <a:t>.</a:t>
            </a:r>
          </a:p>
          <a:p>
            <a:pPr algn="ctr"/>
            <a:r>
              <a:rPr lang="ru-RU" sz="4900" b="1" dirty="0" smtClean="0">
                <a:solidFill>
                  <a:srgbClr val="6D1311"/>
                </a:solidFill>
              </a:rPr>
              <a:t> Об</a:t>
            </a:r>
            <a:r>
              <a:rPr lang="en-US" sz="4900" b="1" dirty="0" smtClean="0">
                <a:solidFill>
                  <a:srgbClr val="6D1311"/>
                </a:solidFill>
              </a:rPr>
              <a:t>’</a:t>
            </a:r>
            <a:r>
              <a:rPr lang="uk-UA" sz="4900" b="1" dirty="0" smtClean="0">
                <a:solidFill>
                  <a:srgbClr val="6D1311"/>
                </a:solidFill>
              </a:rPr>
              <a:t>єднайтесь у пари та виберіть один із видів мистецтв. </a:t>
            </a:r>
          </a:p>
          <a:p>
            <a:pPr algn="ctr"/>
            <a:r>
              <a:rPr lang="uk-UA" sz="4900" b="1" dirty="0" smtClean="0">
                <a:solidFill>
                  <a:srgbClr val="6D1311"/>
                </a:solidFill>
              </a:rPr>
              <a:t>Створіть казку про мистецтво </a:t>
            </a:r>
            <a:r>
              <a:rPr lang="uk-UA" sz="4900" b="1" dirty="0" smtClean="0">
                <a:solidFill>
                  <a:srgbClr val="6D1311"/>
                </a:solidFill>
              </a:rPr>
              <a:t>в цілому</a:t>
            </a:r>
            <a:r>
              <a:rPr lang="uk-UA" sz="4900" b="1" dirty="0" smtClean="0">
                <a:solidFill>
                  <a:srgbClr val="6D1311"/>
                </a:solidFill>
              </a:rPr>
              <a:t>.</a:t>
            </a:r>
          </a:p>
          <a:p>
            <a:pPr algn="ctr"/>
            <a:r>
              <a:rPr lang="uk-UA" sz="4900" b="1" dirty="0" smtClean="0">
                <a:solidFill>
                  <a:srgbClr val="6D1311"/>
                </a:solidFill>
              </a:rPr>
              <a:t> Групи імпровізують гру по черзі. Не забувайте порядок вивчення видів мистецтва, тобто їх виникнення в часовому просторі. У фініші - звичайно екранні мистецтва. В казці може виконувати одну з ролей вчитель.  </a:t>
            </a:r>
          </a:p>
          <a:p>
            <a:pPr algn="ctr"/>
            <a:endParaRPr lang="ru-RU" sz="4900" b="1" dirty="0">
              <a:solidFill>
                <a:srgbClr val="6D1311"/>
              </a:solidFill>
            </a:endParaRPr>
          </a:p>
        </p:txBody>
      </p:sp>
      <p:sp>
        <p:nvSpPr>
          <p:cNvPr id="151" name="TextBox 150"/>
          <p:cNvSpPr txBox="1"/>
          <p:nvPr/>
        </p:nvSpPr>
        <p:spPr>
          <a:xfrm>
            <a:off x="2643174" y="285728"/>
            <a:ext cx="365677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>
                <a:solidFill>
                  <a:srgbClr val="6D1311"/>
                </a:solidFill>
              </a:rPr>
              <a:t>Повернення в дитинство</a:t>
            </a:r>
            <a:r>
              <a:rPr lang="uk-UA" dirty="0" smtClean="0"/>
              <a:t>…</a:t>
            </a:r>
          </a:p>
          <a:p>
            <a:pPr algn="ctr"/>
            <a:r>
              <a:rPr lang="uk-UA" sz="2400" b="1" dirty="0" smtClean="0"/>
              <a:t>Казка </a:t>
            </a:r>
            <a:r>
              <a:rPr lang="uk-UA" sz="2400" b="1" dirty="0" err="1" smtClean="0"/>
              <a:t>“Рукавичка”</a:t>
            </a:r>
            <a:endParaRPr lang="uk-UA" sz="2400" b="1" dirty="0" smtClean="0"/>
          </a:p>
          <a:p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" grpId="0" build="p" animBg="1"/>
    </p:bldLst>
  </p:timing>
</p:sld>
</file>

<file path=ppt/theme/theme1.xml><?xml version="1.0" encoding="utf-8"?>
<a:theme xmlns:a="http://schemas.openxmlformats.org/drawingml/2006/main" name="Тема6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Тема6</Template>
  <TotalTime>1067</TotalTime>
  <Words>551</Words>
  <Application>Microsoft Office PowerPoint</Application>
  <PresentationFormat>Экран (4:3)</PresentationFormat>
  <Paragraphs>151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Тема6</vt:lpstr>
      <vt:lpstr> Тема: Поліхудожній образ світу.  </vt:lpstr>
      <vt:lpstr>   МЕТА:  розширення поліхудожнього уявлення  учнів та  збереження пріоритетного значення мистецтва в процесі формування естетичних смаків; залучення до творчих контактів з різними видами мистецтва в процесі освоєння поліхудожності та проведення художніх аналогій між музикою та іншими видами мистецтва.      </vt:lpstr>
      <vt:lpstr>Мозковий штурм</vt:lpstr>
      <vt:lpstr>Слайд 4</vt:lpstr>
      <vt:lpstr>Декоративн -прикладне мистецтво та графіка</vt:lpstr>
      <vt:lpstr> </vt:lpstr>
      <vt:lpstr>Слайд 7</vt:lpstr>
      <vt:lpstr>Дитинство талановите своєю духовністю, чистотою, свіжістю сприймання світу, усім тим, що втрачається у процесі дорослішання   (М.Берковський)</vt:lpstr>
      <vt:lpstr>Слайд 9</vt:lpstr>
      <vt:lpstr>Слайд 10</vt:lpstr>
      <vt:lpstr> (на диспуті необхідно обгрунтувати свої міркування, висловити докази й аргументи, що підтверджують перевагу команди); Для цього оберіть експертів та ведучих. Підберіть тези виступу, підготуйте аргументації.  </vt:lpstr>
      <vt:lpstr>Слайд 12</vt:lpstr>
      <vt:lpstr>Диспут: </vt:lpstr>
      <vt:lpstr>Гіпотеза 1 (Група I) Сучасній людині потрібні всі види мистецтва</vt:lpstr>
      <vt:lpstr>Гіпотеза 1 (група II) Сучасній людині необов’язково знати всі види мистецтва</vt:lpstr>
      <vt:lpstr>Слайд 16</vt:lpstr>
      <vt:lpstr>Учні об’єднуються в три групи в залежності від переконань, одержаних в результаті диспуту та на дошці в стовпчик записують у колонки основну тезу - висновок  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Види і мова мистецтва</dc:title>
  <dc:creator>777</dc:creator>
  <cp:lastModifiedBy>777</cp:lastModifiedBy>
  <cp:revision>19</cp:revision>
  <dcterms:created xsi:type="dcterms:W3CDTF">2010-02-22T18:54:57Z</dcterms:created>
  <dcterms:modified xsi:type="dcterms:W3CDTF">2010-03-14T15:37:24Z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TC300090791049</vt:lpwstr>
  </property>
</Properties>
</file>