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16"/>
  </p:notesMasterIdLst>
  <p:sldIdLst>
    <p:sldId id="256" r:id="rId2"/>
    <p:sldId id="295" r:id="rId3"/>
    <p:sldId id="273" r:id="rId4"/>
    <p:sldId id="274" r:id="rId5"/>
    <p:sldId id="294" r:id="rId6"/>
    <p:sldId id="275" r:id="rId7"/>
    <p:sldId id="267" r:id="rId8"/>
    <p:sldId id="265" r:id="rId9"/>
    <p:sldId id="291" r:id="rId10"/>
    <p:sldId id="286" r:id="rId11"/>
    <p:sldId id="260" r:id="rId12"/>
    <p:sldId id="293" r:id="rId13"/>
    <p:sldId id="292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0000"/>
    <a:srgbClr val="FF0066"/>
    <a:srgbClr val="0099CC"/>
    <a:srgbClr val="000000"/>
    <a:srgbClr val="FF6600"/>
    <a:srgbClr val="EDA6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1865" autoAdjust="0"/>
  </p:normalViewPr>
  <p:slideViewPr>
    <p:cSldViewPr>
      <p:cViewPr varScale="1">
        <p:scale>
          <a:sx n="61" d="100"/>
          <a:sy n="61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DB578-8C48-4836-937B-F0506CBE3C8B}" type="datetimeFigureOut">
              <a:rPr lang="uk-UA" smtClean="0"/>
              <a:pPr/>
              <a:t>07.02.2010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991D-75AC-4B54-9597-FA3F417851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991D-75AC-4B54-9597-FA3F417851CD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991D-75AC-4B54-9597-FA3F417851CD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61480" t="69682" r="3502" b="1393"/>
          <a:stretch>
            <a:fillRect/>
          </a:stretch>
        </p:blipFill>
        <p:spPr bwMode="auto">
          <a:xfrm>
            <a:off x="1295400" y="2514600"/>
            <a:ext cx="2590800" cy="33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8819" r="55903" b="71329"/>
          <a:stretch>
            <a:fillRect/>
          </a:stretch>
        </p:blipFill>
        <p:spPr bwMode="auto">
          <a:xfrm>
            <a:off x="5562600" y="2590800"/>
            <a:ext cx="26212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62000" y="12954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3200" b="1" cap="none" spc="0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9" descr="MUSI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0292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66800" y="609600"/>
            <a:ext cx="7239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Засоби виразності </a:t>
            </a:r>
            <a:r>
              <a:rPr lang="uk-UA" sz="3600" b="1" dirty="0" smtClean="0">
                <a:solidFill>
                  <a:schemeClr val="bg1"/>
                </a:solidFill>
              </a:rPr>
              <a:t>графіки: </a:t>
            </a:r>
            <a:r>
              <a:rPr lang="uk-UA" sz="3200" b="1" dirty="0" smtClean="0">
                <a:solidFill>
                  <a:schemeClr val="bg1"/>
                </a:solidFill>
              </a:rPr>
              <a:t>пляма, силует, контур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асоціативне використання графіки </a:t>
            </a:r>
          </a:p>
          <a:p>
            <a:pPr algn="ctr"/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створенні асоціативних образів. </a:t>
            </a:r>
          </a:p>
          <a:p>
            <a:pPr algn="ctr"/>
            <a:r>
              <a:rPr lang="uk-UA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687" cy="6845531"/>
          </a:xfrm>
          <a:prstGeom prst="rect">
            <a:avLst/>
          </a:prstGeom>
          <a:noFill/>
        </p:spPr>
      </p:pic>
      <p:pic>
        <p:nvPicPr>
          <p:cNvPr id="5" name="Picture 2" descr="G:\Pudel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886786"/>
            <a:ext cx="5486400" cy="40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3000" y="7620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Ілюстрація </a:t>
            </a:r>
            <a:r>
              <a:rPr lang="uk-UA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до твору</a:t>
            </a:r>
          </a:p>
          <a:p>
            <a:pPr algn="ctr">
              <a:defRPr/>
            </a:pPr>
            <a:r>
              <a:rPr lang="uk-UA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Маршака </a:t>
            </a:r>
            <a:r>
              <a:rPr lang="uk-UA" sz="28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“Пудель”</a:t>
            </a:r>
            <a:r>
              <a:rPr lang="ru-RU" sz="2800" b="1" i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 </a:t>
            </a:r>
            <a:endParaRPr lang="uk-UA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25000" b="7143"/>
          <a:stretch>
            <a:fillRect/>
          </a:stretch>
        </p:blipFill>
        <p:spPr bwMode="auto">
          <a:xfrm>
            <a:off x="1447800" y="2514600"/>
            <a:ext cx="2895600" cy="330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762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chemeClr val="bg1"/>
                </a:solidFill>
              </a:rPr>
              <a:t>Варіант 1</a:t>
            </a:r>
            <a:endParaRPr lang="uk-UA" sz="2400" b="1" i="1" u="sng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61388" t="6321" r="3131" b="13608"/>
          <a:stretch>
            <a:fillRect/>
          </a:stretch>
        </p:blipFill>
        <p:spPr bwMode="auto">
          <a:xfrm>
            <a:off x="4953000" y="2590799"/>
            <a:ext cx="2895600" cy="323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MUSI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8768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43000" y="68580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 завдання: </a:t>
            </a:r>
          </a:p>
          <a:p>
            <a:pPr algn="ctr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 </a:t>
            </a:r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силуетів дерев, </a:t>
            </a:r>
          </a:p>
          <a:p>
            <a:pPr algn="ctr"/>
            <a:r>
              <a:rPr lang="uk-UA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тварин на білому чи чорному тлі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uk-UA" sz="2800" b="1" dirty="0" smtClean="0">
                <a:ln w="1905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Техніка за вибором</a:t>
            </a:r>
            <a:endParaRPr lang="uk-UA" sz="2800" b="1" dirty="0">
              <a:ln w="1905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47800" y="1981200"/>
            <a:ext cx="64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Тобі буде легше малювати, якщо ти дізнаєшся схему росту дерев та їх основні форми.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Хвойні дерева такі як ялина мають симетричну конусоподібну форму, а гілки відходять від стовбура під певним кутом.</a:t>
            </a:r>
          </a:p>
          <a:p>
            <a:pPr>
              <a:buFont typeface="Arial" pitchFamily="34" charset="0"/>
              <a:buChar char="•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Листяні дерева менш стрункі, їх крона ширша, форма менш правильна, їх гілки багаторазово діляться на дрібніші, а на найтонших гілочках ростуть листочки.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914400"/>
            <a:ext cx="2558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 smtClean="0">
                <a:solidFill>
                  <a:schemeClr val="bg1"/>
                </a:solidFill>
              </a:rPr>
              <a:t>Пам</a:t>
            </a:r>
            <a:r>
              <a:rPr lang="en-US" sz="4000" dirty="0" smtClean="0">
                <a:solidFill>
                  <a:schemeClr val="bg1"/>
                </a:solidFill>
              </a:rPr>
              <a:t>’</a:t>
            </a:r>
            <a:r>
              <a:rPr lang="uk-UA" sz="4000" dirty="0" err="1" smtClean="0">
                <a:solidFill>
                  <a:schemeClr val="bg1"/>
                </a:solidFill>
              </a:rPr>
              <a:t>ятай</a:t>
            </a:r>
            <a:r>
              <a:rPr lang="uk-UA" sz="4000" dirty="0" smtClean="0">
                <a:solidFill>
                  <a:schemeClr val="bg1"/>
                </a:solidFill>
              </a:rPr>
              <a:t>!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7" y="12469"/>
            <a:ext cx="9160687" cy="68455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90600" y="1371600"/>
            <a:ext cx="7162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Вправа: </a:t>
            </a:r>
            <a:r>
              <a:rPr lang="uk-UA" sz="32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Дерева</a:t>
            </a:r>
            <a:r>
              <a:rPr lang="uk-UA" sz="32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>
              <a:defRPr/>
            </a:pPr>
            <a:endParaRPr lang="uk-U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Уяви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 дерево, з яким себе ототожнюєш,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міцний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гнучкий стовбур, гілки, що розхитує вітер, 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яке шелестить від подиху вітру, звернене до сонця. </a:t>
            </a:r>
          </a:p>
          <a:p>
            <a:pPr algn="ctr" eaLnBrk="0" hangingPunct="0"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Спробуй перевтілитись в це дерево.</a:t>
            </a:r>
            <a:endParaRPr lang="uk-UA" sz="2800" dirty="0" smtClean="0">
              <a:solidFill>
                <a:schemeClr val="bg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себе почуваєш?</a:t>
            </a:r>
            <a:endParaRPr lang="uk-UA" sz="44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531" t="1593" r="478" b="2853"/>
          <a:stretch>
            <a:fillRect/>
          </a:stretch>
        </p:blipFill>
        <p:spPr bwMode="auto">
          <a:xfrm>
            <a:off x="1066801" y="2209800"/>
            <a:ext cx="3803868" cy="37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6800" y="2438400"/>
            <a:ext cx="68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14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u="sng" dirty="0" smtClean="0">
                <a:solidFill>
                  <a:schemeClr val="bg1"/>
                </a:solidFill>
              </a:rPr>
              <a:t>Варіант 2</a:t>
            </a:r>
            <a:endParaRPr lang="uk-UA" sz="2800" i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19400" y="685800"/>
            <a:ext cx="4767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Створи </a:t>
            </a:r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силует</a:t>
            </a:r>
            <a:r>
              <a:rPr lang="ru-RU" sz="28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людини</a:t>
            </a:r>
            <a:endParaRPr lang="ru-RU" sz="28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3000" y="1219200"/>
            <a:ext cx="3276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Закріпи на стіні </a:t>
            </a:r>
            <a:r>
              <a:rPr lang="uk-UA" b="1" dirty="0" err="1" smtClean="0">
                <a:solidFill>
                  <a:schemeClr val="bg1"/>
                </a:solidFill>
              </a:rPr>
              <a:t>скотчем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 лист паперу.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Посади навпроти когось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із своїх друзів,направ на нього лампу так, щоб його профіль проектувався на </a:t>
            </a:r>
            <a:r>
              <a:rPr lang="uk-UA" b="1" dirty="0" err="1" smtClean="0">
                <a:solidFill>
                  <a:schemeClr val="bg1"/>
                </a:solidFill>
              </a:rPr>
              <a:t>листокпаперу</a:t>
            </a:r>
            <a:r>
              <a:rPr lang="uk-UA" b="1" dirty="0" smtClean="0">
                <a:solidFill>
                  <a:schemeClr val="bg1"/>
                </a:solidFill>
              </a:rPr>
              <a:t>. Обмалюй профіль олівцем.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Тоді зніми листок зі стіни і </a:t>
            </a:r>
            <a:r>
              <a:rPr lang="uk-UA" b="1" dirty="0" smtClean="0">
                <a:solidFill>
                  <a:schemeClr val="bg1"/>
                </a:solidFill>
              </a:rPr>
              <a:t>виріж одержаний </a:t>
            </a:r>
            <a:r>
              <a:rPr lang="uk-UA" b="1" dirty="0" smtClean="0">
                <a:solidFill>
                  <a:schemeClr val="bg1"/>
                </a:solidFill>
              </a:rPr>
              <a:t>профіль.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Можеш користуватись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кольоровим папером, вирізаючи при цьому силуети кількох людей.</a:t>
            </a:r>
          </a:p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Порівняй </a:t>
            </a:r>
            <a:r>
              <a:rPr lang="uk-UA" b="1" dirty="0" smtClean="0">
                <a:solidFill>
                  <a:schemeClr val="bg1"/>
                </a:solidFill>
              </a:rPr>
              <a:t>їх, чим вони різняться?</a:t>
            </a:r>
            <a:endParaRPr lang="uk-UA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00200" y="11430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Йдучи  сьогодні на урок, я зустріла хлопчика,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який намагався  відломити від дерева гілку.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Я йому зробила зауваження, пояснивши,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що не можна знищувати рослини, бо вони –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живі організми і приносять людям користь.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На це хлопчик мені відповів: «Та що ви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таке кажете? Хіба це дерево вміє розмовляти,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чи, наприклад</a:t>
            </a:r>
            <a:r>
              <a:rPr lang="uk-UA" sz="2000" b="1" dirty="0" smtClean="0">
                <a:solidFill>
                  <a:schemeClr val="bg1"/>
                </a:solidFill>
              </a:rPr>
              <a:t>, їсти</a:t>
            </a:r>
            <a:r>
              <a:rPr lang="uk-UA" sz="2000" b="1" dirty="0" smtClean="0">
                <a:solidFill>
                  <a:schemeClr val="bg1"/>
                </a:solidFill>
              </a:rPr>
              <a:t>, як людина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Що може відчувати «</a:t>
            </a:r>
            <a:r>
              <a:rPr lang="uk-UA" sz="2000" b="1" dirty="0" err="1" smtClean="0">
                <a:solidFill>
                  <a:schemeClr val="bg1"/>
                </a:solidFill>
              </a:rPr>
              <a:t>дерев’яшка</a:t>
            </a:r>
            <a:r>
              <a:rPr lang="uk-UA" sz="2000" b="1" dirty="0" smtClean="0">
                <a:solidFill>
                  <a:schemeClr val="bg1"/>
                </a:solidFill>
              </a:rPr>
              <a:t>»?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Та і яка від неї користь?» 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            </a:t>
            </a:r>
            <a:r>
              <a:rPr lang="uk-UA" sz="2000" b="1" dirty="0" smtClean="0">
                <a:solidFill>
                  <a:schemeClr val="bg1"/>
                </a:solidFill>
              </a:rPr>
              <a:t>Чи погоджуєтесь </a:t>
            </a:r>
            <a:r>
              <a:rPr lang="uk-UA" sz="2000" b="1" dirty="0" smtClean="0">
                <a:solidFill>
                  <a:schemeClr val="bg1"/>
                </a:solidFill>
              </a:rPr>
              <a:t>ви з такими словами?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687" cy="6845531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 r="33894"/>
          <a:stretch>
            <a:fillRect/>
          </a:stretch>
        </p:blipFill>
        <p:spPr bwMode="auto">
          <a:xfrm>
            <a:off x="1066800" y="1066800"/>
            <a:ext cx="2819400" cy="472440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33800" y="10668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Графічний малюнок поділяється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 на лінійний та тоновий.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Виражальний засіб лінійного-лінія, тонового-силует.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9200" y="838200"/>
            <a:ext cx="7125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Пляма у графічному мистецтві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90600" y="762000"/>
            <a:ext cx="70104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Об</a:t>
            </a:r>
            <a:r>
              <a:rPr lang="ru-RU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єднайтесь у число груп, що дорівнює трьом видам образотворчого мистецтва(графіка, живопис, декоративно-прикладне мистецтво) </a:t>
            </a:r>
          </a:p>
          <a:p>
            <a:pPr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Кожна група обирає один вид мистецтва. </a:t>
            </a:r>
          </a:p>
          <a:p>
            <a:pPr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В соціальних закладках ВЕБ 2,0 </a:t>
            </a:r>
            <a:r>
              <a:rPr lang="uk-UA" b="1" dirty="0" err="1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“Бобродобро”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вчитель зберігає інформацію, на кожному із трьох </a:t>
            </a:r>
            <a:r>
              <a:rPr lang="uk-UA" b="1" dirty="0" err="1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комп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ютерів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по одному виду образотворчого мистецтва. На опрацювання інформації  відводиться  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</a:t>
            </a:r>
            <a:r>
              <a:rPr lang="en-US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ять хвилин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Вибираєте інформацію за такими напрямками:</a:t>
            </a:r>
          </a:p>
          <a:p>
            <a:pPr>
              <a:defRPr/>
            </a:pPr>
            <a:endParaRPr lang="uk-UA" sz="1100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Що вивчає вид мистецтва, обраний вами?</a:t>
            </a:r>
            <a:endParaRPr lang="ru-RU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endParaRPr lang="uk-UA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Про 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кого з митців обраного виду мистецтва ви дізнались?</a:t>
            </a:r>
            <a:endParaRPr lang="ru-RU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endParaRPr lang="uk-UA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Які 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твори виду мистецтва, що вивчаєте вам відомі?</a:t>
            </a:r>
            <a:endParaRPr lang="uk-UA" sz="1100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r>
              <a:rPr lang="uk-UA" sz="2400" b="1" i="1" u="sng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uk-UA" sz="2800" b="1" i="1" u="sng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Вправа</a:t>
            </a:r>
            <a:r>
              <a:rPr lang="uk-UA" sz="2800" b="1" i="1" u="sng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: Акваріум</a:t>
            </a:r>
            <a:endParaRPr lang="uk-UA" sz="2400" b="1" i="1" u="sng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Займіть по черзі кожна із груп місце в </a:t>
            </a:r>
            <a:r>
              <a:rPr lang="uk-UA" b="1" dirty="0" err="1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“Акваріумі”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.</a:t>
            </a:r>
            <a:endParaRPr lang="uk-UA" sz="2800" b="1" dirty="0" smtClean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Опрацюйте добуту інформацію по черзі кожна група, аналізуючи 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та порівнюючи </a:t>
            </a: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її. 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6800" y="838200"/>
            <a:ext cx="701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Силует</a:t>
            </a:r>
            <a:endParaRPr lang="uk-UA" sz="2800" dirty="0" smtClean="0">
              <a:solidFill>
                <a:schemeClr val="bg1"/>
              </a:solidFill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Силует може </a:t>
            </a:r>
            <a:r>
              <a:rPr lang="uk-UA" sz="2800" dirty="0" smtClean="0">
                <a:solidFill>
                  <a:schemeClr val="bg1"/>
                </a:solidFill>
              </a:rPr>
              <a:t>бути </a:t>
            </a:r>
            <a:r>
              <a:rPr lang="uk-UA" sz="2800" dirty="0" smtClean="0">
                <a:solidFill>
                  <a:schemeClr val="bg1"/>
                </a:solidFill>
              </a:rPr>
              <a:t>темним </a:t>
            </a:r>
            <a:r>
              <a:rPr lang="uk-UA" sz="2800" dirty="0" smtClean="0">
                <a:solidFill>
                  <a:schemeClr val="bg1"/>
                </a:solidFill>
              </a:rPr>
              <a:t>на</a:t>
            </a:r>
          </a:p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 світлому чи </a:t>
            </a:r>
            <a:r>
              <a:rPr lang="uk-UA" sz="2800" dirty="0" smtClean="0">
                <a:solidFill>
                  <a:schemeClr val="bg1"/>
                </a:solidFill>
              </a:rPr>
              <a:t>світлим </a:t>
            </a:r>
            <a:r>
              <a:rPr lang="uk-UA" sz="2800" dirty="0" smtClean="0">
                <a:solidFill>
                  <a:schemeClr val="bg1"/>
                </a:solidFill>
              </a:rPr>
              <a:t>на </a:t>
            </a:r>
            <a:r>
              <a:rPr lang="uk-UA" sz="2800" dirty="0" smtClean="0">
                <a:solidFill>
                  <a:schemeClr val="bg1"/>
                </a:solidFill>
              </a:rPr>
              <a:t>темному тлі 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777\Desktop\000120_373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362200"/>
            <a:ext cx="2372009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5546" t="3672" r="56556" b="11871"/>
          <a:stretch>
            <a:fillRect/>
          </a:stretch>
        </p:blipFill>
        <p:spPr bwMode="auto">
          <a:xfrm>
            <a:off x="1371600" y="19812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l="61480" t="2323" r="4377" b="70969"/>
          <a:stretch>
            <a:fillRect/>
          </a:stretch>
        </p:blipFill>
        <p:spPr bwMode="auto">
          <a:xfrm>
            <a:off x="5029200" y="19812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19400" y="838200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Силуети дерев</a:t>
            </a:r>
            <a:endParaRPr lang="uk-UA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990600" y="1905000"/>
            <a:ext cx="3200400" cy="3505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4572000" y="1981200"/>
            <a:ext cx="3200400" cy="3505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4" descr="J03453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33600"/>
            <a:ext cx="1800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86400" y="2667000"/>
            <a:ext cx="1504950" cy="1920875"/>
            <a:chOff x="1984" y="1298"/>
            <a:chExt cx="948" cy="1210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559" y="1826"/>
              <a:ext cx="365" cy="195"/>
            </a:xfrm>
            <a:custGeom>
              <a:avLst/>
              <a:gdLst/>
              <a:ahLst/>
              <a:cxnLst>
                <a:cxn ang="0">
                  <a:pos x="633" y="4"/>
                </a:cxn>
                <a:cxn ang="0">
                  <a:pos x="580" y="0"/>
                </a:cxn>
                <a:cxn ang="0">
                  <a:pos x="524" y="4"/>
                </a:cxn>
                <a:cxn ang="0">
                  <a:pos x="467" y="14"/>
                </a:cxn>
                <a:cxn ang="0">
                  <a:pos x="414" y="29"/>
                </a:cxn>
                <a:cxn ang="0">
                  <a:pos x="358" y="50"/>
                </a:cxn>
                <a:cxn ang="0">
                  <a:pos x="305" y="75"/>
                </a:cxn>
                <a:cxn ang="0">
                  <a:pos x="257" y="101"/>
                </a:cxn>
                <a:cxn ang="0">
                  <a:pos x="211" y="126"/>
                </a:cxn>
                <a:cxn ang="0">
                  <a:pos x="165" y="155"/>
                </a:cxn>
                <a:cxn ang="0">
                  <a:pos x="126" y="184"/>
                </a:cxn>
                <a:cxn ang="0">
                  <a:pos x="87" y="209"/>
                </a:cxn>
                <a:cxn ang="0">
                  <a:pos x="59" y="230"/>
                </a:cxn>
                <a:cxn ang="0">
                  <a:pos x="35" y="252"/>
                </a:cxn>
                <a:cxn ang="0">
                  <a:pos x="13" y="266"/>
                </a:cxn>
                <a:cxn ang="0">
                  <a:pos x="2" y="277"/>
                </a:cxn>
                <a:cxn ang="0">
                  <a:pos x="0" y="281"/>
                </a:cxn>
                <a:cxn ang="0">
                  <a:pos x="66" y="306"/>
                </a:cxn>
                <a:cxn ang="0">
                  <a:pos x="129" y="328"/>
                </a:cxn>
                <a:cxn ang="0">
                  <a:pos x="190" y="349"/>
                </a:cxn>
                <a:cxn ang="0">
                  <a:pos x="246" y="364"/>
                </a:cxn>
                <a:cxn ang="0">
                  <a:pos x="299" y="374"/>
                </a:cxn>
                <a:cxn ang="0">
                  <a:pos x="348" y="382"/>
                </a:cxn>
                <a:cxn ang="0">
                  <a:pos x="397" y="386"/>
                </a:cxn>
                <a:cxn ang="0">
                  <a:pos x="443" y="389"/>
                </a:cxn>
                <a:cxn ang="0">
                  <a:pos x="484" y="389"/>
                </a:cxn>
                <a:cxn ang="0">
                  <a:pos x="524" y="386"/>
                </a:cxn>
                <a:cxn ang="0">
                  <a:pos x="559" y="378"/>
                </a:cxn>
                <a:cxn ang="0">
                  <a:pos x="595" y="371"/>
                </a:cxn>
                <a:cxn ang="0">
                  <a:pos x="626" y="364"/>
                </a:cxn>
                <a:cxn ang="0">
                  <a:pos x="654" y="353"/>
                </a:cxn>
                <a:cxn ang="0">
                  <a:pos x="682" y="343"/>
                </a:cxn>
                <a:cxn ang="0">
                  <a:pos x="707" y="328"/>
                </a:cxn>
                <a:cxn ang="0">
                  <a:pos x="713" y="320"/>
                </a:cxn>
                <a:cxn ang="0">
                  <a:pos x="724" y="299"/>
                </a:cxn>
                <a:cxn ang="0">
                  <a:pos x="728" y="259"/>
                </a:cxn>
                <a:cxn ang="0">
                  <a:pos x="711" y="205"/>
                </a:cxn>
                <a:cxn ang="0">
                  <a:pos x="704" y="184"/>
                </a:cxn>
                <a:cxn ang="0">
                  <a:pos x="682" y="126"/>
                </a:cxn>
                <a:cxn ang="0">
                  <a:pos x="665" y="58"/>
                </a:cxn>
                <a:cxn ang="0">
                  <a:pos x="661" y="0"/>
                </a:cxn>
                <a:cxn ang="0">
                  <a:pos x="633" y="4"/>
                </a:cxn>
              </a:cxnLst>
              <a:rect l="0" t="0" r="r" b="b"/>
              <a:pathLst>
                <a:path w="728" h="389">
                  <a:moveTo>
                    <a:pt x="633" y="4"/>
                  </a:moveTo>
                  <a:lnTo>
                    <a:pt x="580" y="0"/>
                  </a:lnTo>
                  <a:lnTo>
                    <a:pt x="524" y="4"/>
                  </a:lnTo>
                  <a:lnTo>
                    <a:pt x="467" y="14"/>
                  </a:lnTo>
                  <a:lnTo>
                    <a:pt x="414" y="29"/>
                  </a:lnTo>
                  <a:lnTo>
                    <a:pt x="358" y="50"/>
                  </a:lnTo>
                  <a:lnTo>
                    <a:pt x="305" y="75"/>
                  </a:lnTo>
                  <a:lnTo>
                    <a:pt x="257" y="101"/>
                  </a:lnTo>
                  <a:lnTo>
                    <a:pt x="211" y="126"/>
                  </a:lnTo>
                  <a:lnTo>
                    <a:pt x="165" y="155"/>
                  </a:lnTo>
                  <a:lnTo>
                    <a:pt x="126" y="184"/>
                  </a:lnTo>
                  <a:lnTo>
                    <a:pt x="87" y="209"/>
                  </a:lnTo>
                  <a:lnTo>
                    <a:pt x="59" y="230"/>
                  </a:lnTo>
                  <a:lnTo>
                    <a:pt x="35" y="252"/>
                  </a:lnTo>
                  <a:lnTo>
                    <a:pt x="13" y="266"/>
                  </a:lnTo>
                  <a:lnTo>
                    <a:pt x="2" y="277"/>
                  </a:lnTo>
                  <a:lnTo>
                    <a:pt x="0" y="281"/>
                  </a:lnTo>
                  <a:lnTo>
                    <a:pt x="66" y="306"/>
                  </a:lnTo>
                  <a:lnTo>
                    <a:pt x="129" y="328"/>
                  </a:lnTo>
                  <a:lnTo>
                    <a:pt x="190" y="349"/>
                  </a:lnTo>
                  <a:lnTo>
                    <a:pt x="246" y="364"/>
                  </a:lnTo>
                  <a:lnTo>
                    <a:pt x="299" y="374"/>
                  </a:lnTo>
                  <a:lnTo>
                    <a:pt x="348" y="382"/>
                  </a:lnTo>
                  <a:lnTo>
                    <a:pt x="397" y="386"/>
                  </a:lnTo>
                  <a:lnTo>
                    <a:pt x="443" y="389"/>
                  </a:lnTo>
                  <a:lnTo>
                    <a:pt x="484" y="389"/>
                  </a:lnTo>
                  <a:lnTo>
                    <a:pt x="524" y="386"/>
                  </a:lnTo>
                  <a:lnTo>
                    <a:pt x="559" y="378"/>
                  </a:lnTo>
                  <a:lnTo>
                    <a:pt x="595" y="371"/>
                  </a:lnTo>
                  <a:lnTo>
                    <a:pt x="626" y="364"/>
                  </a:lnTo>
                  <a:lnTo>
                    <a:pt x="654" y="353"/>
                  </a:lnTo>
                  <a:lnTo>
                    <a:pt x="682" y="343"/>
                  </a:lnTo>
                  <a:lnTo>
                    <a:pt x="707" y="328"/>
                  </a:lnTo>
                  <a:lnTo>
                    <a:pt x="713" y="320"/>
                  </a:lnTo>
                  <a:lnTo>
                    <a:pt x="724" y="299"/>
                  </a:lnTo>
                  <a:lnTo>
                    <a:pt x="728" y="259"/>
                  </a:lnTo>
                  <a:lnTo>
                    <a:pt x="711" y="205"/>
                  </a:lnTo>
                  <a:lnTo>
                    <a:pt x="704" y="184"/>
                  </a:lnTo>
                  <a:lnTo>
                    <a:pt x="682" y="126"/>
                  </a:lnTo>
                  <a:lnTo>
                    <a:pt x="665" y="58"/>
                  </a:lnTo>
                  <a:lnTo>
                    <a:pt x="661" y="0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536" y="1983"/>
              <a:ext cx="164" cy="204"/>
            </a:xfrm>
            <a:custGeom>
              <a:avLst/>
              <a:gdLst/>
              <a:ahLst/>
              <a:cxnLst>
                <a:cxn ang="0">
                  <a:pos x="157" y="384"/>
                </a:cxn>
                <a:cxn ang="0">
                  <a:pos x="77" y="407"/>
                </a:cxn>
                <a:cxn ang="0">
                  <a:pos x="28" y="382"/>
                </a:cxn>
                <a:cxn ang="0">
                  <a:pos x="3" y="324"/>
                </a:cxn>
                <a:cxn ang="0">
                  <a:pos x="0" y="244"/>
                </a:cxn>
                <a:cxn ang="0">
                  <a:pos x="7" y="157"/>
                </a:cxn>
                <a:cxn ang="0">
                  <a:pos x="20" y="78"/>
                </a:cxn>
                <a:cxn ang="0">
                  <a:pos x="31" y="21"/>
                </a:cxn>
                <a:cxn ang="0">
                  <a:pos x="38" y="0"/>
                </a:cxn>
                <a:cxn ang="0">
                  <a:pos x="101" y="39"/>
                </a:cxn>
                <a:cxn ang="0">
                  <a:pos x="157" y="78"/>
                </a:cxn>
                <a:cxn ang="0">
                  <a:pos x="203" y="114"/>
                </a:cxn>
                <a:cxn ang="0">
                  <a:pos x="242" y="155"/>
                </a:cxn>
                <a:cxn ang="0">
                  <a:pos x="275" y="190"/>
                </a:cxn>
                <a:cxn ang="0">
                  <a:pos x="299" y="227"/>
                </a:cxn>
                <a:cxn ang="0">
                  <a:pos x="316" y="258"/>
                </a:cxn>
                <a:cxn ang="0">
                  <a:pos x="327" y="291"/>
                </a:cxn>
                <a:cxn ang="0">
                  <a:pos x="320" y="295"/>
                </a:cxn>
                <a:cxn ang="0">
                  <a:pos x="306" y="302"/>
                </a:cxn>
                <a:cxn ang="0">
                  <a:pos x="284" y="316"/>
                </a:cxn>
                <a:cxn ang="0">
                  <a:pos x="257" y="331"/>
                </a:cxn>
                <a:cxn ang="0">
                  <a:pos x="229" y="349"/>
                </a:cxn>
                <a:cxn ang="0">
                  <a:pos x="201" y="363"/>
                </a:cxn>
                <a:cxn ang="0">
                  <a:pos x="175" y="374"/>
                </a:cxn>
                <a:cxn ang="0">
                  <a:pos x="157" y="384"/>
                </a:cxn>
              </a:cxnLst>
              <a:rect l="0" t="0" r="r" b="b"/>
              <a:pathLst>
                <a:path w="327" h="407">
                  <a:moveTo>
                    <a:pt x="157" y="384"/>
                  </a:moveTo>
                  <a:lnTo>
                    <a:pt x="77" y="407"/>
                  </a:lnTo>
                  <a:lnTo>
                    <a:pt x="28" y="382"/>
                  </a:lnTo>
                  <a:lnTo>
                    <a:pt x="3" y="324"/>
                  </a:lnTo>
                  <a:lnTo>
                    <a:pt x="0" y="244"/>
                  </a:lnTo>
                  <a:lnTo>
                    <a:pt x="7" y="157"/>
                  </a:lnTo>
                  <a:lnTo>
                    <a:pt x="20" y="78"/>
                  </a:lnTo>
                  <a:lnTo>
                    <a:pt x="31" y="21"/>
                  </a:lnTo>
                  <a:lnTo>
                    <a:pt x="38" y="0"/>
                  </a:lnTo>
                  <a:lnTo>
                    <a:pt x="101" y="39"/>
                  </a:lnTo>
                  <a:lnTo>
                    <a:pt x="157" y="78"/>
                  </a:lnTo>
                  <a:lnTo>
                    <a:pt x="203" y="114"/>
                  </a:lnTo>
                  <a:lnTo>
                    <a:pt x="242" y="155"/>
                  </a:lnTo>
                  <a:lnTo>
                    <a:pt x="275" y="190"/>
                  </a:lnTo>
                  <a:lnTo>
                    <a:pt x="299" y="227"/>
                  </a:lnTo>
                  <a:lnTo>
                    <a:pt x="316" y="258"/>
                  </a:lnTo>
                  <a:lnTo>
                    <a:pt x="327" y="291"/>
                  </a:lnTo>
                  <a:lnTo>
                    <a:pt x="320" y="295"/>
                  </a:lnTo>
                  <a:lnTo>
                    <a:pt x="306" y="302"/>
                  </a:lnTo>
                  <a:lnTo>
                    <a:pt x="284" y="316"/>
                  </a:lnTo>
                  <a:lnTo>
                    <a:pt x="257" y="331"/>
                  </a:lnTo>
                  <a:lnTo>
                    <a:pt x="229" y="349"/>
                  </a:lnTo>
                  <a:lnTo>
                    <a:pt x="201" y="363"/>
                  </a:lnTo>
                  <a:lnTo>
                    <a:pt x="175" y="374"/>
                  </a:lnTo>
                  <a:lnTo>
                    <a:pt x="157" y="3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984" y="1298"/>
              <a:ext cx="740" cy="1210"/>
            </a:xfrm>
            <a:custGeom>
              <a:avLst/>
              <a:gdLst/>
              <a:ahLst/>
              <a:cxnLst>
                <a:cxn ang="0">
                  <a:pos x="289" y="382"/>
                </a:cxn>
                <a:cxn ang="0">
                  <a:pos x="232" y="516"/>
                </a:cxn>
                <a:cxn ang="0">
                  <a:pos x="151" y="621"/>
                </a:cxn>
                <a:cxn ang="0">
                  <a:pos x="49" y="704"/>
                </a:cxn>
                <a:cxn ang="0">
                  <a:pos x="3" y="735"/>
                </a:cxn>
                <a:cxn ang="0">
                  <a:pos x="0" y="764"/>
                </a:cxn>
                <a:cxn ang="0">
                  <a:pos x="0" y="772"/>
                </a:cxn>
                <a:cxn ang="0">
                  <a:pos x="10" y="786"/>
                </a:cxn>
                <a:cxn ang="0">
                  <a:pos x="21" y="807"/>
                </a:cxn>
                <a:cxn ang="0">
                  <a:pos x="95" y="894"/>
                </a:cxn>
                <a:cxn ang="0">
                  <a:pos x="119" y="991"/>
                </a:cxn>
                <a:cxn ang="0">
                  <a:pos x="123" y="1063"/>
                </a:cxn>
                <a:cxn ang="0">
                  <a:pos x="123" y="1150"/>
                </a:cxn>
                <a:cxn ang="0">
                  <a:pos x="109" y="1193"/>
                </a:cxn>
                <a:cxn ang="0">
                  <a:pos x="64" y="1259"/>
                </a:cxn>
                <a:cxn ang="0">
                  <a:pos x="7" y="1348"/>
                </a:cxn>
                <a:cxn ang="0">
                  <a:pos x="66" y="1431"/>
                </a:cxn>
                <a:cxn ang="0">
                  <a:pos x="190" y="1453"/>
                </a:cxn>
                <a:cxn ang="0">
                  <a:pos x="310" y="1482"/>
                </a:cxn>
                <a:cxn ang="0">
                  <a:pos x="402" y="1528"/>
                </a:cxn>
                <a:cxn ang="0">
                  <a:pos x="513" y="1753"/>
                </a:cxn>
                <a:cxn ang="0">
                  <a:pos x="513" y="2218"/>
                </a:cxn>
                <a:cxn ang="0">
                  <a:pos x="570" y="2408"/>
                </a:cxn>
                <a:cxn ang="0">
                  <a:pos x="736" y="2340"/>
                </a:cxn>
                <a:cxn ang="0">
                  <a:pos x="803" y="2296"/>
                </a:cxn>
                <a:cxn ang="0">
                  <a:pos x="969" y="2189"/>
                </a:cxn>
                <a:cxn ang="0">
                  <a:pos x="1119" y="2120"/>
                </a:cxn>
                <a:cxn ang="0">
                  <a:pos x="1246" y="2088"/>
                </a:cxn>
                <a:cxn ang="0">
                  <a:pos x="1335" y="2073"/>
                </a:cxn>
                <a:cxn ang="0">
                  <a:pos x="1381" y="2073"/>
                </a:cxn>
                <a:cxn ang="0">
                  <a:pos x="1109" y="1835"/>
                </a:cxn>
                <a:cxn ang="0">
                  <a:pos x="1067" y="1499"/>
                </a:cxn>
                <a:cxn ang="0">
                  <a:pos x="1137" y="1348"/>
                </a:cxn>
                <a:cxn ang="0">
                  <a:pos x="1412" y="1082"/>
                </a:cxn>
                <a:cxn ang="0">
                  <a:pos x="1482" y="790"/>
                </a:cxn>
                <a:cxn ang="0">
                  <a:pos x="1436" y="541"/>
                </a:cxn>
                <a:cxn ang="0">
                  <a:pos x="1335" y="361"/>
                </a:cxn>
                <a:cxn ang="0">
                  <a:pos x="1263" y="281"/>
                </a:cxn>
                <a:cxn ang="0">
                  <a:pos x="1095" y="140"/>
                </a:cxn>
                <a:cxn ang="0">
                  <a:pos x="877" y="29"/>
                </a:cxn>
                <a:cxn ang="0">
                  <a:pos x="697" y="0"/>
                </a:cxn>
                <a:cxn ang="0">
                  <a:pos x="552" y="33"/>
                </a:cxn>
                <a:cxn ang="0">
                  <a:pos x="457" y="101"/>
                </a:cxn>
                <a:cxn ang="0">
                  <a:pos x="408" y="159"/>
                </a:cxn>
                <a:cxn ang="0">
                  <a:pos x="319" y="289"/>
                </a:cxn>
              </a:cxnLst>
              <a:rect l="0" t="0" r="r" b="b"/>
              <a:pathLst>
                <a:path w="1482" h="2420">
                  <a:moveTo>
                    <a:pt x="319" y="289"/>
                  </a:moveTo>
                  <a:lnTo>
                    <a:pt x="302" y="336"/>
                  </a:lnTo>
                  <a:lnTo>
                    <a:pt x="289" y="382"/>
                  </a:lnTo>
                  <a:lnTo>
                    <a:pt x="271" y="429"/>
                  </a:lnTo>
                  <a:lnTo>
                    <a:pt x="254" y="477"/>
                  </a:lnTo>
                  <a:lnTo>
                    <a:pt x="232" y="516"/>
                  </a:lnTo>
                  <a:lnTo>
                    <a:pt x="208" y="555"/>
                  </a:lnTo>
                  <a:lnTo>
                    <a:pt x="179" y="588"/>
                  </a:lnTo>
                  <a:lnTo>
                    <a:pt x="151" y="621"/>
                  </a:lnTo>
                  <a:lnTo>
                    <a:pt x="119" y="650"/>
                  </a:lnTo>
                  <a:lnTo>
                    <a:pt x="84" y="677"/>
                  </a:lnTo>
                  <a:lnTo>
                    <a:pt x="49" y="704"/>
                  </a:lnTo>
                  <a:lnTo>
                    <a:pt x="10" y="729"/>
                  </a:lnTo>
                  <a:lnTo>
                    <a:pt x="7" y="733"/>
                  </a:lnTo>
                  <a:lnTo>
                    <a:pt x="3" y="735"/>
                  </a:lnTo>
                  <a:lnTo>
                    <a:pt x="3" y="743"/>
                  </a:lnTo>
                  <a:lnTo>
                    <a:pt x="0" y="747"/>
                  </a:lnTo>
                  <a:lnTo>
                    <a:pt x="0" y="764"/>
                  </a:lnTo>
                  <a:lnTo>
                    <a:pt x="0" y="768"/>
                  </a:lnTo>
                  <a:lnTo>
                    <a:pt x="0" y="768"/>
                  </a:lnTo>
                  <a:lnTo>
                    <a:pt x="0" y="772"/>
                  </a:lnTo>
                  <a:lnTo>
                    <a:pt x="3" y="776"/>
                  </a:lnTo>
                  <a:lnTo>
                    <a:pt x="7" y="776"/>
                  </a:lnTo>
                  <a:lnTo>
                    <a:pt x="10" y="786"/>
                  </a:lnTo>
                  <a:lnTo>
                    <a:pt x="14" y="797"/>
                  </a:lnTo>
                  <a:lnTo>
                    <a:pt x="18" y="805"/>
                  </a:lnTo>
                  <a:lnTo>
                    <a:pt x="21" y="807"/>
                  </a:lnTo>
                  <a:lnTo>
                    <a:pt x="49" y="836"/>
                  </a:lnTo>
                  <a:lnTo>
                    <a:pt x="70" y="865"/>
                  </a:lnTo>
                  <a:lnTo>
                    <a:pt x="95" y="894"/>
                  </a:lnTo>
                  <a:lnTo>
                    <a:pt x="116" y="927"/>
                  </a:lnTo>
                  <a:lnTo>
                    <a:pt x="116" y="960"/>
                  </a:lnTo>
                  <a:lnTo>
                    <a:pt x="119" y="991"/>
                  </a:lnTo>
                  <a:lnTo>
                    <a:pt x="119" y="1024"/>
                  </a:lnTo>
                  <a:lnTo>
                    <a:pt x="123" y="1057"/>
                  </a:lnTo>
                  <a:lnTo>
                    <a:pt x="123" y="1063"/>
                  </a:lnTo>
                  <a:lnTo>
                    <a:pt x="127" y="1086"/>
                  </a:lnTo>
                  <a:lnTo>
                    <a:pt x="127" y="1115"/>
                  </a:lnTo>
                  <a:lnTo>
                    <a:pt x="123" y="1150"/>
                  </a:lnTo>
                  <a:lnTo>
                    <a:pt x="119" y="1165"/>
                  </a:lnTo>
                  <a:lnTo>
                    <a:pt x="116" y="1179"/>
                  </a:lnTo>
                  <a:lnTo>
                    <a:pt x="109" y="1193"/>
                  </a:lnTo>
                  <a:lnTo>
                    <a:pt x="101" y="1208"/>
                  </a:lnTo>
                  <a:lnTo>
                    <a:pt x="84" y="1233"/>
                  </a:lnTo>
                  <a:lnTo>
                    <a:pt x="64" y="1259"/>
                  </a:lnTo>
                  <a:lnTo>
                    <a:pt x="42" y="1287"/>
                  </a:lnTo>
                  <a:lnTo>
                    <a:pt x="21" y="1313"/>
                  </a:lnTo>
                  <a:lnTo>
                    <a:pt x="7" y="1348"/>
                  </a:lnTo>
                  <a:lnTo>
                    <a:pt x="10" y="1385"/>
                  </a:lnTo>
                  <a:lnTo>
                    <a:pt x="31" y="1414"/>
                  </a:lnTo>
                  <a:lnTo>
                    <a:pt x="66" y="1431"/>
                  </a:lnTo>
                  <a:lnTo>
                    <a:pt x="109" y="1439"/>
                  </a:lnTo>
                  <a:lnTo>
                    <a:pt x="151" y="1446"/>
                  </a:lnTo>
                  <a:lnTo>
                    <a:pt x="190" y="1453"/>
                  </a:lnTo>
                  <a:lnTo>
                    <a:pt x="232" y="1460"/>
                  </a:lnTo>
                  <a:lnTo>
                    <a:pt x="271" y="1470"/>
                  </a:lnTo>
                  <a:lnTo>
                    <a:pt x="310" y="1482"/>
                  </a:lnTo>
                  <a:lnTo>
                    <a:pt x="348" y="1497"/>
                  </a:lnTo>
                  <a:lnTo>
                    <a:pt x="387" y="1514"/>
                  </a:lnTo>
                  <a:lnTo>
                    <a:pt x="402" y="1528"/>
                  </a:lnTo>
                  <a:lnTo>
                    <a:pt x="433" y="1576"/>
                  </a:lnTo>
                  <a:lnTo>
                    <a:pt x="476" y="1648"/>
                  </a:lnTo>
                  <a:lnTo>
                    <a:pt x="513" y="1753"/>
                  </a:lnTo>
                  <a:lnTo>
                    <a:pt x="539" y="1881"/>
                  </a:lnTo>
                  <a:lnTo>
                    <a:pt x="542" y="2038"/>
                  </a:lnTo>
                  <a:lnTo>
                    <a:pt x="513" y="2218"/>
                  </a:lnTo>
                  <a:lnTo>
                    <a:pt x="437" y="2420"/>
                  </a:lnTo>
                  <a:lnTo>
                    <a:pt x="503" y="2420"/>
                  </a:lnTo>
                  <a:lnTo>
                    <a:pt x="570" y="2408"/>
                  </a:lnTo>
                  <a:lnTo>
                    <a:pt x="633" y="2391"/>
                  </a:lnTo>
                  <a:lnTo>
                    <a:pt x="690" y="2365"/>
                  </a:lnTo>
                  <a:lnTo>
                    <a:pt x="736" y="2340"/>
                  </a:lnTo>
                  <a:lnTo>
                    <a:pt x="771" y="2319"/>
                  </a:lnTo>
                  <a:lnTo>
                    <a:pt x="796" y="2304"/>
                  </a:lnTo>
                  <a:lnTo>
                    <a:pt x="803" y="2296"/>
                  </a:lnTo>
                  <a:lnTo>
                    <a:pt x="859" y="2253"/>
                  </a:lnTo>
                  <a:lnTo>
                    <a:pt x="915" y="2218"/>
                  </a:lnTo>
                  <a:lnTo>
                    <a:pt x="969" y="2189"/>
                  </a:lnTo>
                  <a:lnTo>
                    <a:pt x="1021" y="2160"/>
                  </a:lnTo>
                  <a:lnTo>
                    <a:pt x="1070" y="2137"/>
                  </a:lnTo>
                  <a:lnTo>
                    <a:pt x="1119" y="2120"/>
                  </a:lnTo>
                  <a:lnTo>
                    <a:pt x="1165" y="2106"/>
                  </a:lnTo>
                  <a:lnTo>
                    <a:pt x="1207" y="2094"/>
                  </a:lnTo>
                  <a:lnTo>
                    <a:pt x="1246" y="2088"/>
                  </a:lnTo>
                  <a:lnTo>
                    <a:pt x="1278" y="2081"/>
                  </a:lnTo>
                  <a:lnTo>
                    <a:pt x="1309" y="2077"/>
                  </a:lnTo>
                  <a:lnTo>
                    <a:pt x="1335" y="2073"/>
                  </a:lnTo>
                  <a:lnTo>
                    <a:pt x="1355" y="2073"/>
                  </a:lnTo>
                  <a:lnTo>
                    <a:pt x="1370" y="2073"/>
                  </a:lnTo>
                  <a:lnTo>
                    <a:pt x="1381" y="2073"/>
                  </a:lnTo>
                  <a:lnTo>
                    <a:pt x="1383" y="2073"/>
                  </a:lnTo>
                  <a:lnTo>
                    <a:pt x="1211" y="1958"/>
                  </a:lnTo>
                  <a:lnTo>
                    <a:pt x="1109" y="1835"/>
                  </a:lnTo>
                  <a:lnTo>
                    <a:pt x="1060" y="1716"/>
                  </a:lnTo>
                  <a:lnTo>
                    <a:pt x="1049" y="1600"/>
                  </a:lnTo>
                  <a:lnTo>
                    <a:pt x="1067" y="1499"/>
                  </a:lnTo>
                  <a:lnTo>
                    <a:pt x="1098" y="1421"/>
                  </a:lnTo>
                  <a:lnTo>
                    <a:pt x="1123" y="1367"/>
                  </a:lnTo>
                  <a:lnTo>
                    <a:pt x="1137" y="1348"/>
                  </a:lnTo>
                  <a:lnTo>
                    <a:pt x="1257" y="1266"/>
                  </a:lnTo>
                  <a:lnTo>
                    <a:pt x="1348" y="1179"/>
                  </a:lnTo>
                  <a:lnTo>
                    <a:pt x="1412" y="1082"/>
                  </a:lnTo>
                  <a:lnTo>
                    <a:pt x="1451" y="985"/>
                  </a:lnTo>
                  <a:lnTo>
                    <a:pt x="1475" y="884"/>
                  </a:lnTo>
                  <a:lnTo>
                    <a:pt x="1482" y="790"/>
                  </a:lnTo>
                  <a:lnTo>
                    <a:pt x="1475" y="700"/>
                  </a:lnTo>
                  <a:lnTo>
                    <a:pt x="1464" y="621"/>
                  </a:lnTo>
                  <a:lnTo>
                    <a:pt x="1436" y="541"/>
                  </a:lnTo>
                  <a:lnTo>
                    <a:pt x="1401" y="469"/>
                  </a:lnTo>
                  <a:lnTo>
                    <a:pt x="1370" y="411"/>
                  </a:lnTo>
                  <a:lnTo>
                    <a:pt x="1335" y="361"/>
                  </a:lnTo>
                  <a:lnTo>
                    <a:pt x="1302" y="324"/>
                  </a:lnTo>
                  <a:lnTo>
                    <a:pt x="1278" y="299"/>
                  </a:lnTo>
                  <a:lnTo>
                    <a:pt x="1263" y="281"/>
                  </a:lnTo>
                  <a:lnTo>
                    <a:pt x="1257" y="278"/>
                  </a:lnTo>
                  <a:lnTo>
                    <a:pt x="1172" y="202"/>
                  </a:lnTo>
                  <a:lnTo>
                    <a:pt x="1095" y="140"/>
                  </a:lnTo>
                  <a:lnTo>
                    <a:pt x="1017" y="95"/>
                  </a:lnTo>
                  <a:lnTo>
                    <a:pt x="947" y="54"/>
                  </a:lnTo>
                  <a:lnTo>
                    <a:pt x="877" y="29"/>
                  </a:lnTo>
                  <a:lnTo>
                    <a:pt x="814" y="12"/>
                  </a:lnTo>
                  <a:lnTo>
                    <a:pt x="753" y="0"/>
                  </a:lnTo>
                  <a:lnTo>
                    <a:pt x="697" y="0"/>
                  </a:lnTo>
                  <a:lnTo>
                    <a:pt x="644" y="4"/>
                  </a:lnTo>
                  <a:lnTo>
                    <a:pt x="594" y="14"/>
                  </a:lnTo>
                  <a:lnTo>
                    <a:pt x="552" y="33"/>
                  </a:lnTo>
                  <a:lnTo>
                    <a:pt x="517" y="51"/>
                  </a:lnTo>
                  <a:lnTo>
                    <a:pt x="482" y="76"/>
                  </a:lnTo>
                  <a:lnTo>
                    <a:pt x="457" y="101"/>
                  </a:lnTo>
                  <a:lnTo>
                    <a:pt x="437" y="126"/>
                  </a:lnTo>
                  <a:lnTo>
                    <a:pt x="419" y="152"/>
                  </a:lnTo>
                  <a:lnTo>
                    <a:pt x="408" y="159"/>
                  </a:lnTo>
                  <a:lnTo>
                    <a:pt x="380" y="184"/>
                  </a:lnTo>
                  <a:lnTo>
                    <a:pt x="345" y="227"/>
                  </a:lnTo>
                  <a:lnTo>
                    <a:pt x="319" y="2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2288" y="1448"/>
              <a:ext cx="317" cy="311"/>
            </a:xfrm>
            <a:custGeom>
              <a:avLst/>
              <a:gdLst/>
              <a:ahLst/>
              <a:cxnLst>
                <a:cxn ang="0">
                  <a:pos x="349" y="397"/>
                </a:cxn>
                <a:cxn ang="0">
                  <a:pos x="246" y="491"/>
                </a:cxn>
                <a:cxn ang="0">
                  <a:pos x="179" y="527"/>
                </a:cxn>
                <a:cxn ang="0">
                  <a:pos x="190" y="465"/>
                </a:cxn>
                <a:cxn ang="0">
                  <a:pos x="233" y="378"/>
                </a:cxn>
                <a:cxn ang="0">
                  <a:pos x="310" y="296"/>
                </a:cxn>
                <a:cxn ang="0">
                  <a:pos x="391" y="267"/>
                </a:cxn>
                <a:cxn ang="0">
                  <a:pos x="405" y="300"/>
                </a:cxn>
                <a:cxn ang="0">
                  <a:pos x="327" y="112"/>
                </a:cxn>
                <a:cxn ang="0">
                  <a:pos x="281" y="138"/>
                </a:cxn>
                <a:cxn ang="0">
                  <a:pos x="166" y="213"/>
                </a:cxn>
                <a:cxn ang="0">
                  <a:pos x="53" y="318"/>
                </a:cxn>
                <a:cxn ang="0">
                  <a:pos x="0" y="440"/>
                </a:cxn>
                <a:cxn ang="0">
                  <a:pos x="63" y="552"/>
                </a:cxn>
                <a:cxn ang="0">
                  <a:pos x="133" y="556"/>
                </a:cxn>
                <a:cxn ang="0">
                  <a:pos x="183" y="591"/>
                </a:cxn>
                <a:cxn ang="0">
                  <a:pos x="236" y="620"/>
                </a:cxn>
                <a:cxn ang="0">
                  <a:pos x="275" y="624"/>
                </a:cxn>
                <a:cxn ang="0">
                  <a:pos x="316" y="624"/>
                </a:cxn>
                <a:cxn ang="0">
                  <a:pos x="412" y="589"/>
                </a:cxn>
                <a:cxn ang="0">
                  <a:pos x="535" y="487"/>
                </a:cxn>
                <a:cxn ang="0">
                  <a:pos x="619" y="347"/>
                </a:cxn>
                <a:cxn ang="0">
                  <a:pos x="623" y="206"/>
                </a:cxn>
                <a:cxn ang="0">
                  <a:pos x="588" y="180"/>
                </a:cxn>
                <a:cxn ang="0">
                  <a:pos x="584" y="188"/>
                </a:cxn>
                <a:cxn ang="0">
                  <a:pos x="613" y="217"/>
                </a:cxn>
                <a:cxn ang="0">
                  <a:pos x="613" y="285"/>
                </a:cxn>
                <a:cxn ang="0">
                  <a:pos x="549" y="405"/>
                </a:cxn>
                <a:cxn ang="0">
                  <a:pos x="395" y="556"/>
                </a:cxn>
                <a:cxn ang="0">
                  <a:pos x="222" y="599"/>
                </a:cxn>
                <a:cxn ang="0">
                  <a:pos x="183" y="560"/>
                </a:cxn>
                <a:cxn ang="0">
                  <a:pos x="250" y="506"/>
                </a:cxn>
                <a:cxn ang="0">
                  <a:pos x="349" y="426"/>
                </a:cxn>
                <a:cxn ang="0">
                  <a:pos x="415" y="322"/>
                </a:cxn>
                <a:cxn ang="0">
                  <a:pos x="412" y="267"/>
                </a:cxn>
                <a:cxn ang="0">
                  <a:pos x="338" y="260"/>
                </a:cxn>
                <a:cxn ang="0">
                  <a:pos x="242" y="336"/>
                </a:cxn>
                <a:cxn ang="0">
                  <a:pos x="179" y="440"/>
                </a:cxn>
                <a:cxn ang="0">
                  <a:pos x="162" y="512"/>
                </a:cxn>
                <a:cxn ang="0">
                  <a:pos x="113" y="545"/>
                </a:cxn>
                <a:cxn ang="0">
                  <a:pos x="46" y="520"/>
                </a:cxn>
                <a:cxn ang="0">
                  <a:pos x="50" y="440"/>
                </a:cxn>
                <a:cxn ang="0">
                  <a:pos x="98" y="339"/>
                </a:cxn>
                <a:cxn ang="0">
                  <a:pos x="172" y="252"/>
                </a:cxn>
                <a:cxn ang="0">
                  <a:pos x="260" y="178"/>
                </a:cxn>
                <a:cxn ang="0">
                  <a:pos x="338" y="124"/>
                </a:cxn>
                <a:cxn ang="0">
                  <a:pos x="380" y="98"/>
                </a:cxn>
                <a:cxn ang="0">
                  <a:pos x="384" y="91"/>
                </a:cxn>
                <a:cxn ang="0">
                  <a:pos x="373" y="83"/>
                </a:cxn>
                <a:cxn ang="0">
                  <a:pos x="303" y="73"/>
                </a:cxn>
                <a:cxn ang="0">
                  <a:pos x="257" y="48"/>
                </a:cxn>
                <a:cxn ang="0">
                  <a:pos x="214" y="23"/>
                </a:cxn>
                <a:cxn ang="0">
                  <a:pos x="148" y="0"/>
                </a:cxn>
                <a:cxn ang="0">
                  <a:pos x="92" y="19"/>
                </a:cxn>
                <a:cxn ang="0">
                  <a:pos x="92" y="23"/>
                </a:cxn>
                <a:cxn ang="0">
                  <a:pos x="105" y="23"/>
                </a:cxn>
                <a:cxn ang="0">
                  <a:pos x="151" y="29"/>
                </a:cxn>
                <a:cxn ang="0">
                  <a:pos x="183" y="58"/>
                </a:cxn>
                <a:cxn ang="0">
                  <a:pos x="222" y="80"/>
                </a:cxn>
                <a:cxn ang="0">
                  <a:pos x="285" y="101"/>
                </a:cxn>
                <a:cxn ang="0">
                  <a:pos x="338" y="105"/>
                </a:cxn>
              </a:cxnLst>
              <a:rect l="0" t="0" r="r" b="b"/>
              <a:pathLst>
                <a:path w="634" h="624">
                  <a:moveTo>
                    <a:pt x="397" y="322"/>
                  </a:moveTo>
                  <a:lnTo>
                    <a:pt x="377" y="361"/>
                  </a:lnTo>
                  <a:lnTo>
                    <a:pt x="349" y="397"/>
                  </a:lnTo>
                  <a:lnTo>
                    <a:pt x="316" y="434"/>
                  </a:lnTo>
                  <a:lnTo>
                    <a:pt x="281" y="465"/>
                  </a:lnTo>
                  <a:lnTo>
                    <a:pt x="246" y="491"/>
                  </a:lnTo>
                  <a:lnTo>
                    <a:pt x="214" y="512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79" y="516"/>
                  </a:lnTo>
                  <a:lnTo>
                    <a:pt x="183" y="494"/>
                  </a:lnTo>
                  <a:lnTo>
                    <a:pt x="190" y="465"/>
                  </a:lnTo>
                  <a:lnTo>
                    <a:pt x="201" y="436"/>
                  </a:lnTo>
                  <a:lnTo>
                    <a:pt x="214" y="411"/>
                  </a:lnTo>
                  <a:lnTo>
                    <a:pt x="233" y="378"/>
                  </a:lnTo>
                  <a:lnTo>
                    <a:pt x="257" y="351"/>
                  </a:lnTo>
                  <a:lnTo>
                    <a:pt x="281" y="322"/>
                  </a:lnTo>
                  <a:lnTo>
                    <a:pt x="310" y="296"/>
                  </a:lnTo>
                  <a:lnTo>
                    <a:pt x="338" y="279"/>
                  </a:lnTo>
                  <a:lnTo>
                    <a:pt x="366" y="267"/>
                  </a:lnTo>
                  <a:lnTo>
                    <a:pt x="391" y="267"/>
                  </a:lnTo>
                  <a:lnTo>
                    <a:pt x="401" y="275"/>
                  </a:lnTo>
                  <a:lnTo>
                    <a:pt x="405" y="285"/>
                  </a:lnTo>
                  <a:lnTo>
                    <a:pt x="405" y="300"/>
                  </a:lnTo>
                  <a:lnTo>
                    <a:pt x="397" y="322"/>
                  </a:lnTo>
                  <a:close/>
                  <a:moveTo>
                    <a:pt x="338" y="105"/>
                  </a:moveTo>
                  <a:lnTo>
                    <a:pt x="327" y="112"/>
                  </a:lnTo>
                  <a:lnTo>
                    <a:pt x="310" y="124"/>
                  </a:lnTo>
                  <a:lnTo>
                    <a:pt x="292" y="130"/>
                  </a:lnTo>
                  <a:lnTo>
                    <a:pt x="281" y="138"/>
                  </a:lnTo>
                  <a:lnTo>
                    <a:pt x="242" y="159"/>
                  </a:lnTo>
                  <a:lnTo>
                    <a:pt x="205" y="184"/>
                  </a:lnTo>
                  <a:lnTo>
                    <a:pt x="166" y="213"/>
                  </a:lnTo>
                  <a:lnTo>
                    <a:pt x="123" y="246"/>
                  </a:lnTo>
                  <a:lnTo>
                    <a:pt x="88" y="281"/>
                  </a:lnTo>
                  <a:lnTo>
                    <a:pt x="53" y="318"/>
                  </a:lnTo>
                  <a:lnTo>
                    <a:pt x="28" y="357"/>
                  </a:lnTo>
                  <a:lnTo>
                    <a:pt x="7" y="397"/>
                  </a:lnTo>
                  <a:lnTo>
                    <a:pt x="0" y="440"/>
                  </a:lnTo>
                  <a:lnTo>
                    <a:pt x="4" y="484"/>
                  </a:lnTo>
                  <a:lnTo>
                    <a:pt x="24" y="523"/>
                  </a:lnTo>
                  <a:lnTo>
                    <a:pt x="63" y="552"/>
                  </a:lnTo>
                  <a:lnTo>
                    <a:pt x="88" y="560"/>
                  </a:lnTo>
                  <a:lnTo>
                    <a:pt x="109" y="560"/>
                  </a:lnTo>
                  <a:lnTo>
                    <a:pt x="133" y="556"/>
                  </a:lnTo>
                  <a:lnTo>
                    <a:pt x="162" y="549"/>
                  </a:lnTo>
                  <a:lnTo>
                    <a:pt x="172" y="574"/>
                  </a:lnTo>
                  <a:lnTo>
                    <a:pt x="183" y="591"/>
                  </a:lnTo>
                  <a:lnTo>
                    <a:pt x="201" y="606"/>
                  </a:lnTo>
                  <a:lnTo>
                    <a:pt x="222" y="617"/>
                  </a:lnTo>
                  <a:lnTo>
                    <a:pt x="236" y="620"/>
                  </a:lnTo>
                  <a:lnTo>
                    <a:pt x="250" y="624"/>
                  </a:lnTo>
                  <a:lnTo>
                    <a:pt x="264" y="624"/>
                  </a:lnTo>
                  <a:lnTo>
                    <a:pt x="275" y="624"/>
                  </a:lnTo>
                  <a:lnTo>
                    <a:pt x="288" y="624"/>
                  </a:lnTo>
                  <a:lnTo>
                    <a:pt x="303" y="624"/>
                  </a:lnTo>
                  <a:lnTo>
                    <a:pt x="316" y="624"/>
                  </a:lnTo>
                  <a:lnTo>
                    <a:pt x="327" y="620"/>
                  </a:lnTo>
                  <a:lnTo>
                    <a:pt x="369" y="610"/>
                  </a:lnTo>
                  <a:lnTo>
                    <a:pt x="412" y="589"/>
                  </a:lnTo>
                  <a:lnTo>
                    <a:pt x="454" y="560"/>
                  </a:lnTo>
                  <a:lnTo>
                    <a:pt x="497" y="527"/>
                  </a:lnTo>
                  <a:lnTo>
                    <a:pt x="535" y="487"/>
                  </a:lnTo>
                  <a:lnTo>
                    <a:pt x="567" y="444"/>
                  </a:lnTo>
                  <a:lnTo>
                    <a:pt x="595" y="397"/>
                  </a:lnTo>
                  <a:lnTo>
                    <a:pt x="619" y="347"/>
                  </a:lnTo>
                  <a:lnTo>
                    <a:pt x="634" y="296"/>
                  </a:lnTo>
                  <a:lnTo>
                    <a:pt x="634" y="246"/>
                  </a:lnTo>
                  <a:lnTo>
                    <a:pt x="623" y="206"/>
                  </a:lnTo>
                  <a:lnTo>
                    <a:pt x="591" y="180"/>
                  </a:lnTo>
                  <a:lnTo>
                    <a:pt x="588" y="180"/>
                  </a:lnTo>
                  <a:lnTo>
                    <a:pt x="588" y="180"/>
                  </a:lnTo>
                  <a:lnTo>
                    <a:pt x="584" y="180"/>
                  </a:lnTo>
                  <a:lnTo>
                    <a:pt x="580" y="184"/>
                  </a:lnTo>
                  <a:lnTo>
                    <a:pt x="584" y="188"/>
                  </a:lnTo>
                  <a:lnTo>
                    <a:pt x="595" y="195"/>
                  </a:lnTo>
                  <a:lnTo>
                    <a:pt x="606" y="206"/>
                  </a:lnTo>
                  <a:lnTo>
                    <a:pt x="613" y="217"/>
                  </a:lnTo>
                  <a:lnTo>
                    <a:pt x="619" y="242"/>
                  </a:lnTo>
                  <a:lnTo>
                    <a:pt x="619" y="264"/>
                  </a:lnTo>
                  <a:lnTo>
                    <a:pt x="613" y="285"/>
                  </a:lnTo>
                  <a:lnTo>
                    <a:pt x="606" y="308"/>
                  </a:lnTo>
                  <a:lnTo>
                    <a:pt x="584" y="354"/>
                  </a:lnTo>
                  <a:lnTo>
                    <a:pt x="549" y="405"/>
                  </a:lnTo>
                  <a:lnTo>
                    <a:pt x="504" y="463"/>
                  </a:lnTo>
                  <a:lnTo>
                    <a:pt x="451" y="512"/>
                  </a:lnTo>
                  <a:lnTo>
                    <a:pt x="395" y="556"/>
                  </a:lnTo>
                  <a:lnTo>
                    <a:pt x="334" y="589"/>
                  </a:lnTo>
                  <a:lnTo>
                    <a:pt x="275" y="606"/>
                  </a:lnTo>
                  <a:lnTo>
                    <a:pt x="222" y="599"/>
                  </a:lnTo>
                  <a:lnTo>
                    <a:pt x="205" y="589"/>
                  </a:lnTo>
                  <a:lnTo>
                    <a:pt x="190" y="574"/>
                  </a:lnTo>
                  <a:lnTo>
                    <a:pt x="183" y="560"/>
                  </a:lnTo>
                  <a:lnTo>
                    <a:pt x="179" y="541"/>
                  </a:lnTo>
                  <a:lnTo>
                    <a:pt x="214" y="527"/>
                  </a:lnTo>
                  <a:lnTo>
                    <a:pt x="250" y="506"/>
                  </a:lnTo>
                  <a:lnTo>
                    <a:pt x="285" y="480"/>
                  </a:lnTo>
                  <a:lnTo>
                    <a:pt x="316" y="455"/>
                  </a:lnTo>
                  <a:lnTo>
                    <a:pt x="349" y="426"/>
                  </a:lnTo>
                  <a:lnTo>
                    <a:pt x="377" y="393"/>
                  </a:lnTo>
                  <a:lnTo>
                    <a:pt x="397" y="357"/>
                  </a:lnTo>
                  <a:lnTo>
                    <a:pt x="415" y="322"/>
                  </a:lnTo>
                  <a:lnTo>
                    <a:pt x="419" y="300"/>
                  </a:lnTo>
                  <a:lnTo>
                    <a:pt x="419" y="281"/>
                  </a:lnTo>
                  <a:lnTo>
                    <a:pt x="412" y="267"/>
                  </a:lnTo>
                  <a:lnTo>
                    <a:pt x="397" y="256"/>
                  </a:lnTo>
                  <a:lnTo>
                    <a:pt x="369" y="252"/>
                  </a:lnTo>
                  <a:lnTo>
                    <a:pt x="338" y="260"/>
                  </a:lnTo>
                  <a:lnTo>
                    <a:pt x="306" y="279"/>
                  </a:lnTo>
                  <a:lnTo>
                    <a:pt x="275" y="304"/>
                  </a:lnTo>
                  <a:lnTo>
                    <a:pt x="242" y="336"/>
                  </a:lnTo>
                  <a:lnTo>
                    <a:pt x="218" y="372"/>
                  </a:lnTo>
                  <a:lnTo>
                    <a:pt x="194" y="407"/>
                  </a:lnTo>
                  <a:lnTo>
                    <a:pt x="179" y="440"/>
                  </a:lnTo>
                  <a:lnTo>
                    <a:pt x="172" y="469"/>
                  </a:lnTo>
                  <a:lnTo>
                    <a:pt x="166" y="491"/>
                  </a:lnTo>
                  <a:lnTo>
                    <a:pt x="162" y="512"/>
                  </a:lnTo>
                  <a:lnTo>
                    <a:pt x="159" y="535"/>
                  </a:lnTo>
                  <a:lnTo>
                    <a:pt x="137" y="541"/>
                  </a:lnTo>
                  <a:lnTo>
                    <a:pt x="113" y="545"/>
                  </a:lnTo>
                  <a:lnTo>
                    <a:pt x="92" y="545"/>
                  </a:lnTo>
                  <a:lnTo>
                    <a:pt x="67" y="537"/>
                  </a:lnTo>
                  <a:lnTo>
                    <a:pt x="46" y="520"/>
                  </a:lnTo>
                  <a:lnTo>
                    <a:pt x="39" y="498"/>
                  </a:lnTo>
                  <a:lnTo>
                    <a:pt x="39" y="469"/>
                  </a:lnTo>
                  <a:lnTo>
                    <a:pt x="50" y="440"/>
                  </a:lnTo>
                  <a:lnTo>
                    <a:pt x="63" y="405"/>
                  </a:lnTo>
                  <a:lnTo>
                    <a:pt x="77" y="372"/>
                  </a:lnTo>
                  <a:lnTo>
                    <a:pt x="98" y="339"/>
                  </a:lnTo>
                  <a:lnTo>
                    <a:pt x="120" y="310"/>
                  </a:lnTo>
                  <a:lnTo>
                    <a:pt x="144" y="279"/>
                  </a:lnTo>
                  <a:lnTo>
                    <a:pt x="172" y="252"/>
                  </a:lnTo>
                  <a:lnTo>
                    <a:pt x="201" y="227"/>
                  </a:lnTo>
                  <a:lnTo>
                    <a:pt x="233" y="203"/>
                  </a:lnTo>
                  <a:lnTo>
                    <a:pt x="260" y="178"/>
                  </a:lnTo>
                  <a:lnTo>
                    <a:pt x="288" y="155"/>
                  </a:lnTo>
                  <a:lnTo>
                    <a:pt x="316" y="138"/>
                  </a:lnTo>
                  <a:lnTo>
                    <a:pt x="338" y="124"/>
                  </a:lnTo>
                  <a:lnTo>
                    <a:pt x="356" y="112"/>
                  </a:lnTo>
                  <a:lnTo>
                    <a:pt x="373" y="101"/>
                  </a:lnTo>
                  <a:lnTo>
                    <a:pt x="380" y="98"/>
                  </a:lnTo>
                  <a:lnTo>
                    <a:pt x="384" y="95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4" y="87"/>
                  </a:lnTo>
                  <a:lnTo>
                    <a:pt x="384" y="87"/>
                  </a:lnTo>
                  <a:lnTo>
                    <a:pt x="373" y="83"/>
                  </a:lnTo>
                  <a:lnTo>
                    <a:pt x="356" y="83"/>
                  </a:lnTo>
                  <a:lnTo>
                    <a:pt x="331" y="80"/>
                  </a:lnTo>
                  <a:lnTo>
                    <a:pt x="303" y="73"/>
                  </a:lnTo>
                  <a:lnTo>
                    <a:pt x="285" y="66"/>
                  </a:lnTo>
                  <a:lnTo>
                    <a:pt x="271" y="54"/>
                  </a:lnTo>
                  <a:lnTo>
                    <a:pt x="257" y="48"/>
                  </a:lnTo>
                  <a:lnTo>
                    <a:pt x="242" y="37"/>
                  </a:lnTo>
                  <a:lnTo>
                    <a:pt x="229" y="29"/>
                  </a:lnTo>
                  <a:lnTo>
                    <a:pt x="214" y="23"/>
                  </a:lnTo>
                  <a:lnTo>
                    <a:pt x="197" y="11"/>
                  </a:lnTo>
                  <a:lnTo>
                    <a:pt x="176" y="4"/>
                  </a:lnTo>
                  <a:lnTo>
                    <a:pt x="148" y="0"/>
                  </a:lnTo>
                  <a:lnTo>
                    <a:pt x="123" y="0"/>
                  </a:lnTo>
                  <a:lnTo>
                    <a:pt x="102" y="11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8" y="23"/>
                  </a:lnTo>
                  <a:lnTo>
                    <a:pt x="105" y="23"/>
                  </a:lnTo>
                  <a:lnTo>
                    <a:pt x="120" y="19"/>
                  </a:lnTo>
                  <a:lnTo>
                    <a:pt x="141" y="23"/>
                  </a:lnTo>
                  <a:lnTo>
                    <a:pt x="151" y="29"/>
                  </a:lnTo>
                  <a:lnTo>
                    <a:pt x="162" y="37"/>
                  </a:lnTo>
                  <a:lnTo>
                    <a:pt x="172" y="48"/>
                  </a:lnTo>
                  <a:lnTo>
                    <a:pt x="183" y="58"/>
                  </a:lnTo>
                  <a:lnTo>
                    <a:pt x="194" y="66"/>
                  </a:lnTo>
                  <a:lnTo>
                    <a:pt x="207" y="73"/>
                  </a:lnTo>
                  <a:lnTo>
                    <a:pt x="222" y="80"/>
                  </a:lnTo>
                  <a:lnTo>
                    <a:pt x="236" y="87"/>
                  </a:lnTo>
                  <a:lnTo>
                    <a:pt x="260" y="95"/>
                  </a:lnTo>
                  <a:lnTo>
                    <a:pt x="285" y="101"/>
                  </a:lnTo>
                  <a:lnTo>
                    <a:pt x="310" y="105"/>
                  </a:lnTo>
                  <a:lnTo>
                    <a:pt x="338" y="105"/>
                  </a:lnTo>
                  <a:lnTo>
                    <a:pt x="338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52" y="1949"/>
              <a:ext cx="380" cy="37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7" y="0"/>
                </a:cxn>
                <a:cxn ang="0">
                  <a:pos x="116" y="8"/>
                </a:cxn>
                <a:cxn ang="0">
                  <a:pos x="187" y="29"/>
                </a:cxn>
                <a:cxn ang="0">
                  <a:pos x="268" y="70"/>
                </a:cxn>
                <a:cxn ang="0">
                  <a:pos x="353" y="138"/>
                </a:cxn>
                <a:cxn ang="0">
                  <a:pos x="429" y="242"/>
                </a:cxn>
                <a:cxn ang="0">
                  <a:pos x="493" y="394"/>
                </a:cxn>
                <a:cxn ang="0">
                  <a:pos x="528" y="592"/>
                </a:cxn>
                <a:cxn ang="0">
                  <a:pos x="528" y="599"/>
                </a:cxn>
                <a:cxn ang="0">
                  <a:pos x="536" y="617"/>
                </a:cxn>
                <a:cxn ang="0">
                  <a:pos x="545" y="642"/>
                </a:cxn>
                <a:cxn ang="0">
                  <a:pos x="567" y="671"/>
                </a:cxn>
                <a:cxn ang="0">
                  <a:pos x="595" y="696"/>
                </a:cxn>
                <a:cxn ang="0">
                  <a:pos x="637" y="718"/>
                </a:cxn>
                <a:cxn ang="0">
                  <a:pos x="691" y="729"/>
                </a:cxn>
                <a:cxn ang="0">
                  <a:pos x="761" y="729"/>
                </a:cxn>
                <a:cxn ang="0">
                  <a:pos x="754" y="729"/>
                </a:cxn>
                <a:cxn ang="0">
                  <a:pos x="736" y="733"/>
                </a:cxn>
                <a:cxn ang="0">
                  <a:pos x="708" y="739"/>
                </a:cxn>
                <a:cxn ang="0">
                  <a:pos x="669" y="743"/>
                </a:cxn>
                <a:cxn ang="0">
                  <a:pos x="627" y="743"/>
                </a:cxn>
                <a:cxn ang="0">
                  <a:pos x="574" y="743"/>
                </a:cxn>
                <a:cxn ang="0">
                  <a:pos x="521" y="739"/>
                </a:cxn>
                <a:cxn ang="0">
                  <a:pos x="464" y="729"/>
                </a:cxn>
                <a:cxn ang="0">
                  <a:pos x="409" y="714"/>
                </a:cxn>
                <a:cxn ang="0">
                  <a:pos x="349" y="693"/>
                </a:cxn>
                <a:cxn ang="0">
                  <a:pos x="296" y="661"/>
                </a:cxn>
                <a:cxn ang="0">
                  <a:pos x="246" y="617"/>
                </a:cxn>
                <a:cxn ang="0">
                  <a:pos x="201" y="563"/>
                </a:cxn>
                <a:cxn ang="0">
                  <a:pos x="161" y="495"/>
                </a:cxn>
                <a:cxn ang="0">
                  <a:pos x="135" y="415"/>
                </a:cxn>
                <a:cxn ang="0">
                  <a:pos x="113" y="322"/>
                </a:cxn>
                <a:cxn ang="0">
                  <a:pos x="106" y="307"/>
                </a:cxn>
                <a:cxn ang="0">
                  <a:pos x="85" y="264"/>
                </a:cxn>
                <a:cxn ang="0">
                  <a:pos x="56" y="206"/>
                </a:cxn>
                <a:cxn ang="0">
                  <a:pos x="28" y="142"/>
                </a:cxn>
                <a:cxn ang="0">
                  <a:pos x="11" y="80"/>
                </a:cxn>
                <a:cxn ang="0">
                  <a:pos x="0" y="29"/>
                </a:cxn>
                <a:cxn ang="0">
                  <a:pos x="15" y="0"/>
                </a:cxn>
                <a:cxn ang="0">
                  <a:pos x="50" y="0"/>
                </a:cxn>
              </a:cxnLst>
              <a:rect l="0" t="0" r="r" b="b"/>
              <a:pathLst>
                <a:path w="761" h="743">
                  <a:moveTo>
                    <a:pt x="50" y="0"/>
                  </a:moveTo>
                  <a:lnTo>
                    <a:pt x="67" y="0"/>
                  </a:lnTo>
                  <a:lnTo>
                    <a:pt x="116" y="8"/>
                  </a:lnTo>
                  <a:lnTo>
                    <a:pt x="187" y="29"/>
                  </a:lnTo>
                  <a:lnTo>
                    <a:pt x="268" y="70"/>
                  </a:lnTo>
                  <a:lnTo>
                    <a:pt x="353" y="138"/>
                  </a:lnTo>
                  <a:lnTo>
                    <a:pt x="429" y="242"/>
                  </a:lnTo>
                  <a:lnTo>
                    <a:pt x="493" y="394"/>
                  </a:lnTo>
                  <a:lnTo>
                    <a:pt x="528" y="592"/>
                  </a:lnTo>
                  <a:lnTo>
                    <a:pt x="528" y="599"/>
                  </a:lnTo>
                  <a:lnTo>
                    <a:pt x="536" y="617"/>
                  </a:lnTo>
                  <a:lnTo>
                    <a:pt x="545" y="642"/>
                  </a:lnTo>
                  <a:lnTo>
                    <a:pt x="567" y="671"/>
                  </a:lnTo>
                  <a:lnTo>
                    <a:pt x="595" y="696"/>
                  </a:lnTo>
                  <a:lnTo>
                    <a:pt x="637" y="718"/>
                  </a:lnTo>
                  <a:lnTo>
                    <a:pt x="691" y="729"/>
                  </a:lnTo>
                  <a:lnTo>
                    <a:pt x="761" y="729"/>
                  </a:lnTo>
                  <a:lnTo>
                    <a:pt x="754" y="729"/>
                  </a:lnTo>
                  <a:lnTo>
                    <a:pt x="736" y="733"/>
                  </a:lnTo>
                  <a:lnTo>
                    <a:pt x="708" y="739"/>
                  </a:lnTo>
                  <a:lnTo>
                    <a:pt x="669" y="743"/>
                  </a:lnTo>
                  <a:lnTo>
                    <a:pt x="627" y="743"/>
                  </a:lnTo>
                  <a:lnTo>
                    <a:pt x="574" y="743"/>
                  </a:lnTo>
                  <a:lnTo>
                    <a:pt x="521" y="739"/>
                  </a:lnTo>
                  <a:lnTo>
                    <a:pt x="464" y="729"/>
                  </a:lnTo>
                  <a:lnTo>
                    <a:pt x="409" y="714"/>
                  </a:lnTo>
                  <a:lnTo>
                    <a:pt x="349" y="693"/>
                  </a:lnTo>
                  <a:lnTo>
                    <a:pt x="296" y="661"/>
                  </a:lnTo>
                  <a:lnTo>
                    <a:pt x="246" y="617"/>
                  </a:lnTo>
                  <a:lnTo>
                    <a:pt x="201" y="563"/>
                  </a:lnTo>
                  <a:lnTo>
                    <a:pt x="161" y="495"/>
                  </a:lnTo>
                  <a:lnTo>
                    <a:pt x="135" y="415"/>
                  </a:lnTo>
                  <a:lnTo>
                    <a:pt x="113" y="322"/>
                  </a:lnTo>
                  <a:lnTo>
                    <a:pt x="106" y="307"/>
                  </a:lnTo>
                  <a:lnTo>
                    <a:pt x="85" y="264"/>
                  </a:lnTo>
                  <a:lnTo>
                    <a:pt x="56" y="206"/>
                  </a:lnTo>
                  <a:lnTo>
                    <a:pt x="28" y="142"/>
                  </a:lnTo>
                  <a:lnTo>
                    <a:pt x="11" y="80"/>
                  </a:lnTo>
                  <a:lnTo>
                    <a:pt x="0" y="29"/>
                  </a:lnTo>
                  <a:lnTo>
                    <a:pt x="1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743200" y="838200"/>
            <a:ext cx="4025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Силуети людей</a:t>
            </a:r>
            <a:endParaRPr lang="uk-UA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777\Desktop\шаблони картинки\TR010108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88" y="0"/>
            <a:ext cx="9160687" cy="6845531"/>
          </a:xfrm>
          <a:prstGeom prst="rect">
            <a:avLst/>
          </a:prstGeom>
          <a:noFill/>
        </p:spPr>
      </p:pic>
      <p:pic>
        <p:nvPicPr>
          <p:cNvPr id="2" name="Picture 2" descr="C:\Users\777\Desktop\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6553200" cy="41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0" y="838200"/>
            <a:ext cx="6591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Силуетна графіка Нарбута </a:t>
            </a:r>
            <a:r>
              <a:rPr lang="uk-UA" sz="2800" b="1" dirty="0" err="1" smtClean="0">
                <a:solidFill>
                  <a:schemeClr val="bg1"/>
                </a:solidFill>
              </a:rPr>
              <a:t>“Родина”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</TotalTime>
  <Words>482</Words>
  <PresentationFormat>Экран (4:3)</PresentationFormat>
  <Paragraphs>70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виразності графіки: (пляма , силует, контур)</dc:title>
  <dc:creator>ольга</dc:creator>
  <cp:lastModifiedBy>777</cp:lastModifiedBy>
  <cp:revision>194</cp:revision>
  <dcterms:created xsi:type="dcterms:W3CDTF">2008-03-05T17:02:24Z</dcterms:created>
  <dcterms:modified xsi:type="dcterms:W3CDTF">2010-02-07T17:29:25Z</dcterms:modified>
</cp:coreProperties>
</file>