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256" r:id="rId2"/>
    <p:sldId id="271" r:id="rId3"/>
    <p:sldId id="268" r:id="rId4"/>
    <p:sldId id="269" r:id="rId5"/>
    <p:sldId id="267" r:id="rId6"/>
    <p:sldId id="273" r:id="rId7"/>
    <p:sldId id="272" r:id="rId8"/>
    <p:sldId id="261" r:id="rId9"/>
    <p:sldId id="257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E9E0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18699-29FD-42A9-8BDB-31E283EF9BC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A06FC52-9501-49F9-8D63-450AB8A4070E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dirty="0" smtClean="0"/>
            <a:t>Скульптура</a:t>
          </a:r>
          <a:endParaRPr lang="uk-UA" dirty="0"/>
        </a:p>
      </dgm:t>
    </dgm:pt>
    <dgm:pt modelId="{E248BAC0-1E62-4715-9BCC-AA64A227EA3F}" type="parTrans" cxnId="{112925AB-FE24-4F3E-B68B-97B9BF56B594}">
      <dgm:prSet/>
      <dgm:spPr/>
      <dgm:t>
        <a:bodyPr/>
        <a:lstStyle/>
        <a:p>
          <a:endParaRPr lang="uk-UA"/>
        </a:p>
      </dgm:t>
    </dgm:pt>
    <dgm:pt modelId="{03FFDC78-A237-4E1F-BC76-B2C501198E73}" type="sibTrans" cxnId="{112925AB-FE24-4F3E-B68B-97B9BF56B594}">
      <dgm:prSet/>
      <dgm:spPr/>
      <dgm:t>
        <a:bodyPr/>
        <a:lstStyle/>
        <a:p>
          <a:endParaRPr lang="uk-UA"/>
        </a:p>
      </dgm:t>
    </dgm:pt>
    <dgm:pt modelId="{4B67AC6A-E7CB-4EF6-9905-8F26F557552D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rgbClr val="660066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dirty="0" smtClean="0">
              <a:ln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</a:rPr>
            <a:t>Рельєф</a:t>
          </a:r>
          <a:endParaRPr lang="uk-UA" dirty="0">
            <a:ln>
              <a:solidFill>
                <a:srgbClr val="C00000"/>
              </a:solidFill>
            </a:ln>
            <a:solidFill>
              <a:schemeClr val="accent2">
                <a:lumMod val="50000"/>
              </a:schemeClr>
            </a:solidFill>
          </a:endParaRPr>
        </a:p>
      </dgm:t>
    </dgm:pt>
    <dgm:pt modelId="{8EA667BC-8BED-4C86-B1D1-EA8F5DFF73A1}" type="parTrans" cxnId="{B1502EE1-4B40-4493-A697-78657784D2ED}">
      <dgm:prSet/>
      <dgm:spPr>
        <a:ln cmpd="thickThin"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uk-UA"/>
        </a:p>
      </dgm:t>
    </dgm:pt>
    <dgm:pt modelId="{D56F34F6-EA89-4E64-B653-D262AF9C6A8B}" type="sibTrans" cxnId="{B1502EE1-4B40-4493-A697-78657784D2ED}">
      <dgm:prSet/>
      <dgm:spPr/>
      <dgm:t>
        <a:bodyPr/>
        <a:lstStyle/>
        <a:p>
          <a:endParaRPr lang="uk-UA"/>
        </a:p>
      </dgm:t>
    </dgm:pt>
    <dgm:pt modelId="{9A10F9C4-A53D-493B-B62C-32ED65DDABDF}">
      <dgm:prSet phldrT="[Текст]"/>
      <dgm:spPr>
        <a:solidFill>
          <a:schemeClr val="accent5">
            <a:lumMod val="75000"/>
          </a:schemeClr>
        </a:solidFill>
        <a:ln>
          <a:solidFill>
            <a:srgbClr val="660066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dirty="0" smtClean="0"/>
            <a:t>Барельєф</a:t>
          </a:r>
          <a:endParaRPr lang="uk-UA" dirty="0"/>
        </a:p>
      </dgm:t>
    </dgm:pt>
    <dgm:pt modelId="{A42C0837-9B9A-421A-9024-9B36560751F7}" type="parTrans" cxnId="{6DEA80D7-D4F3-4FA7-840D-508EA00A9EA5}">
      <dgm:prSet/>
      <dgm:spPr>
        <a:ln cmpd="thickThin"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uk-UA"/>
        </a:p>
      </dgm:t>
    </dgm:pt>
    <dgm:pt modelId="{A074A27B-F0C0-4222-A179-A6475812F2A9}" type="sibTrans" cxnId="{6DEA80D7-D4F3-4FA7-840D-508EA00A9EA5}">
      <dgm:prSet/>
      <dgm:spPr/>
      <dgm:t>
        <a:bodyPr/>
        <a:lstStyle/>
        <a:p>
          <a:endParaRPr lang="uk-UA"/>
        </a:p>
      </dgm:t>
    </dgm:pt>
    <dgm:pt modelId="{9BDC0055-93A1-489B-8E87-B5349A8B8562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rgbClr val="660066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dirty="0" err="1" smtClean="0">
              <a:solidFill>
                <a:schemeClr val="bg1"/>
              </a:solidFill>
            </a:rPr>
            <a:t>Контрельєф</a:t>
          </a:r>
          <a:endParaRPr lang="uk-UA" dirty="0">
            <a:solidFill>
              <a:schemeClr val="bg1"/>
            </a:solidFill>
          </a:endParaRPr>
        </a:p>
      </dgm:t>
    </dgm:pt>
    <dgm:pt modelId="{256B4A7E-16AB-43BE-AC11-975298A52F2E}" type="parTrans" cxnId="{734B1989-A264-4F98-AC57-CEAD958D83E4}">
      <dgm:prSet/>
      <dgm:spPr>
        <a:ln cmpd="thickThin"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uk-UA"/>
        </a:p>
      </dgm:t>
    </dgm:pt>
    <dgm:pt modelId="{E01A64CC-BCBE-4587-9F82-4A889D63A02B}" type="sibTrans" cxnId="{734B1989-A264-4F98-AC57-CEAD958D83E4}">
      <dgm:prSet/>
      <dgm:spPr/>
      <dgm:t>
        <a:bodyPr/>
        <a:lstStyle/>
        <a:p>
          <a:endParaRPr lang="uk-UA"/>
        </a:p>
      </dgm:t>
    </dgm:pt>
    <dgm:pt modelId="{374CE420-EB4A-4B60-BC75-41E266FCA363}">
      <dgm:prSet phldrT="[Текст]"/>
      <dgm:spPr>
        <a:solidFill>
          <a:schemeClr val="accent5">
            <a:lumMod val="20000"/>
            <a:lumOff val="80000"/>
          </a:schemeClr>
        </a:solidFill>
        <a:ln>
          <a:solidFill>
            <a:srgbClr val="660066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dirty="0" smtClean="0">
              <a:ln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</a:rPr>
            <a:t>Кругла скульптура</a:t>
          </a:r>
          <a:endParaRPr lang="uk-UA" dirty="0">
            <a:ln>
              <a:solidFill>
                <a:srgbClr val="C00000"/>
              </a:solidFill>
            </a:ln>
            <a:solidFill>
              <a:schemeClr val="accent2">
                <a:lumMod val="50000"/>
              </a:schemeClr>
            </a:solidFill>
          </a:endParaRPr>
        </a:p>
      </dgm:t>
    </dgm:pt>
    <dgm:pt modelId="{DFF739FF-D721-4D42-99EF-821FBB086AE5}" type="parTrans" cxnId="{CF5A6B78-CC8A-470A-988A-A4C2C01AFF5E}">
      <dgm:prSet/>
      <dgm:spPr>
        <a:ln cmpd="thickThin"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uk-UA"/>
        </a:p>
      </dgm:t>
    </dgm:pt>
    <dgm:pt modelId="{362BF7AC-99EB-4AD2-885E-B0EF0619B7E9}" type="sibTrans" cxnId="{CF5A6B78-CC8A-470A-988A-A4C2C01AFF5E}">
      <dgm:prSet/>
      <dgm:spPr/>
      <dgm:t>
        <a:bodyPr/>
        <a:lstStyle/>
        <a:p>
          <a:endParaRPr lang="uk-UA"/>
        </a:p>
      </dgm:t>
    </dgm:pt>
    <dgm:pt modelId="{CEC4C805-2CFC-4B6E-A082-FAF8299FCB50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rgbClr val="660066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dirty="0" smtClean="0">
              <a:solidFill>
                <a:schemeClr val="accent1">
                  <a:lumMod val="50000"/>
                </a:schemeClr>
              </a:solidFill>
            </a:rPr>
            <a:t>Горельєф</a:t>
          </a:r>
          <a:endParaRPr lang="uk-UA" dirty="0">
            <a:solidFill>
              <a:schemeClr val="accent1">
                <a:lumMod val="50000"/>
              </a:schemeClr>
            </a:solidFill>
          </a:endParaRPr>
        </a:p>
      </dgm:t>
    </dgm:pt>
    <dgm:pt modelId="{79910531-21CD-433C-B9DC-D70A05E40795}" type="parTrans" cxnId="{4AB0E394-487F-446E-BF0A-4083E5A1279E}">
      <dgm:prSet/>
      <dgm:spPr>
        <a:ln cmpd="thickThin"/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uk-UA"/>
        </a:p>
      </dgm:t>
    </dgm:pt>
    <dgm:pt modelId="{2F167450-5C76-40E5-873C-61B781A9F0EB}" type="sibTrans" cxnId="{4AB0E394-487F-446E-BF0A-4083E5A1279E}">
      <dgm:prSet/>
      <dgm:spPr/>
      <dgm:t>
        <a:bodyPr/>
        <a:lstStyle/>
        <a:p>
          <a:endParaRPr lang="uk-UA"/>
        </a:p>
      </dgm:t>
    </dgm:pt>
    <dgm:pt modelId="{83CCA8AD-BE5D-495E-B129-2BB452ACD2A2}" type="pres">
      <dgm:prSet presAssocID="{B6D18699-29FD-42A9-8BDB-31E283EF9B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4BE2E8-5CC3-4234-AB66-7EE8E1B0F47B}" type="pres">
      <dgm:prSet presAssocID="{6A06FC52-9501-49F9-8D63-450AB8A4070E}" presName="root1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E817DDA9-7714-45F2-92A4-2B54F72DBB57}" type="pres">
      <dgm:prSet presAssocID="{6A06FC52-9501-49F9-8D63-450AB8A4070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3BE7B5-1A6E-4516-BBB6-AEBB6FC0A6FB}" type="pres">
      <dgm:prSet presAssocID="{6A06FC52-9501-49F9-8D63-450AB8A4070E}" presName="level2hierChild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676D889-4F12-4FB2-8F58-F0B00F15B4E0}" type="pres">
      <dgm:prSet presAssocID="{8EA667BC-8BED-4C86-B1D1-EA8F5DFF73A1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F98CB58C-631D-48B5-AF4C-3EE7331A70D2}" type="pres">
      <dgm:prSet presAssocID="{8EA667BC-8BED-4C86-B1D1-EA8F5DFF73A1}" presName="connTx" presStyleLbl="parChTrans1D2" presStyleIdx="0" presStyleCnt="2"/>
      <dgm:spPr/>
      <dgm:t>
        <a:bodyPr/>
        <a:lstStyle/>
        <a:p>
          <a:endParaRPr lang="uk-UA"/>
        </a:p>
      </dgm:t>
    </dgm:pt>
    <dgm:pt modelId="{88769480-6974-4D89-A091-CB2E59F15197}" type="pres">
      <dgm:prSet presAssocID="{4B67AC6A-E7CB-4EF6-9905-8F26F557552D}" presName="root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2BE42F18-CCE7-4D84-B4D3-969ECCEE007B}" type="pres">
      <dgm:prSet presAssocID="{4B67AC6A-E7CB-4EF6-9905-8F26F557552D}" presName="LevelTwoTextNode" presStyleLbl="node2" presStyleIdx="0" presStyleCnt="2" custScaleY="8738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A326E7B-86AD-4FA0-827A-FD9A769602CB}" type="pres">
      <dgm:prSet presAssocID="{4B67AC6A-E7CB-4EF6-9905-8F26F557552D}" presName="level3hierChild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9B0616BE-6647-4D2D-A1C9-3889D8D6EC2A}" type="pres">
      <dgm:prSet presAssocID="{A42C0837-9B9A-421A-9024-9B36560751F7}" presName="conn2-1" presStyleLbl="parChTrans1D3" presStyleIdx="0" presStyleCnt="3"/>
      <dgm:spPr/>
      <dgm:t>
        <a:bodyPr/>
        <a:lstStyle/>
        <a:p>
          <a:endParaRPr lang="uk-UA"/>
        </a:p>
      </dgm:t>
    </dgm:pt>
    <dgm:pt modelId="{2ABD4C1F-AC2E-4912-825F-49E1FECFED40}" type="pres">
      <dgm:prSet presAssocID="{A42C0837-9B9A-421A-9024-9B36560751F7}" presName="connTx" presStyleLbl="parChTrans1D3" presStyleIdx="0" presStyleCnt="3"/>
      <dgm:spPr/>
      <dgm:t>
        <a:bodyPr/>
        <a:lstStyle/>
        <a:p>
          <a:endParaRPr lang="uk-UA"/>
        </a:p>
      </dgm:t>
    </dgm:pt>
    <dgm:pt modelId="{5DADECA3-DBD9-43BE-8E49-233D75F0D97C}" type="pres">
      <dgm:prSet presAssocID="{9A10F9C4-A53D-493B-B62C-32ED65DDABDF}" presName="root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3840C16D-C978-4087-A190-483B966360B8}" type="pres">
      <dgm:prSet presAssocID="{9A10F9C4-A53D-493B-B62C-32ED65DDABD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D5E904-34A3-438A-A445-99F4F6128004}" type="pres">
      <dgm:prSet presAssocID="{9A10F9C4-A53D-493B-B62C-32ED65DDABDF}" presName="level3hierChild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9940A36-F3C4-4C8E-8393-4CCF25570B51}" type="pres">
      <dgm:prSet presAssocID="{79910531-21CD-433C-B9DC-D70A05E40795}" presName="conn2-1" presStyleLbl="parChTrans1D3" presStyleIdx="1" presStyleCnt="3"/>
      <dgm:spPr/>
      <dgm:t>
        <a:bodyPr/>
        <a:lstStyle/>
        <a:p>
          <a:endParaRPr lang="uk-UA"/>
        </a:p>
      </dgm:t>
    </dgm:pt>
    <dgm:pt modelId="{B8FE21B1-2A42-4CCD-AAD7-E405A60078E7}" type="pres">
      <dgm:prSet presAssocID="{79910531-21CD-433C-B9DC-D70A05E40795}" presName="connTx" presStyleLbl="parChTrans1D3" presStyleIdx="1" presStyleCnt="3"/>
      <dgm:spPr/>
      <dgm:t>
        <a:bodyPr/>
        <a:lstStyle/>
        <a:p>
          <a:endParaRPr lang="uk-UA"/>
        </a:p>
      </dgm:t>
    </dgm:pt>
    <dgm:pt modelId="{73E00CEF-682C-4FAE-8ED2-8C67CB535848}" type="pres">
      <dgm:prSet presAssocID="{CEC4C805-2CFC-4B6E-A082-FAF8299FCB50}" presName="root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C4E4A6F-7C47-4D7D-98EF-86670716BFA6}" type="pres">
      <dgm:prSet presAssocID="{CEC4C805-2CFC-4B6E-A082-FAF8299FCB5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9E246F5-BC76-4215-9D36-A644652A824F}" type="pres">
      <dgm:prSet presAssocID="{CEC4C805-2CFC-4B6E-A082-FAF8299FCB50}" presName="level3hierChild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0F9AE0E-4608-4E30-ABA8-721E087672B7}" type="pres">
      <dgm:prSet presAssocID="{256B4A7E-16AB-43BE-AC11-975298A52F2E}" presName="conn2-1" presStyleLbl="parChTrans1D3" presStyleIdx="2" presStyleCnt="3"/>
      <dgm:spPr/>
      <dgm:t>
        <a:bodyPr/>
        <a:lstStyle/>
        <a:p>
          <a:endParaRPr lang="uk-UA"/>
        </a:p>
      </dgm:t>
    </dgm:pt>
    <dgm:pt modelId="{F911247B-C7BC-4CAD-8855-61C6E7AC549E}" type="pres">
      <dgm:prSet presAssocID="{256B4A7E-16AB-43BE-AC11-975298A52F2E}" presName="connTx" presStyleLbl="parChTrans1D3" presStyleIdx="2" presStyleCnt="3"/>
      <dgm:spPr/>
      <dgm:t>
        <a:bodyPr/>
        <a:lstStyle/>
        <a:p>
          <a:endParaRPr lang="uk-UA"/>
        </a:p>
      </dgm:t>
    </dgm:pt>
    <dgm:pt modelId="{C697E060-56CB-4A63-BE09-5C9D2B8BA0F7}" type="pres">
      <dgm:prSet presAssocID="{9BDC0055-93A1-489B-8E87-B5349A8B8562}" presName="root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3B61F46-E0F9-440B-8A0C-5222F97CBBA2}" type="pres">
      <dgm:prSet presAssocID="{9BDC0055-93A1-489B-8E87-B5349A8B856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04B460-A5F9-40C5-8817-E1D651105072}" type="pres">
      <dgm:prSet presAssocID="{9BDC0055-93A1-489B-8E87-B5349A8B8562}" presName="level3hierChild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EC2087E3-710C-4B55-8F68-C3891A8C1F70}" type="pres">
      <dgm:prSet presAssocID="{DFF739FF-D721-4D42-99EF-821FBB086AE5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096AC400-A451-48A8-9FBF-30A0A26EFC1B}" type="pres">
      <dgm:prSet presAssocID="{DFF739FF-D721-4D42-99EF-821FBB086AE5}" presName="connTx" presStyleLbl="parChTrans1D2" presStyleIdx="1" presStyleCnt="2"/>
      <dgm:spPr/>
      <dgm:t>
        <a:bodyPr/>
        <a:lstStyle/>
        <a:p>
          <a:endParaRPr lang="uk-UA"/>
        </a:p>
      </dgm:t>
    </dgm:pt>
    <dgm:pt modelId="{ABF0E4D6-6C19-42D9-8813-5537AE563664}" type="pres">
      <dgm:prSet presAssocID="{374CE420-EB4A-4B60-BC75-41E266FCA363}" presName="root2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F992333-2717-421C-9CAC-DBE4137088E6}" type="pres">
      <dgm:prSet presAssocID="{374CE420-EB4A-4B60-BC75-41E266FCA36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EF961A-73D7-470A-9D2E-480D8A06E316}" type="pres">
      <dgm:prSet presAssocID="{374CE420-EB4A-4B60-BC75-41E266FCA363}" presName="level3hierChild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</dgm:ptLst>
  <dgm:cxnLst>
    <dgm:cxn modelId="{C46AFB7B-81ED-49EB-A6E3-674DB615A6FD}" type="presOf" srcId="{4B67AC6A-E7CB-4EF6-9905-8F26F557552D}" destId="{2BE42F18-CCE7-4D84-B4D3-969ECCEE007B}" srcOrd="0" destOrd="0" presId="urn:microsoft.com/office/officeart/2005/8/layout/hierarchy2"/>
    <dgm:cxn modelId="{E6AF8243-E2B8-4946-9D71-A1E9D4E09816}" type="presOf" srcId="{B6D18699-29FD-42A9-8BDB-31E283EF9BC8}" destId="{83CCA8AD-BE5D-495E-B129-2BB452ACD2A2}" srcOrd="0" destOrd="0" presId="urn:microsoft.com/office/officeart/2005/8/layout/hierarchy2"/>
    <dgm:cxn modelId="{0DE64050-F2F4-4A36-8432-038F474B45CB}" type="presOf" srcId="{79910531-21CD-433C-B9DC-D70A05E40795}" destId="{19940A36-F3C4-4C8E-8393-4CCF25570B51}" srcOrd="0" destOrd="0" presId="urn:microsoft.com/office/officeart/2005/8/layout/hierarchy2"/>
    <dgm:cxn modelId="{F42FB88C-0251-436A-A4CF-156E50A382EC}" type="presOf" srcId="{A42C0837-9B9A-421A-9024-9B36560751F7}" destId="{9B0616BE-6647-4D2D-A1C9-3889D8D6EC2A}" srcOrd="0" destOrd="0" presId="urn:microsoft.com/office/officeart/2005/8/layout/hierarchy2"/>
    <dgm:cxn modelId="{6DEA80D7-D4F3-4FA7-840D-508EA00A9EA5}" srcId="{4B67AC6A-E7CB-4EF6-9905-8F26F557552D}" destId="{9A10F9C4-A53D-493B-B62C-32ED65DDABDF}" srcOrd="0" destOrd="0" parTransId="{A42C0837-9B9A-421A-9024-9B36560751F7}" sibTransId="{A074A27B-F0C0-4222-A179-A6475812F2A9}"/>
    <dgm:cxn modelId="{1A2DAF4E-4F82-402A-9D2F-01EA5188E59D}" type="presOf" srcId="{A42C0837-9B9A-421A-9024-9B36560751F7}" destId="{2ABD4C1F-AC2E-4912-825F-49E1FECFED40}" srcOrd="1" destOrd="0" presId="urn:microsoft.com/office/officeart/2005/8/layout/hierarchy2"/>
    <dgm:cxn modelId="{D4B42732-F11C-401B-A214-ABE88B59B82E}" type="presOf" srcId="{6A06FC52-9501-49F9-8D63-450AB8A4070E}" destId="{E817DDA9-7714-45F2-92A4-2B54F72DBB57}" srcOrd="0" destOrd="0" presId="urn:microsoft.com/office/officeart/2005/8/layout/hierarchy2"/>
    <dgm:cxn modelId="{5E15D65B-6401-4889-AB2C-CBD95DD8ABCC}" type="presOf" srcId="{DFF739FF-D721-4D42-99EF-821FBB086AE5}" destId="{096AC400-A451-48A8-9FBF-30A0A26EFC1B}" srcOrd="1" destOrd="0" presId="urn:microsoft.com/office/officeart/2005/8/layout/hierarchy2"/>
    <dgm:cxn modelId="{CF5A6B78-CC8A-470A-988A-A4C2C01AFF5E}" srcId="{6A06FC52-9501-49F9-8D63-450AB8A4070E}" destId="{374CE420-EB4A-4B60-BC75-41E266FCA363}" srcOrd="1" destOrd="0" parTransId="{DFF739FF-D721-4D42-99EF-821FBB086AE5}" sibTransId="{362BF7AC-99EB-4AD2-885E-B0EF0619B7E9}"/>
    <dgm:cxn modelId="{7A74061C-BFF1-48DC-A3F1-7B371AAD7A21}" type="presOf" srcId="{8EA667BC-8BED-4C86-B1D1-EA8F5DFF73A1}" destId="{7676D889-4F12-4FB2-8F58-F0B00F15B4E0}" srcOrd="0" destOrd="0" presId="urn:microsoft.com/office/officeart/2005/8/layout/hierarchy2"/>
    <dgm:cxn modelId="{734B1989-A264-4F98-AC57-CEAD958D83E4}" srcId="{4B67AC6A-E7CB-4EF6-9905-8F26F557552D}" destId="{9BDC0055-93A1-489B-8E87-B5349A8B8562}" srcOrd="2" destOrd="0" parTransId="{256B4A7E-16AB-43BE-AC11-975298A52F2E}" sibTransId="{E01A64CC-BCBE-4587-9F82-4A889D63A02B}"/>
    <dgm:cxn modelId="{112925AB-FE24-4F3E-B68B-97B9BF56B594}" srcId="{B6D18699-29FD-42A9-8BDB-31E283EF9BC8}" destId="{6A06FC52-9501-49F9-8D63-450AB8A4070E}" srcOrd="0" destOrd="0" parTransId="{E248BAC0-1E62-4715-9BCC-AA64A227EA3F}" sibTransId="{03FFDC78-A237-4E1F-BC76-B2C501198E73}"/>
    <dgm:cxn modelId="{4AB0E394-487F-446E-BF0A-4083E5A1279E}" srcId="{4B67AC6A-E7CB-4EF6-9905-8F26F557552D}" destId="{CEC4C805-2CFC-4B6E-A082-FAF8299FCB50}" srcOrd="1" destOrd="0" parTransId="{79910531-21CD-433C-B9DC-D70A05E40795}" sibTransId="{2F167450-5C76-40E5-873C-61B781A9F0EB}"/>
    <dgm:cxn modelId="{23BF629E-C951-4D74-A17E-43106783AE6F}" type="presOf" srcId="{CEC4C805-2CFC-4B6E-A082-FAF8299FCB50}" destId="{5C4E4A6F-7C47-4D7D-98EF-86670716BFA6}" srcOrd="0" destOrd="0" presId="urn:microsoft.com/office/officeart/2005/8/layout/hierarchy2"/>
    <dgm:cxn modelId="{01F0F958-D76D-4796-A3C6-3762362A4B63}" type="presOf" srcId="{DFF739FF-D721-4D42-99EF-821FBB086AE5}" destId="{EC2087E3-710C-4B55-8F68-C3891A8C1F70}" srcOrd="0" destOrd="0" presId="urn:microsoft.com/office/officeart/2005/8/layout/hierarchy2"/>
    <dgm:cxn modelId="{A1957638-A6E1-45BC-A445-12BBEB6E80DC}" type="presOf" srcId="{9A10F9C4-A53D-493B-B62C-32ED65DDABDF}" destId="{3840C16D-C978-4087-A190-483B966360B8}" srcOrd="0" destOrd="0" presId="urn:microsoft.com/office/officeart/2005/8/layout/hierarchy2"/>
    <dgm:cxn modelId="{F5B92049-80C7-4144-BDD1-E7D122301415}" type="presOf" srcId="{79910531-21CD-433C-B9DC-D70A05E40795}" destId="{B8FE21B1-2A42-4CCD-AAD7-E405A60078E7}" srcOrd="1" destOrd="0" presId="urn:microsoft.com/office/officeart/2005/8/layout/hierarchy2"/>
    <dgm:cxn modelId="{40F80863-092A-4E28-999F-FC9B2DA41EF5}" type="presOf" srcId="{256B4A7E-16AB-43BE-AC11-975298A52F2E}" destId="{F911247B-C7BC-4CAD-8855-61C6E7AC549E}" srcOrd="1" destOrd="0" presId="urn:microsoft.com/office/officeart/2005/8/layout/hierarchy2"/>
    <dgm:cxn modelId="{B1502EE1-4B40-4493-A697-78657784D2ED}" srcId="{6A06FC52-9501-49F9-8D63-450AB8A4070E}" destId="{4B67AC6A-E7CB-4EF6-9905-8F26F557552D}" srcOrd="0" destOrd="0" parTransId="{8EA667BC-8BED-4C86-B1D1-EA8F5DFF73A1}" sibTransId="{D56F34F6-EA89-4E64-B653-D262AF9C6A8B}"/>
    <dgm:cxn modelId="{3447F08A-C931-467E-B8EE-3094A3F441B0}" type="presOf" srcId="{374CE420-EB4A-4B60-BC75-41E266FCA363}" destId="{1F992333-2717-421C-9CAC-DBE4137088E6}" srcOrd="0" destOrd="0" presId="urn:microsoft.com/office/officeart/2005/8/layout/hierarchy2"/>
    <dgm:cxn modelId="{A1FF633C-5D8C-4741-AEA7-D367FB3978CF}" type="presOf" srcId="{9BDC0055-93A1-489B-8E87-B5349A8B8562}" destId="{73B61F46-E0F9-440B-8A0C-5222F97CBBA2}" srcOrd="0" destOrd="0" presId="urn:microsoft.com/office/officeart/2005/8/layout/hierarchy2"/>
    <dgm:cxn modelId="{28E5D1A5-432A-466D-99DF-25041185F764}" type="presOf" srcId="{256B4A7E-16AB-43BE-AC11-975298A52F2E}" destId="{70F9AE0E-4608-4E30-ABA8-721E087672B7}" srcOrd="0" destOrd="0" presId="urn:microsoft.com/office/officeart/2005/8/layout/hierarchy2"/>
    <dgm:cxn modelId="{98EBD850-8CEF-4DDD-946E-D499D47F3F41}" type="presOf" srcId="{8EA667BC-8BED-4C86-B1D1-EA8F5DFF73A1}" destId="{F98CB58C-631D-48B5-AF4C-3EE7331A70D2}" srcOrd="1" destOrd="0" presId="urn:microsoft.com/office/officeart/2005/8/layout/hierarchy2"/>
    <dgm:cxn modelId="{02342FFD-E998-4548-8995-4CB32BA9584F}" type="presParOf" srcId="{83CCA8AD-BE5D-495E-B129-2BB452ACD2A2}" destId="{684BE2E8-5CC3-4234-AB66-7EE8E1B0F47B}" srcOrd="0" destOrd="0" presId="urn:microsoft.com/office/officeart/2005/8/layout/hierarchy2"/>
    <dgm:cxn modelId="{C582A53E-388F-40A4-8414-0591886EF7F1}" type="presParOf" srcId="{684BE2E8-5CC3-4234-AB66-7EE8E1B0F47B}" destId="{E817DDA9-7714-45F2-92A4-2B54F72DBB57}" srcOrd="0" destOrd="0" presId="urn:microsoft.com/office/officeart/2005/8/layout/hierarchy2"/>
    <dgm:cxn modelId="{FC42D1A1-3909-4143-93F5-40A4A9FBA78C}" type="presParOf" srcId="{684BE2E8-5CC3-4234-AB66-7EE8E1B0F47B}" destId="{D63BE7B5-1A6E-4516-BBB6-AEBB6FC0A6FB}" srcOrd="1" destOrd="0" presId="urn:microsoft.com/office/officeart/2005/8/layout/hierarchy2"/>
    <dgm:cxn modelId="{6E8638CE-AFF9-45CE-A6D8-97C2CB07B51C}" type="presParOf" srcId="{D63BE7B5-1A6E-4516-BBB6-AEBB6FC0A6FB}" destId="{7676D889-4F12-4FB2-8F58-F0B00F15B4E0}" srcOrd="0" destOrd="0" presId="urn:microsoft.com/office/officeart/2005/8/layout/hierarchy2"/>
    <dgm:cxn modelId="{D450F882-875E-4583-AFBA-6FD3E1C1588D}" type="presParOf" srcId="{7676D889-4F12-4FB2-8F58-F0B00F15B4E0}" destId="{F98CB58C-631D-48B5-AF4C-3EE7331A70D2}" srcOrd="0" destOrd="0" presId="urn:microsoft.com/office/officeart/2005/8/layout/hierarchy2"/>
    <dgm:cxn modelId="{A3BB7AA6-CF4E-4E7C-AD77-94D8EC92C8BC}" type="presParOf" srcId="{D63BE7B5-1A6E-4516-BBB6-AEBB6FC0A6FB}" destId="{88769480-6974-4D89-A091-CB2E59F15197}" srcOrd="1" destOrd="0" presId="urn:microsoft.com/office/officeart/2005/8/layout/hierarchy2"/>
    <dgm:cxn modelId="{6D5CB5CE-F536-43F4-9297-9F7D9A2932EB}" type="presParOf" srcId="{88769480-6974-4D89-A091-CB2E59F15197}" destId="{2BE42F18-CCE7-4D84-B4D3-969ECCEE007B}" srcOrd="0" destOrd="0" presId="urn:microsoft.com/office/officeart/2005/8/layout/hierarchy2"/>
    <dgm:cxn modelId="{A6F0E567-708B-4D06-81AD-FD739D028392}" type="presParOf" srcId="{88769480-6974-4D89-A091-CB2E59F15197}" destId="{0A326E7B-86AD-4FA0-827A-FD9A769602CB}" srcOrd="1" destOrd="0" presId="urn:microsoft.com/office/officeart/2005/8/layout/hierarchy2"/>
    <dgm:cxn modelId="{04B26CF3-08F5-4A6A-9E75-82F194A0048F}" type="presParOf" srcId="{0A326E7B-86AD-4FA0-827A-FD9A769602CB}" destId="{9B0616BE-6647-4D2D-A1C9-3889D8D6EC2A}" srcOrd="0" destOrd="0" presId="urn:microsoft.com/office/officeart/2005/8/layout/hierarchy2"/>
    <dgm:cxn modelId="{57AAA228-DBD0-4D9E-85E8-CEE068CA2779}" type="presParOf" srcId="{9B0616BE-6647-4D2D-A1C9-3889D8D6EC2A}" destId="{2ABD4C1F-AC2E-4912-825F-49E1FECFED40}" srcOrd="0" destOrd="0" presId="urn:microsoft.com/office/officeart/2005/8/layout/hierarchy2"/>
    <dgm:cxn modelId="{046FA3D5-BD3C-44ED-9E71-976300645C72}" type="presParOf" srcId="{0A326E7B-86AD-4FA0-827A-FD9A769602CB}" destId="{5DADECA3-DBD9-43BE-8E49-233D75F0D97C}" srcOrd="1" destOrd="0" presId="urn:microsoft.com/office/officeart/2005/8/layout/hierarchy2"/>
    <dgm:cxn modelId="{3D405D6F-BB9C-4D50-8A4F-C7F00BFADF4C}" type="presParOf" srcId="{5DADECA3-DBD9-43BE-8E49-233D75F0D97C}" destId="{3840C16D-C978-4087-A190-483B966360B8}" srcOrd="0" destOrd="0" presId="urn:microsoft.com/office/officeart/2005/8/layout/hierarchy2"/>
    <dgm:cxn modelId="{6EC746F9-A8F9-4746-8F3D-A659606D6F20}" type="presParOf" srcId="{5DADECA3-DBD9-43BE-8E49-233D75F0D97C}" destId="{05D5E904-34A3-438A-A445-99F4F6128004}" srcOrd="1" destOrd="0" presId="urn:microsoft.com/office/officeart/2005/8/layout/hierarchy2"/>
    <dgm:cxn modelId="{29B4E93D-A4AA-4815-A6B8-C71B7F6B5B9E}" type="presParOf" srcId="{0A326E7B-86AD-4FA0-827A-FD9A769602CB}" destId="{19940A36-F3C4-4C8E-8393-4CCF25570B51}" srcOrd="2" destOrd="0" presId="urn:microsoft.com/office/officeart/2005/8/layout/hierarchy2"/>
    <dgm:cxn modelId="{1F052681-BD6E-4787-91CF-598E867892BD}" type="presParOf" srcId="{19940A36-F3C4-4C8E-8393-4CCF25570B51}" destId="{B8FE21B1-2A42-4CCD-AAD7-E405A60078E7}" srcOrd="0" destOrd="0" presId="urn:microsoft.com/office/officeart/2005/8/layout/hierarchy2"/>
    <dgm:cxn modelId="{4E3EDD84-EC21-4E45-AFA0-7EABC250FDEC}" type="presParOf" srcId="{0A326E7B-86AD-4FA0-827A-FD9A769602CB}" destId="{73E00CEF-682C-4FAE-8ED2-8C67CB535848}" srcOrd="3" destOrd="0" presId="urn:microsoft.com/office/officeart/2005/8/layout/hierarchy2"/>
    <dgm:cxn modelId="{A33091E8-1502-4045-B8AB-6F75B4347E0A}" type="presParOf" srcId="{73E00CEF-682C-4FAE-8ED2-8C67CB535848}" destId="{5C4E4A6F-7C47-4D7D-98EF-86670716BFA6}" srcOrd="0" destOrd="0" presId="urn:microsoft.com/office/officeart/2005/8/layout/hierarchy2"/>
    <dgm:cxn modelId="{BDCCF3BD-FD0F-4C1A-9AD3-99A88B06E5B9}" type="presParOf" srcId="{73E00CEF-682C-4FAE-8ED2-8C67CB535848}" destId="{69E246F5-BC76-4215-9D36-A644652A824F}" srcOrd="1" destOrd="0" presId="urn:microsoft.com/office/officeart/2005/8/layout/hierarchy2"/>
    <dgm:cxn modelId="{FE033EC6-91E6-4637-BA09-7C9B3B29FC01}" type="presParOf" srcId="{0A326E7B-86AD-4FA0-827A-FD9A769602CB}" destId="{70F9AE0E-4608-4E30-ABA8-721E087672B7}" srcOrd="4" destOrd="0" presId="urn:microsoft.com/office/officeart/2005/8/layout/hierarchy2"/>
    <dgm:cxn modelId="{5F505E44-EB34-4594-81F5-209ADCC594AA}" type="presParOf" srcId="{70F9AE0E-4608-4E30-ABA8-721E087672B7}" destId="{F911247B-C7BC-4CAD-8855-61C6E7AC549E}" srcOrd="0" destOrd="0" presId="urn:microsoft.com/office/officeart/2005/8/layout/hierarchy2"/>
    <dgm:cxn modelId="{DCC93F93-6625-44E2-8372-AA7218E088BE}" type="presParOf" srcId="{0A326E7B-86AD-4FA0-827A-FD9A769602CB}" destId="{C697E060-56CB-4A63-BE09-5C9D2B8BA0F7}" srcOrd="5" destOrd="0" presId="urn:microsoft.com/office/officeart/2005/8/layout/hierarchy2"/>
    <dgm:cxn modelId="{7C655DA0-CCCE-4554-92F4-3A0581DD25B8}" type="presParOf" srcId="{C697E060-56CB-4A63-BE09-5C9D2B8BA0F7}" destId="{73B61F46-E0F9-440B-8A0C-5222F97CBBA2}" srcOrd="0" destOrd="0" presId="urn:microsoft.com/office/officeart/2005/8/layout/hierarchy2"/>
    <dgm:cxn modelId="{A0DE988D-6387-449F-95F2-938C6A8F563C}" type="presParOf" srcId="{C697E060-56CB-4A63-BE09-5C9D2B8BA0F7}" destId="{D604B460-A5F9-40C5-8817-E1D651105072}" srcOrd="1" destOrd="0" presId="urn:microsoft.com/office/officeart/2005/8/layout/hierarchy2"/>
    <dgm:cxn modelId="{65964FC0-036D-44FA-902E-01A36826A99C}" type="presParOf" srcId="{D63BE7B5-1A6E-4516-BBB6-AEBB6FC0A6FB}" destId="{EC2087E3-710C-4B55-8F68-C3891A8C1F70}" srcOrd="2" destOrd="0" presId="urn:microsoft.com/office/officeart/2005/8/layout/hierarchy2"/>
    <dgm:cxn modelId="{749580C5-78EB-48EF-A06D-2C615ED9C50C}" type="presParOf" srcId="{EC2087E3-710C-4B55-8F68-C3891A8C1F70}" destId="{096AC400-A451-48A8-9FBF-30A0A26EFC1B}" srcOrd="0" destOrd="0" presId="urn:microsoft.com/office/officeart/2005/8/layout/hierarchy2"/>
    <dgm:cxn modelId="{829AB90E-B15E-4216-92DE-9DDA01AF6913}" type="presParOf" srcId="{D63BE7B5-1A6E-4516-BBB6-AEBB6FC0A6FB}" destId="{ABF0E4D6-6C19-42D9-8813-5537AE563664}" srcOrd="3" destOrd="0" presId="urn:microsoft.com/office/officeart/2005/8/layout/hierarchy2"/>
    <dgm:cxn modelId="{73F2B8B5-D870-467F-8066-EE23A40E1137}" type="presParOf" srcId="{ABF0E4D6-6C19-42D9-8813-5537AE563664}" destId="{1F992333-2717-421C-9CAC-DBE4137088E6}" srcOrd="0" destOrd="0" presId="urn:microsoft.com/office/officeart/2005/8/layout/hierarchy2"/>
    <dgm:cxn modelId="{8275B908-D01A-4850-BE4A-7701AD9C6558}" type="presParOf" srcId="{ABF0E4D6-6C19-42D9-8813-5537AE563664}" destId="{10EF961A-73D7-470A-9D2E-480D8A06E316}" srcOrd="1" destOrd="0" presId="urn:microsoft.com/office/officeart/2005/8/layout/hierarchy2"/>
  </dgm:cxnLst>
  <dgm:bg>
    <a:gradFill flip="none" rotWithShape="1">
      <a:gsLst>
        <a:gs pos="0">
          <a:schemeClr val="tx2">
            <a:lumMod val="40000"/>
            <a:lumOff val="60000"/>
            <a:shade val="30000"/>
            <a:satMod val="115000"/>
          </a:schemeClr>
        </a:gs>
        <a:gs pos="50000">
          <a:schemeClr val="tx2">
            <a:lumMod val="40000"/>
            <a:lumOff val="60000"/>
            <a:shade val="67500"/>
            <a:satMod val="115000"/>
          </a:schemeClr>
        </a:gs>
        <a:gs pos="100000">
          <a:schemeClr val="tx2">
            <a:lumMod val="40000"/>
            <a:lumOff val="60000"/>
            <a:shade val="100000"/>
            <a:satMod val="115000"/>
          </a:schemeClr>
        </a:gs>
      </a:gsLst>
      <a:path path="circle">
        <a:fillToRect l="50000" t="50000" r="50000" b="50000"/>
      </a:path>
      <a:tileRect/>
    </a:gradFill>
  </dgm:bg>
  <dgm:whole>
    <a:ln cmpd="thickThin">
      <a:solidFill>
        <a:srgbClr val="0066FF">
          <a:alpha val="37000"/>
        </a:srgb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93B4-F368-4784-AF6D-CF58F9CE6DD7}" type="datetimeFigureOut">
              <a:rPr lang="uk-UA" smtClean="0"/>
              <a:pPr/>
              <a:t>07.02.2010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F84D3-BC4E-41BB-96BD-B4732571A05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F84D3-BC4E-41BB-96BD-B4732571A05D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3F24-CD8D-4E0B-971D-2B79382420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wip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81001"/>
            <a:ext cx="86106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Композиція у декоративній</a:t>
            </a:r>
          </a:p>
          <a:p>
            <a:pPr algn="ctr"/>
            <a:r>
              <a:rPr lang="uk-UA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скульптурі:</a:t>
            </a:r>
            <a:endParaRPr lang="uk-UA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905000"/>
            <a:ext cx="8653591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композиція з кількох фігур</a:t>
            </a:r>
          </a:p>
          <a:p>
            <a:pPr algn="ctr"/>
            <a:r>
              <a:rPr lang="uk-UA" sz="3200" b="1" cap="none" spc="0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(пропорції, масштаб, лаконічність форм)</a:t>
            </a:r>
            <a:endParaRPr lang="uk-UA" sz="3200" b="1" cap="none" spc="0" dirty="0">
              <a:ln w="1905"/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2971800" y="4343400"/>
            <a:ext cx="914400" cy="914400"/>
          </a:xfrm>
          <a:custGeom>
            <a:avLst/>
            <a:gdLst>
              <a:gd name="T0" fmla="*/ 19354798 w 21600"/>
              <a:gd name="T1" fmla="*/ 0 h 21600"/>
              <a:gd name="T2" fmla="*/ 5668434 w 21600"/>
              <a:gd name="T3" fmla="*/ 5668434 h 21600"/>
              <a:gd name="T4" fmla="*/ 0 w 21600"/>
              <a:gd name="T5" fmla="*/ 19354798 h 21600"/>
              <a:gd name="T6" fmla="*/ 5668434 w 21600"/>
              <a:gd name="T7" fmla="*/ 33041165 h 21600"/>
              <a:gd name="T8" fmla="*/ 19354798 w 21600"/>
              <a:gd name="T9" fmla="*/ 38709597 h 21600"/>
              <a:gd name="T10" fmla="*/ 33041165 w 21600"/>
              <a:gd name="T11" fmla="*/ 33041165 h 21600"/>
              <a:gd name="T12" fmla="*/ 38709597 w 21600"/>
              <a:gd name="T13" fmla="*/ 19354798 h 21600"/>
              <a:gd name="T14" fmla="*/ 33041165 w 21600"/>
              <a:gd name="T15" fmla="*/ 56684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3276600" y="5410200"/>
            <a:ext cx="792163" cy="7921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191000" y="4038600"/>
            <a:ext cx="914400" cy="1214437"/>
          </a:xfrm>
          <a:prstGeom prst="can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" name="Picture 9" descr="MUSI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41020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Вправа</a:t>
            </a:r>
            <a:r>
              <a:rPr lang="ru-RU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sz="4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Зліпи</a:t>
            </a:r>
            <a:r>
              <a:rPr lang="ru-RU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враження</a:t>
            </a:r>
            <a:endParaRPr lang="ru-RU" sz="4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86868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Спробуй під  враженням  музики  з куска пластиліну, </a:t>
            </a:r>
          </a:p>
          <a:p>
            <a:r>
              <a:rPr lang="uk-UA" sz="2400" b="1" dirty="0" smtClean="0"/>
              <a:t>бісеру, намистинок створити своє враження від музики.</a:t>
            </a:r>
          </a:p>
          <a:p>
            <a:r>
              <a:rPr lang="uk-UA" sz="2400" b="1" dirty="0" smtClean="0"/>
              <a:t>Зліпивши,  порівняй , як змінилось твоє враження від</a:t>
            </a:r>
          </a:p>
          <a:p>
            <a:r>
              <a:rPr lang="uk-UA" sz="2400" b="1" dirty="0" smtClean="0"/>
              <a:t> музики після створення композиції.  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219200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Варіант 1</a:t>
            </a:r>
            <a:endParaRPr lang="uk-UA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       Зроби себе зіркою</a:t>
            </a:r>
            <a:endParaRPr lang="uk-UA" sz="5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1828801"/>
            <a:ext cx="8610600" cy="41088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Ти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майбутній   актор,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художник, музикант.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 маленька паперова кулька для голови,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дві більші — для тулуба.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Усе це обмотується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скотчем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обрамлюється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рухливими кінцівками.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далі — безмежна фантазія.  Хочеш бути зіркою? Будь нею.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Віртуозним борцем? Немає проблем. Потрібно лише кількома мазкам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/>
              <a:t>фарби зробити своєму улюбленцю макіяж, змоделювати його одяг та зачіску, вдихнути у нього життя. А головне — не зупинятися на півдорозі, впевнено крокуючи до повної реалізації колективного задуму. Твоя лялька — це ніби ти сам... у мрії про самого себе.</a:t>
            </a:r>
            <a:r>
              <a:rPr lang="uk-UA" sz="3200" b="1" dirty="0" smtClean="0"/>
              <a:t> 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165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Варіант 2</a:t>
            </a:r>
            <a:endParaRPr lang="uk-UA" sz="2400" b="1" dirty="0"/>
          </a:p>
        </p:txBody>
      </p:sp>
      <p:pic>
        <p:nvPicPr>
          <p:cNvPr id="7" name="Picture 1" descr="D:\МАМКИ ПРОЕКТИ\Картинки\Other\pictures\image0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752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56387" t="22680" r="4450" b="28446"/>
          <a:stretch>
            <a:fillRect/>
          </a:stretch>
        </p:blipFill>
        <p:spPr bwMode="auto">
          <a:xfrm>
            <a:off x="457200" y="304800"/>
            <a:ext cx="441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62000" y="1371600"/>
            <a:ext cx="45719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04800"/>
            <a:ext cx="1371600" cy="1676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304800"/>
            <a:ext cx="9144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5334000" y="5105400"/>
            <a:ext cx="3387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/>
              <a:t>“Зняття</a:t>
            </a:r>
            <a:r>
              <a:rPr lang="uk-UA" sz="2800" b="1" dirty="0" smtClean="0"/>
              <a:t> з </a:t>
            </a:r>
            <a:r>
              <a:rPr lang="uk-UA" sz="2800" b="1" dirty="0" err="1" smtClean="0"/>
              <a:t>хреста”</a:t>
            </a:r>
            <a:endParaRPr lang="uk-UA" sz="2800" b="1" dirty="0" smtClean="0"/>
          </a:p>
          <a:p>
            <a:r>
              <a:rPr lang="uk-UA" sz="2800" b="1" dirty="0" smtClean="0"/>
              <a:t>Мікеланджело</a:t>
            </a:r>
          </a:p>
          <a:p>
            <a:endParaRPr lang="uk-UA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lightboxImage" descr="inde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81600" y="48006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“Софія</a:t>
            </a:r>
            <a:r>
              <a:rPr lang="uk-UA" sz="2400" b="1" dirty="0" smtClean="0"/>
              <a:t>, Віра, Надія  і</a:t>
            </a:r>
          </a:p>
          <a:p>
            <a:r>
              <a:rPr lang="uk-UA" sz="2400" b="1" dirty="0" smtClean="0"/>
              <a:t> </a:t>
            </a:r>
            <a:r>
              <a:rPr lang="uk-UA" sz="2400" b="1" dirty="0" err="1" smtClean="0"/>
              <a:t>Любов”</a:t>
            </a:r>
            <a:r>
              <a:rPr lang="uk-UA" sz="2400" b="1" dirty="0" smtClean="0"/>
              <a:t> </a:t>
            </a:r>
          </a:p>
          <a:p>
            <a:endParaRPr lang="uk-UA" sz="2400" b="1" dirty="0" smtClean="0"/>
          </a:p>
          <a:p>
            <a:r>
              <a:rPr lang="uk-UA" sz="2400" b="1" i="1" dirty="0" smtClean="0"/>
              <a:t>Шевченко Володя</a:t>
            </a:r>
          </a:p>
          <a:p>
            <a:r>
              <a:rPr lang="uk-UA" sz="2400" b="1" i="1" dirty="0" smtClean="0"/>
              <a:t> фрагмент</a:t>
            </a:r>
            <a:endParaRPr lang="uk-UA" sz="24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lightboxImage" descr="inde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00600" y="5257800"/>
            <a:ext cx="4343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uk-UA" sz="32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Материнство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Шевченко Володимир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953000" y="3505200"/>
            <a:ext cx="4038600" cy="31085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Фактура – характер поверхні, її матеріальні, відчутні властивості, її обробка.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Фактура – важливий елемент художньої форми.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209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41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167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pic>
        <p:nvPicPr>
          <p:cNvPr id="28674" name="Picture 2" descr="Головушкин Константин. Кентав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572000" cy="64008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кентавр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6800" y="228600"/>
            <a:ext cx="40501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“К</a:t>
            </a:r>
            <a:r>
              <a:rPr kumimoji="0" lang="uk-UA" sz="4800" b="1" i="0" u="none" strike="noStrike" cap="none" spc="0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ентавр”</a:t>
            </a:r>
            <a:endParaRPr lang="uk-UA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777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900780" cy="621972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57800" y="914400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Гладка фактура</a:t>
            </a:r>
            <a:endParaRPr lang="uk-UA" sz="32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777\Desktop\a_korvac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4829175" cy="616490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86400" y="838200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Шорстка фактура</a:t>
            </a:r>
            <a:endParaRPr lang="uk-UA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/>
          </p:nvPr>
        </p:nvGraphicFramePr>
        <p:xfrm>
          <a:off x="457200" y="357166"/>
          <a:ext cx="8229600" cy="611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00232" y="428604"/>
            <a:ext cx="4794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</a:t>
            </a:r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скульптури</a:t>
            </a:r>
            <a:endParaRPr lang="ru-RU" sz="5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3058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 завдання: </a:t>
            </a:r>
          </a:p>
          <a:p>
            <a:pPr algn="ctr"/>
            <a:r>
              <a:rPr lang="uk-UA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</a:t>
            </a:r>
            <a:r>
              <a:rPr lang="uk-U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скульптури</a:t>
            </a:r>
          </a:p>
          <a:p>
            <a:pPr algn="ctr"/>
            <a:r>
              <a:rPr lang="uk-U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абстрактної</a:t>
            </a:r>
            <a:r>
              <a:rPr lang="uk-U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</a:t>
            </a:r>
            <a:endParaRPr lang="uk-UA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2133601"/>
            <a:ext cx="8610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8305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 smtClean="0"/>
              <a:t>Пам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ятай</a:t>
            </a:r>
            <a:r>
              <a:rPr lang="uk-UA" sz="2400" b="1" dirty="0" smtClean="0"/>
              <a:t>, твій шедевр оживе, якщо ти вкладеш у нього свої почуття, думки, мрії. </a:t>
            </a:r>
          </a:p>
          <a:p>
            <a:r>
              <a:rPr lang="uk-UA" sz="2400" b="1" dirty="0" smtClean="0"/>
              <a:t>Він </a:t>
            </a:r>
            <a:r>
              <a:rPr lang="uk-UA" sz="2400" b="1" dirty="0" err="1" smtClean="0"/>
              <a:t>обов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язково</a:t>
            </a:r>
            <a:r>
              <a:rPr lang="uk-UA" sz="2400" b="1" dirty="0" smtClean="0"/>
              <a:t> викличе у всіх, хто його побачить позитивні емоції та найкращі відгуки.</a:t>
            </a:r>
          </a:p>
          <a:p>
            <a:r>
              <a:rPr lang="uk-UA" sz="2400" b="1" dirty="0" smtClean="0"/>
              <a:t> Хіба це не буде найкращою оцінкою для тебе?</a:t>
            </a:r>
            <a:endParaRPr lang="uk-UA" sz="2400" b="1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334000"/>
            <a:ext cx="962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1150</TotalTime>
  <Words>288</Words>
  <PresentationFormat>Экран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Композиція у декоративній скульптурі: композиція з кількох фігур (пропорції, масштаб, лаконічність форм)</dc:title>
  <dc:creator>ольга</dc:creator>
  <cp:lastModifiedBy>777</cp:lastModifiedBy>
  <cp:revision>124</cp:revision>
  <dcterms:created xsi:type="dcterms:W3CDTF">2008-03-05T17:02:24Z</dcterms:created>
  <dcterms:modified xsi:type="dcterms:W3CDTF">2010-02-07T21:01:06Z</dcterms:modified>
</cp:coreProperties>
</file>