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70" r:id="rId3"/>
    <p:sldId id="269" r:id="rId4"/>
    <p:sldId id="268" r:id="rId5"/>
    <p:sldId id="274" r:id="rId6"/>
    <p:sldId id="271" r:id="rId7"/>
    <p:sldId id="273" r:id="rId8"/>
    <p:sldId id="275" r:id="rId9"/>
    <p:sldId id="272" r:id="rId10"/>
    <p:sldId id="266" r:id="rId11"/>
    <p:sldId id="262" r:id="rId12"/>
    <p:sldId id="264" r:id="rId13"/>
    <p:sldId id="258" r:id="rId14"/>
    <p:sldId id="277" r:id="rId15"/>
    <p:sldId id="278"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2CF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2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7DE5D-B9A9-4B08-9175-349EDFAEF177}" type="datetimeFigureOut">
              <a:rPr lang="uk-UA" smtClean="0"/>
              <a:pPr/>
              <a:t>08.02.2010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2E007-E145-47E9-B7AF-4A1572437681}"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9E2E007-E145-47E9-B7AF-4A1572437681}" type="slidenum">
              <a:rPr lang="uk-UA" smtClean="0"/>
              <a:pPr/>
              <a:t>3</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AF463A-BC7C-46EE-9F1E-7F377CCA4891}" type="datetimeFigureOut">
              <a:rPr lang="en-US" smtClean="0"/>
              <a:pPr/>
              <a:t>2/8/2010</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EAF463A-BC7C-46EE-9F1E-7F377CCA4891}" type="datetimeFigureOut">
              <a:rPr lang="en-US" smtClean="0"/>
              <a:pPr/>
              <a:t>2/8/2010</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AF463A-BC7C-46EE-9F1E-7F377CCA4891}" type="datetimeFigureOut">
              <a:rPr lang="en-US" smtClean="0"/>
              <a:pPr/>
              <a:t>2/8/2010</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EAF463A-BC7C-46EE-9F1E-7F377CCA4891}" type="datetimeFigureOut">
              <a:rPr lang="en-US" smtClean="0"/>
              <a:pPr/>
              <a:t>2/8/2010</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EAF463A-BC7C-46EE-9F1E-7F377CCA4891}" type="datetimeFigureOut">
              <a:rPr lang="en-US" smtClean="0"/>
              <a:pPr/>
              <a:t>2/8/2010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AF463A-BC7C-46EE-9F1E-7F377CCA4891}" type="datetimeFigureOut">
              <a:rPr lang="en-US" smtClean="0"/>
              <a:pPr/>
              <a:t>2/8/2010</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pic>
        <p:nvPicPr>
          <p:cNvPr id="4" name="Picture 6"/>
          <p:cNvPicPr>
            <a:picLocks noChangeAspect="1" noChangeArrowheads="1"/>
          </p:cNvPicPr>
          <p:nvPr/>
        </p:nvPicPr>
        <p:blipFill>
          <a:blip r:embed="rId3"/>
          <a:srcRect/>
          <a:stretch>
            <a:fillRect/>
          </a:stretch>
        </p:blipFill>
        <p:spPr bwMode="auto">
          <a:xfrm>
            <a:off x="2971800" y="2057400"/>
            <a:ext cx="3276600" cy="3894520"/>
          </a:xfrm>
          <a:prstGeom prst="rect">
            <a:avLst/>
          </a:prstGeom>
          <a:noFill/>
          <a:ln w="9525">
            <a:noFill/>
            <a:miter lim="800000"/>
            <a:headEnd/>
            <a:tailEnd/>
          </a:ln>
          <a:effectLst/>
        </p:spPr>
      </p:pic>
      <p:sp>
        <p:nvSpPr>
          <p:cNvPr id="9" name="TextBox 8"/>
          <p:cNvSpPr txBox="1"/>
          <p:nvPr/>
        </p:nvSpPr>
        <p:spPr>
          <a:xfrm>
            <a:off x="2362200" y="685800"/>
            <a:ext cx="5399235" cy="1323439"/>
          </a:xfrm>
          <a:prstGeom prst="rect">
            <a:avLst/>
          </a:prstGeom>
          <a:noFill/>
        </p:spPr>
        <p:txBody>
          <a:bodyPr wrap="none" rtlCol="0">
            <a:spAutoFit/>
          </a:bodyPr>
          <a:lstStyle/>
          <a:p>
            <a:r>
              <a:rPr lang="uk-UA" sz="4000" dirty="0" smtClean="0">
                <a:solidFill>
                  <a:schemeClr val="bg1"/>
                </a:solidFill>
              </a:rPr>
              <a:t>Композиція у графіці:</a:t>
            </a:r>
          </a:p>
          <a:p>
            <a:r>
              <a:rPr lang="uk-UA" sz="4000" dirty="0" smtClean="0">
                <a:solidFill>
                  <a:schemeClr val="bg1"/>
                </a:solidFill>
              </a:rPr>
              <a:t>пропорції й масштаб</a:t>
            </a:r>
            <a:endParaRPr lang="uk-UA" sz="4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pic>
        <p:nvPicPr>
          <p:cNvPr id="3" name="Picture 3"/>
          <p:cNvPicPr>
            <a:picLocks noChangeAspect="1" noChangeArrowheads="1"/>
          </p:cNvPicPr>
          <p:nvPr/>
        </p:nvPicPr>
        <p:blipFill>
          <a:blip r:embed="rId3"/>
          <a:srcRect l="23482" r="49398" b="67391"/>
          <a:stretch>
            <a:fillRect/>
          </a:stretch>
        </p:blipFill>
        <p:spPr bwMode="auto">
          <a:xfrm>
            <a:off x="1066800" y="2362200"/>
            <a:ext cx="2890684" cy="3429000"/>
          </a:xfrm>
          <a:prstGeom prst="rect">
            <a:avLst/>
          </a:prstGeom>
          <a:noFill/>
          <a:ln w="28575">
            <a:solidFill>
              <a:schemeClr val="tx1"/>
            </a:solidFill>
            <a:miter lim="800000"/>
            <a:headEnd/>
            <a:tailEnd/>
          </a:ln>
          <a:effectLst/>
        </p:spPr>
      </p:pic>
      <p:sp>
        <p:nvSpPr>
          <p:cNvPr id="5" name="TextBox 4"/>
          <p:cNvSpPr txBox="1"/>
          <p:nvPr/>
        </p:nvSpPr>
        <p:spPr>
          <a:xfrm>
            <a:off x="2362200" y="2057400"/>
            <a:ext cx="1400716" cy="400110"/>
          </a:xfrm>
          <a:prstGeom prst="rect">
            <a:avLst/>
          </a:prstGeom>
          <a:noFill/>
        </p:spPr>
        <p:txBody>
          <a:bodyPr wrap="square" rtlCol="0">
            <a:spAutoFit/>
          </a:bodyPr>
          <a:lstStyle/>
          <a:p>
            <a:r>
              <a:rPr lang="uk-UA" sz="2000" b="1" dirty="0" smtClean="0"/>
              <a:t>Варіант 1</a:t>
            </a:r>
            <a:endParaRPr lang="uk-UA" sz="2000" b="1" dirty="0"/>
          </a:p>
        </p:txBody>
      </p:sp>
      <p:sp>
        <p:nvSpPr>
          <p:cNvPr id="8" name="Прямоугольник 7"/>
          <p:cNvSpPr/>
          <p:nvPr/>
        </p:nvSpPr>
        <p:spPr>
          <a:xfrm>
            <a:off x="2133600" y="762000"/>
            <a:ext cx="4572000" cy="1200329"/>
          </a:xfrm>
          <a:prstGeom prst="rect">
            <a:avLst/>
          </a:prstGeom>
        </p:spPr>
        <p:txBody>
          <a:bodyPr>
            <a:spAutoFit/>
          </a:bodyPr>
          <a:lstStyle/>
          <a:p>
            <a:pPr algn="ctr"/>
            <a:r>
              <a:rPr lang="ru-RU" sz="2400" b="1" dirty="0" err="1" smtClean="0">
                <a:ln w="11430"/>
                <a:solidFill>
                  <a:schemeClr val="bg1"/>
                </a:solidFill>
                <a:effectLst>
                  <a:outerShdw blurRad="50800" dist="39000" dir="5460000" algn="tl">
                    <a:srgbClr val="000000">
                      <a:alpha val="38000"/>
                    </a:srgbClr>
                  </a:outerShdw>
                </a:effectLst>
              </a:rPr>
              <a:t>Творче</a:t>
            </a:r>
            <a:r>
              <a:rPr lang="ru-RU" sz="2400" b="1" dirty="0" smtClean="0">
                <a:ln w="11430"/>
                <a:solidFill>
                  <a:schemeClr val="bg1"/>
                </a:solidFill>
                <a:effectLst>
                  <a:outerShdw blurRad="50800" dist="39000" dir="5460000" algn="tl">
                    <a:srgbClr val="000000">
                      <a:alpha val="38000"/>
                    </a:srgbClr>
                  </a:outerShdw>
                </a:effectLst>
              </a:rPr>
              <a:t> </a:t>
            </a:r>
            <a:r>
              <a:rPr lang="ru-RU" sz="2400" b="1" dirty="0" err="1" smtClean="0">
                <a:ln w="11430"/>
                <a:solidFill>
                  <a:schemeClr val="bg1"/>
                </a:solidFill>
                <a:effectLst>
                  <a:outerShdw blurRad="50800" dist="39000" dir="5460000" algn="tl">
                    <a:srgbClr val="000000">
                      <a:alpha val="38000"/>
                    </a:srgbClr>
                  </a:outerShdw>
                </a:effectLst>
              </a:rPr>
              <a:t>завдання</a:t>
            </a:r>
            <a:r>
              <a:rPr lang="ru-RU" sz="2400" b="1" dirty="0" smtClean="0">
                <a:ln w="11430"/>
                <a:solidFill>
                  <a:schemeClr val="bg1"/>
                </a:solidFill>
                <a:effectLst>
                  <a:outerShdw blurRad="50800" dist="39000" dir="5460000" algn="tl">
                    <a:srgbClr val="000000">
                      <a:alpha val="38000"/>
                    </a:srgbClr>
                  </a:outerShdw>
                </a:effectLst>
              </a:rPr>
              <a:t>:</a:t>
            </a:r>
          </a:p>
          <a:p>
            <a:pPr algn="ctr"/>
            <a:r>
              <a:rPr lang="ru-RU" sz="2400" b="1" dirty="0" err="1" smtClean="0">
                <a:ln w="11430"/>
                <a:solidFill>
                  <a:schemeClr val="bg1"/>
                </a:solidFill>
                <a:effectLst>
                  <a:outerShdw blurRad="50800" dist="39000" dir="5460000" algn="tl">
                    <a:srgbClr val="000000">
                      <a:alpha val="38000"/>
                    </a:srgbClr>
                  </a:outerShdw>
                </a:effectLst>
              </a:rPr>
              <a:t>створення</a:t>
            </a:r>
            <a:r>
              <a:rPr lang="ru-RU" sz="2400" b="1" dirty="0" smtClean="0">
                <a:ln w="11430"/>
                <a:solidFill>
                  <a:schemeClr val="bg1"/>
                </a:solidFill>
                <a:effectLst>
                  <a:outerShdw blurRad="50800" dist="39000" dir="5460000" algn="tl">
                    <a:srgbClr val="000000">
                      <a:alpha val="38000"/>
                    </a:srgbClr>
                  </a:outerShdw>
                </a:effectLst>
              </a:rPr>
              <a:t> </a:t>
            </a:r>
            <a:r>
              <a:rPr lang="ru-RU" sz="2400" b="1" dirty="0" smtClean="0">
                <a:ln w="11430"/>
                <a:solidFill>
                  <a:schemeClr val="bg1"/>
                </a:solidFill>
                <a:effectLst>
                  <a:outerShdw blurRad="50800" dist="39000" dir="5460000" algn="tl">
                    <a:srgbClr val="000000">
                      <a:alpha val="38000"/>
                    </a:srgbClr>
                  </a:outerShdw>
                </a:effectLst>
              </a:rPr>
              <a:t>шаржу </a:t>
            </a:r>
          </a:p>
          <a:p>
            <a:pPr algn="ctr"/>
            <a:r>
              <a:rPr lang="ru-RU" sz="2400" b="1" dirty="0" smtClean="0">
                <a:ln w="11430"/>
                <a:solidFill>
                  <a:schemeClr val="bg1"/>
                </a:solidFill>
                <a:effectLst>
                  <a:outerShdw blurRad="50800" dist="39000" dir="5460000" algn="tl">
                    <a:srgbClr val="000000">
                      <a:alpha val="38000"/>
                    </a:srgbClr>
                  </a:outerShdw>
                </a:effectLst>
              </a:rPr>
              <a:t>на себе </a:t>
            </a:r>
            <a:r>
              <a:rPr lang="ru-RU" sz="2400" b="1" dirty="0" err="1" smtClean="0">
                <a:ln w="11430"/>
                <a:solidFill>
                  <a:schemeClr val="bg1"/>
                </a:solidFill>
                <a:effectLst>
                  <a:outerShdw blurRad="50800" dist="39000" dir="5460000" algn="tl">
                    <a:srgbClr val="000000">
                      <a:alpha val="38000"/>
                    </a:srgbClr>
                  </a:outerShdw>
                </a:effectLst>
              </a:rPr>
              <a:t>чи</a:t>
            </a:r>
            <a:r>
              <a:rPr lang="ru-RU" sz="2400" b="1" dirty="0" smtClean="0">
                <a:ln w="11430"/>
                <a:solidFill>
                  <a:schemeClr val="bg1"/>
                </a:solidFill>
                <a:effectLst>
                  <a:outerShdw blurRad="50800" dist="39000" dir="5460000" algn="tl">
                    <a:srgbClr val="000000">
                      <a:alpha val="38000"/>
                    </a:srgbClr>
                  </a:outerShdw>
                </a:effectLst>
              </a:rPr>
              <a:t> </a:t>
            </a:r>
            <a:r>
              <a:rPr lang="ru-RU" sz="2400" b="1" dirty="0" err="1" smtClean="0">
                <a:ln w="11430"/>
                <a:solidFill>
                  <a:schemeClr val="bg1"/>
                </a:solidFill>
                <a:effectLst>
                  <a:outerShdw blurRad="50800" dist="39000" dir="5460000" algn="tl">
                    <a:srgbClr val="000000">
                      <a:alpha val="38000"/>
                    </a:srgbClr>
                  </a:outerShdw>
                </a:effectLst>
              </a:rPr>
              <a:t>знайому</a:t>
            </a:r>
            <a:r>
              <a:rPr lang="ru-RU" sz="2400" b="1" dirty="0" smtClean="0">
                <a:ln w="11430"/>
                <a:solidFill>
                  <a:schemeClr val="bg1"/>
                </a:solidFill>
                <a:effectLst>
                  <a:outerShdw blurRad="50800" dist="39000" dir="5460000" algn="tl">
                    <a:srgbClr val="000000">
                      <a:alpha val="38000"/>
                    </a:srgbClr>
                  </a:outerShdw>
                </a:effectLst>
              </a:rPr>
              <a:t> </a:t>
            </a:r>
            <a:r>
              <a:rPr lang="ru-RU" sz="2400" b="1" dirty="0" err="1" smtClean="0">
                <a:ln w="11430"/>
                <a:solidFill>
                  <a:schemeClr val="bg1"/>
                </a:solidFill>
                <a:effectLst>
                  <a:outerShdw blurRad="50800" dist="39000" dir="5460000" algn="tl">
                    <a:srgbClr val="000000">
                      <a:alpha val="38000"/>
                    </a:srgbClr>
                  </a:outerShdw>
                </a:effectLst>
              </a:rPr>
              <a:t>людину</a:t>
            </a:r>
            <a:endParaRPr lang="ru-RU" sz="2400" b="1" dirty="0">
              <a:ln w="11430"/>
              <a:solidFill>
                <a:schemeClr val="bg1"/>
              </a:solidFill>
              <a:effectLst>
                <a:outerShdw blurRad="50800" dist="39000" dir="5460000" algn="tl">
                  <a:srgbClr val="000000">
                    <a:alpha val="38000"/>
                  </a:srgbClr>
                </a:outerShdw>
              </a:effectLst>
            </a:endParaRPr>
          </a:p>
        </p:txBody>
      </p:sp>
      <p:sp>
        <p:nvSpPr>
          <p:cNvPr id="9" name="Прямоугольник 8"/>
          <p:cNvSpPr/>
          <p:nvPr/>
        </p:nvSpPr>
        <p:spPr>
          <a:xfrm>
            <a:off x="4495800" y="2743200"/>
            <a:ext cx="3810000" cy="2246769"/>
          </a:xfrm>
          <a:prstGeom prst="rect">
            <a:avLst/>
          </a:prstGeom>
        </p:spPr>
        <p:txBody>
          <a:bodyPr wrap="square">
            <a:spAutoFit/>
          </a:bodyPr>
          <a:lstStyle/>
          <a:p>
            <a:r>
              <a:rPr lang="uk-UA" sz="2400" b="1" dirty="0" err="1" smtClean="0">
                <a:solidFill>
                  <a:schemeClr val="bg1"/>
                </a:solidFill>
              </a:rPr>
              <a:t>“Життя</a:t>
            </a:r>
            <a:r>
              <a:rPr lang="uk-UA" sz="2400" b="1" dirty="0" smtClean="0">
                <a:solidFill>
                  <a:schemeClr val="bg1"/>
                </a:solidFill>
              </a:rPr>
              <a:t> не прагне зробити нас досконалими. </a:t>
            </a:r>
          </a:p>
          <a:p>
            <a:r>
              <a:rPr lang="uk-UA" sz="2400" b="1" dirty="0" smtClean="0">
                <a:solidFill>
                  <a:schemeClr val="bg1"/>
                </a:solidFill>
              </a:rPr>
              <a:t>Тому, хто досконалий, місце в </a:t>
            </a:r>
            <a:r>
              <a:rPr lang="uk-UA" sz="2400" b="1" dirty="0" err="1" smtClean="0">
                <a:solidFill>
                  <a:schemeClr val="bg1"/>
                </a:solidFill>
              </a:rPr>
              <a:t>музеї.”</a:t>
            </a:r>
            <a:r>
              <a:rPr lang="uk-UA" sz="2400" b="1" dirty="0" smtClean="0">
                <a:solidFill>
                  <a:schemeClr val="bg1"/>
                </a:solidFill>
              </a:rPr>
              <a:t>            </a:t>
            </a:r>
            <a:r>
              <a:rPr lang="uk-UA" sz="2400" dirty="0" smtClean="0">
                <a:solidFill>
                  <a:schemeClr val="bg1"/>
                </a:solidFill>
              </a:rPr>
              <a:t> </a:t>
            </a:r>
            <a:r>
              <a:rPr lang="uk-UA" sz="2000" i="1" u="sng" dirty="0" smtClean="0">
                <a:solidFill>
                  <a:schemeClr val="bg1"/>
                </a:solidFill>
              </a:rPr>
              <a:t>Е.Ремарк</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777\Desktop\шаблони картинки\TR010108032.PNG"/>
          <p:cNvPicPr>
            <a:picLocks noChangeAspect="1" noChangeArrowheads="1"/>
          </p:cNvPicPr>
          <p:nvPr/>
        </p:nvPicPr>
        <p:blipFill>
          <a:blip r:embed="rId2"/>
          <a:srcRect/>
          <a:stretch>
            <a:fillRect/>
          </a:stretch>
        </p:blipFill>
        <p:spPr bwMode="auto">
          <a:xfrm>
            <a:off x="0" y="25400"/>
            <a:ext cx="9144000" cy="6832600"/>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1143000" y="2057400"/>
            <a:ext cx="3200400" cy="3505200"/>
          </a:xfrm>
          <a:prstGeom prst="rect">
            <a:avLst/>
          </a:prstGeom>
          <a:noFill/>
          <a:ln w="9525">
            <a:noFill/>
            <a:miter lim="800000"/>
            <a:headEnd/>
            <a:tailEnd/>
          </a:ln>
        </p:spPr>
      </p:pic>
      <p:pic>
        <p:nvPicPr>
          <p:cNvPr id="4" name="Рисунок 3"/>
          <p:cNvPicPr/>
          <p:nvPr/>
        </p:nvPicPr>
        <p:blipFill>
          <a:blip r:embed="rId4" cstate="print"/>
          <a:srcRect/>
          <a:stretch>
            <a:fillRect/>
          </a:stretch>
        </p:blipFill>
        <p:spPr bwMode="auto">
          <a:xfrm>
            <a:off x="4648200" y="2057400"/>
            <a:ext cx="3352800" cy="3505200"/>
          </a:xfrm>
          <a:prstGeom prst="rect">
            <a:avLst/>
          </a:prstGeom>
          <a:noFill/>
          <a:ln w="9525">
            <a:noFill/>
            <a:miter lim="800000"/>
            <a:headEnd/>
            <a:tailEnd/>
          </a:ln>
        </p:spPr>
      </p:pic>
      <p:sp>
        <p:nvSpPr>
          <p:cNvPr id="14" name="TextBox 13"/>
          <p:cNvSpPr txBox="1"/>
          <p:nvPr/>
        </p:nvSpPr>
        <p:spPr>
          <a:xfrm>
            <a:off x="1905000" y="1143000"/>
            <a:ext cx="2057400" cy="523220"/>
          </a:xfrm>
          <a:prstGeom prst="rect">
            <a:avLst/>
          </a:prstGeom>
          <a:noFill/>
        </p:spPr>
        <p:txBody>
          <a:bodyPr wrap="square" rtlCol="0">
            <a:spAutoFit/>
          </a:bodyPr>
          <a:lstStyle/>
          <a:p>
            <a:r>
              <a:rPr lang="uk-UA" sz="2800" b="1" dirty="0" smtClean="0">
                <a:solidFill>
                  <a:schemeClr val="bg1"/>
                </a:solidFill>
              </a:rPr>
              <a:t>Портрет</a:t>
            </a:r>
            <a:endParaRPr lang="uk-UA" sz="2800" b="1" dirty="0">
              <a:solidFill>
                <a:schemeClr val="bg1"/>
              </a:solidFill>
            </a:endParaRPr>
          </a:p>
        </p:txBody>
      </p:sp>
      <p:sp>
        <p:nvSpPr>
          <p:cNvPr id="15" name="TextBox 14"/>
          <p:cNvSpPr txBox="1"/>
          <p:nvPr/>
        </p:nvSpPr>
        <p:spPr>
          <a:xfrm>
            <a:off x="5638800" y="1143000"/>
            <a:ext cx="1219200" cy="523220"/>
          </a:xfrm>
          <a:prstGeom prst="rect">
            <a:avLst/>
          </a:prstGeom>
          <a:noFill/>
        </p:spPr>
        <p:txBody>
          <a:bodyPr wrap="square" rtlCol="0">
            <a:spAutoFit/>
          </a:bodyPr>
          <a:lstStyle/>
          <a:p>
            <a:r>
              <a:rPr lang="uk-UA" sz="2800" b="1" dirty="0" smtClean="0">
                <a:solidFill>
                  <a:schemeClr val="bg1"/>
                </a:solidFill>
              </a:rPr>
              <a:t>Шарж</a:t>
            </a:r>
            <a:endParaRPr lang="uk-UA" sz="2800" b="1" dirty="0">
              <a:solidFill>
                <a:schemeClr val="bg1"/>
              </a:solidFill>
            </a:endParaRPr>
          </a:p>
        </p:txBody>
      </p:sp>
      <p:sp>
        <p:nvSpPr>
          <p:cNvPr id="16" name="TextBox 15"/>
          <p:cNvSpPr txBox="1"/>
          <p:nvPr/>
        </p:nvSpPr>
        <p:spPr>
          <a:xfrm>
            <a:off x="3352800" y="304800"/>
            <a:ext cx="1371600" cy="400110"/>
          </a:xfrm>
          <a:prstGeom prst="rect">
            <a:avLst/>
          </a:prstGeom>
          <a:noFill/>
        </p:spPr>
        <p:txBody>
          <a:bodyPr wrap="square" rtlCol="0">
            <a:spAutoFit/>
          </a:bodyPr>
          <a:lstStyle/>
          <a:p>
            <a:r>
              <a:rPr lang="uk-UA" sz="2000" b="1" dirty="0" smtClean="0"/>
              <a:t>Варіант 2</a:t>
            </a:r>
            <a:endParaRPr lang="uk-UA" sz="20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6" name="Прямоугольник 5"/>
          <p:cNvSpPr/>
          <p:nvPr/>
        </p:nvSpPr>
        <p:spPr>
          <a:xfrm>
            <a:off x="1676400" y="762000"/>
            <a:ext cx="5535490"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dirty="0" smtClean="0">
                <a:ln w="0"/>
                <a:solidFill>
                  <a:schemeClr val="bg1"/>
                </a:solidFill>
                <a:effectLst>
                  <a:reflection blurRad="12700" stA="50000" endPos="50000" dist="5000" dir="5400000" sy="-100000" rotWithShape="0"/>
                </a:effectLst>
              </a:rPr>
              <a:t>Включи </a:t>
            </a:r>
            <a:r>
              <a:rPr lang="ru-RU" sz="4400" b="1" cap="all" dirty="0" err="1" smtClean="0">
                <a:ln w="0"/>
                <a:solidFill>
                  <a:schemeClr val="bg1"/>
                </a:solidFill>
                <a:effectLst>
                  <a:reflection blurRad="12700" stA="50000" endPos="50000" dist="5000" dir="5400000" sy="-100000" rotWithShape="0"/>
                </a:effectLst>
              </a:rPr>
              <a:t>уяву</a:t>
            </a:r>
            <a:r>
              <a:rPr lang="ru-RU" sz="4400" b="1" cap="all" dirty="0" smtClean="0">
                <a:ln w="0"/>
                <a:solidFill>
                  <a:schemeClr val="bg1"/>
                </a:solidFill>
                <a:effectLst>
                  <a:reflection blurRad="12700" stA="50000" endPos="50000" dist="5000" dir="5400000" sy="-100000" rotWithShape="0"/>
                </a:effectLst>
              </a:rPr>
              <a:t>…</a:t>
            </a:r>
            <a:endParaRPr lang="uk-UA" sz="4400" b="1" cap="all" spc="0" dirty="0">
              <a:ln w="0"/>
              <a:solidFill>
                <a:schemeClr val="bg1"/>
              </a:solidFill>
              <a:effectLst>
                <a:reflection blurRad="12700" stA="50000" endPos="50000" dist="5000" dir="5400000" sy="-100000" rotWithShape="0"/>
              </a:effectLst>
            </a:endParaRPr>
          </a:p>
        </p:txBody>
      </p:sp>
      <p:sp>
        <p:nvSpPr>
          <p:cNvPr id="5" name="TextBox 4"/>
          <p:cNvSpPr txBox="1"/>
          <p:nvPr/>
        </p:nvSpPr>
        <p:spPr>
          <a:xfrm>
            <a:off x="304800" y="609600"/>
            <a:ext cx="1343638" cy="400110"/>
          </a:xfrm>
          <a:prstGeom prst="rect">
            <a:avLst/>
          </a:prstGeom>
          <a:noFill/>
        </p:spPr>
        <p:txBody>
          <a:bodyPr wrap="none" rtlCol="0">
            <a:spAutoFit/>
          </a:bodyPr>
          <a:lstStyle/>
          <a:p>
            <a:r>
              <a:rPr lang="uk-UA" sz="2000" b="1" dirty="0" smtClean="0"/>
              <a:t>Варіант 3</a:t>
            </a:r>
            <a:endParaRPr lang="uk-UA" sz="2000" b="1" dirty="0"/>
          </a:p>
        </p:txBody>
      </p:sp>
      <p:pic>
        <p:nvPicPr>
          <p:cNvPr id="7" name="Picture 9" descr="MUSIC"/>
          <p:cNvPicPr>
            <a:picLocks noChangeAspect="1" noChangeArrowheads="1" noCrop="1"/>
          </p:cNvPicPr>
          <p:nvPr/>
        </p:nvPicPr>
        <p:blipFill>
          <a:blip r:embed="rId3"/>
          <a:srcRect/>
          <a:stretch>
            <a:fillRect/>
          </a:stretch>
        </p:blipFill>
        <p:spPr bwMode="auto">
          <a:xfrm>
            <a:off x="7391400" y="4800600"/>
            <a:ext cx="952500" cy="1095375"/>
          </a:xfrm>
          <a:prstGeom prst="rect">
            <a:avLst/>
          </a:prstGeom>
          <a:noFill/>
          <a:ln w="9525">
            <a:noFill/>
            <a:miter lim="800000"/>
            <a:headEnd/>
            <a:tailEnd/>
          </a:ln>
        </p:spPr>
      </p:pic>
      <p:sp>
        <p:nvSpPr>
          <p:cNvPr id="10" name="Прямоугольник 9"/>
          <p:cNvSpPr/>
          <p:nvPr/>
        </p:nvSpPr>
        <p:spPr>
          <a:xfrm>
            <a:off x="1752600" y="2274838"/>
            <a:ext cx="6019800" cy="1938992"/>
          </a:xfrm>
          <a:prstGeom prst="rect">
            <a:avLst/>
          </a:prstGeom>
        </p:spPr>
        <p:txBody>
          <a:bodyPr wrap="square">
            <a:spAutoFit/>
          </a:bodyPr>
          <a:lstStyle/>
          <a:p>
            <a:pPr algn="ctr"/>
            <a:r>
              <a:rPr lang="ru-RU" sz="2000" b="1" dirty="0" err="1" smtClean="0">
                <a:solidFill>
                  <a:schemeClr val="bg1"/>
                </a:solidFill>
              </a:rPr>
              <a:t>Уяви,що</a:t>
            </a:r>
            <a:r>
              <a:rPr lang="ru-RU" sz="2000" b="1" dirty="0" smtClean="0">
                <a:solidFill>
                  <a:schemeClr val="bg1"/>
                </a:solidFill>
              </a:rPr>
              <a:t> </a:t>
            </a:r>
            <a:r>
              <a:rPr lang="ru-RU" sz="2000" b="1" dirty="0" err="1" smtClean="0">
                <a:solidFill>
                  <a:schemeClr val="bg1"/>
                </a:solidFill>
              </a:rPr>
              <a:t>ти</a:t>
            </a:r>
            <a:r>
              <a:rPr lang="ru-RU" sz="2000" b="1" dirty="0" smtClean="0">
                <a:solidFill>
                  <a:schemeClr val="bg1"/>
                </a:solidFill>
              </a:rPr>
              <a:t> </a:t>
            </a:r>
            <a:r>
              <a:rPr lang="ru-RU" sz="2000" b="1" dirty="0" err="1" smtClean="0">
                <a:solidFill>
                  <a:schemeClr val="bg1"/>
                </a:solidFill>
              </a:rPr>
              <a:t>вмієш</a:t>
            </a:r>
            <a:r>
              <a:rPr lang="ru-RU" sz="2000" b="1" dirty="0" smtClean="0">
                <a:solidFill>
                  <a:schemeClr val="bg1"/>
                </a:solidFill>
              </a:rPr>
              <a:t> </a:t>
            </a:r>
            <a:r>
              <a:rPr lang="ru-RU" sz="2000" b="1" dirty="0" err="1" smtClean="0">
                <a:solidFill>
                  <a:schemeClr val="bg1"/>
                </a:solidFill>
              </a:rPr>
              <a:t>вмикати</a:t>
            </a:r>
            <a:r>
              <a:rPr lang="ru-RU" sz="2000" b="1" dirty="0" smtClean="0">
                <a:solidFill>
                  <a:schemeClr val="bg1"/>
                </a:solidFill>
              </a:rPr>
              <a:t> </a:t>
            </a:r>
            <a:r>
              <a:rPr lang="ru-RU" sz="2000" b="1" dirty="0" err="1" smtClean="0">
                <a:solidFill>
                  <a:schemeClr val="bg1"/>
                </a:solidFill>
              </a:rPr>
              <a:t>почуття</a:t>
            </a:r>
            <a:r>
              <a:rPr lang="ru-RU" sz="2000" b="1" dirty="0" smtClean="0">
                <a:solidFill>
                  <a:schemeClr val="bg1"/>
                </a:solidFill>
              </a:rPr>
              <a:t>.</a:t>
            </a:r>
          </a:p>
          <a:p>
            <a:pPr algn="ctr"/>
            <a:r>
              <a:rPr lang="ru-RU" sz="2000" b="1" dirty="0" err="1" smtClean="0">
                <a:solidFill>
                  <a:schemeClr val="bg1"/>
                </a:solidFill>
              </a:rPr>
              <a:t>Натисни</a:t>
            </a:r>
            <a:r>
              <a:rPr lang="ru-RU" sz="2000" b="1" dirty="0" smtClean="0">
                <a:solidFill>
                  <a:schemeClr val="bg1"/>
                </a:solidFill>
              </a:rPr>
              <a:t> на кнопку  «</a:t>
            </a:r>
            <a:r>
              <a:rPr lang="ru-RU" sz="2000" b="1" dirty="0" err="1" smtClean="0">
                <a:solidFill>
                  <a:schemeClr val="bg1"/>
                </a:solidFill>
              </a:rPr>
              <a:t>радість</a:t>
            </a:r>
            <a:r>
              <a:rPr lang="ru-RU" sz="2000" b="1" dirty="0" smtClean="0">
                <a:solidFill>
                  <a:schemeClr val="bg1"/>
                </a:solidFill>
              </a:rPr>
              <a:t>», «</a:t>
            </a:r>
            <a:r>
              <a:rPr lang="ru-RU" sz="2000" b="1" dirty="0" err="1" smtClean="0">
                <a:solidFill>
                  <a:schemeClr val="bg1"/>
                </a:solidFill>
              </a:rPr>
              <a:t>сум</a:t>
            </a:r>
            <a:r>
              <a:rPr lang="ru-RU" sz="2000" b="1" dirty="0" smtClean="0">
                <a:solidFill>
                  <a:schemeClr val="bg1"/>
                </a:solidFill>
              </a:rPr>
              <a:t>».</a:t>
            </a:r>
          </a:p>
          <a:p>
            <a:pPr algn="ctr"/>
            <a:r>
              <a:rPr lang="ru-RU" sz="2000" b="1" dirty="0" err="1" smtClean="0">
                <a:solidFill>
                  <a:schemeClr val="bg1"/>
                </a:solidFill>
              </a:rPr>
              <a:t>Проаналізуй</a:t>
            </a:r>
            <a:r>
              <a:rPr lang="ru-RU" sz="2000" b="1" dirty="0" smtClean="0">
                <a:solidFill>
                  <a:schemeClr val="bg1"/>
                </a:solidFill>
              </a:rPr>
              <a:t> </a:t>
            </a:r>
            <a:r>
              <a:rPr lang="ru-RU" sz="2000" b="1" dirty="0" err="1" smtClean="0">
                <a:solidFill>
                  <a:schemeClr val="bg1"/>
                </a:solidFill>
              </a:rPr>
              <a:t>свої</a:t>
            </a:r>
            <a:r>
              <a:rPr lang="ru-RU" sz="2000" b="1" dirty="0" smtClean="0">
                <a:solidFill>
                  <a:schemeClr val="bg1"/>
                </a:solidFill>
              </a:rPr>
              <a:t> </a:t>
            </a:r>
            <a:r>
              <a:rPr lang="ru-RU" sz="2000" b="1" dirty="0" err="1" smtClean="0">
                <a:solidFill>
                  <a:schemeClr val="bg1"/>
                </a:solidFill>
              </a:rPr>
              <a:t>почуття</a:t>
            </a:r>
            <a:r>
              <a:rPr lang="ru-RU" sz="2000" b="1" dirty="0" smtClean="0">
                <a:solidFill>
                  <a:schemeClr val="bg1"/>
                </a:solidFill>
              </a:rPr>
              <a:t>, </a:t>
            </a:r>
            <a:r>
              <a:rPr lang="ru-RU" sz="2000" b="1" dirty="0" err="1" smtClean="0">
                <a:solidFill>
                  <a:schemeClr val="bg1"/>
                </a:solidFill>
              </a:rPr>
              <a:t>переживання</a:t>
            </a:r>
            <a:r>
              <a:rPr lang="ru-RU" sz="2000" b="1" dirty="0" smtClean="0">
                <a:solidFill>
                  <a:schemeClr val="bg1"/>
                </a:solidFill>
              </a:rPr>
              <a:t>,</a:t>
            </a:r>
          </a:p>
          <a:p>
            <a:pPr algn="ctr"/>
            <a:r>
              <a:rPr lang="ru-RU" sz="2000" b="1" dirty="0" smtClean="0">
                <a:solidFill>
                  <a:schemeClr val="bg1"/>
                </a:solidFill>
              </a:rPr>
              <a:t> </a:t>
            </a:r>
            <a:r>
              <a:rPr lang="ru-RU" sz="2000" b="1" dirty="0" err="1" smtClean="0">
                <a:solidFill>
                  <a:schemeClr val="bg1"/>
                </a:solidFill>
              </a:rPr>
              <a:t>які</a:t>
            </a:r>
            <a:r>
              <a:rPr lang="ru-RU" sz="2000" b="1" dirty="0" smtClean="0">
                <a:solidFill>
                  <a:schemeClr val="bg1"/>
                </a:solidFill>
              </a:rPr>
              <a:t> </a:t>
            </a:r>
            <a:r>
              <a:rPr lang="ru-RU" sz="2000" b="1" dirty="0" err="1" smtClean="0">
                <a:solidFill>
                  <a:schemeClr val="bg1"/>
                </a:solidFill>
              </a:rPr>
              <a:t>спогади</a:t>
            </a:r>
            <a:r>
              <a:rPr lang="ru-RU" sz="2000" b="1" dirty="0" smtClean="0">
                <a:solidFill>
                  <a:schemeClr val="bg1"/>
                </a:solidFill>
              </a:rPr>
              <a:t> </a:t>
            </a:r>
            <a:r>
              <a:rPr lang="ru-RU" sz="2000" b="1" dirty="0" err="1" smtClean="0">
                <a:solidFill>
                  <a:schemeClr val="bg1"/>
                </a:solidFill>
              </a:rPr>
              <a:t>супроводжують</a:t>
            </a:r>
            <a:r>
              <a:rPr lang="ru-RU" sz="2000" b="1" dirty="0" smtClean="0">
                <a:solidFill>
                  <a:schemeClr val="bg1"/>
                </a:solidFill>
              </a:rPr>
              <a:t> </a:t>
            </a:r>
            <a:r>
              <a:rPr lang="ru-RU" sz="2000" b="1" dirty="0" err="1" smtClean="0">
                <a:solidFill>
                  <a:schemeClr val="bg1"/>
                </a:solidFill>
              </a:rPr>
              <a:t>ці</a:t>
            </a:r>
            <a:r>
              <a:rPr lang="ru-RU" sz="2000" b="1" dirty="0" smtClean="0">
                <a:solidFill>
                  <a:schemeClr val="bg1"/>
                </a:solidFill>
              </a:rPr>
              <a:t> </a:t>
            </a:r>
            <a:r>
              <a:rPr lang="ru-RU" sz="2000" b="1" dirty="0" err="1" smtClean="0">
                <a:solidFill>
                  <a:schemeClr val="bg1"/>
                </a:solidFill>
              </a:rPr>
              <a:t>почуття</a:t>
            </a:r>
            <a:r>
              <a:rPr lang="ru-RU" sz="2000" b="1" dirty="0" smtClean="0">
                <a:solidFill>
                  <a:schemeClr val="bg1"/>
                </a:solidFill>
              </a:rPr>
              <a:t>?</a:t>
            </a:r>
          </a:p>
          <a:p>
            <a:pPr algn="ctr"/>
            <a:r>
              <a:rPr lang="ru-RU" sz="2000" b="1" dirty="0" err="1" smtClean="0">
                <a:solidFill>
                  <a:schemeClr val="bg1"/>
                </a:solidFill>
              </a:rPr>
              <a:t>Тепер</a:t>
            </a:r>
            <a:r>
              <a:rPr lang="ru-RU" sz="2000" b="1" dirty="0" smtClean="0">
                <a:solidFill>
                  <a:schemeClr val="bg1"/>
                </a:solidFill>
              </a:rPr>
              <a:t> </a:t>
            </a:r>
            <a:r>
              <a:rPr lang="ru-RU" sz="2000" b="1" dirty="0" err="1" smtClean="0">
                <a:solidFill>
                  <a:schemeClr val="bg1"/>
                </a:solidFill>
              </a:rPr>
              <a:t>спробуй</a:t>
            </a:r>
            <a:r>
              <a:rPr lang="ru-RU" sz="2000" b="1" dirty="0" smtClean="0">
                <a:solidFill>
                  <a:schemeClr val="bg1"/>
                </a:solidFill>
              </a:rPr>
              <a:t> </a:t>
            </a:r>
            <a:r>
              <a:rPr lang="ru-RU" sz="2000" b="1" dirty="0" err="1" smtClean="0">
                <a:solidFill>
                  <a:schemeClr val="bg1"/>
                </a:solidFill>
              </a:rPr>
              <a:t>намалювати</a:t>
            </a:r>
            <a:r>
              <a:rPr lang="ru-RU" sz="2000" b="1" dirty="0" smtClean="0">
                <a:solidFill>
                  <a:schemeClr val="bg1"/>
                </a:solidFill>
              </a:rPr>
              <a:t> </a:t>
            </a:r>
            <a:r>
              <a:rPr lang="ru-RU" sz="2000" b="1" dirty="0" err="1" smtClean="0">
                <a:solidFill>
                  <a:schemeClr val="bg1"/>
                </a:solidFill>
              </a:rPr>
              <a:t>веселу</a:t>
            </a:r>
            <a:r>
              <a:rPr lang="ru-RU" sz="2000" b="1" dirty="0" smtClean="0">
                <a:solidFill>
                  <a:schemeClr val="bg1"/>
                </a:solidFill>
              </a:rPr>
              <a:t> та </a:t>
            </a:r>
            <a:r>
              <a:rPr lang="ru-RU" sz="2000" b="1" dirty="0" err="1" smtClean="0">
                <a:solidFill>
                  <a:schemeClr val="bg1"/>
                </a:solidFill>
              </a:rPr>
              <a:t>засмучену</a:t>
            </a:r>
            <a:r>
              <a:rPr lang="ru-RU" sz="2000" b="1" dirty="0" smtClean="0">
                <a:solidFill>
                  <a:schemeClr val="bg1"/>
                </a:solidFill>
              </a:rPr>
              <a:t> </a:t>
            </a:r>
            <a:r>
              <a:rPr lang="ru-RU" sz="2000" b="1" dirty="0" err="1" smtClean="0">
                <a:solidFill>
                  <a:schemeClr val="bg1"/>
                </a:solidFill>
              </a:rPr>
              <a:t>людину</a:t>
            </a:r>
            <a:endParaRPr lang="ru-RU"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4" name="Прямоугольник 3"/>
          <p:cNvSpPr/>
          <p:nvPr/>
        </p:nvSpPr>
        <p:spPr>
          <a:xfrm>
            <a:off x="2286000" y="2971800"/>
            <a:ext cx="4572000" cy="369332"/>
          </a:xfrm>
          <a:prstGeom prst="rect">
            <a:avLst/>
          </a:prstGeom>
        </p:spPr>
        <p:txBody>
          <a:bodyPr wrap="square">
            <a:spAutoFit/>
          </a:bodyPr>
          <a:lstStyle/>
          <a:p>
            <a:r>
              <a:rPr lang="uk-UA" dirty="0" smtClean="0"/>
              <a:t> </a:t>
            </a:r>
            <a:endParaRPr lang="uk-UA" dirty="0"/>
          </a:p>
        </p:txBody>
      </p:sp>
      <p:sp>
        <p:nvSpPr>
          <p:cNvPr id="10" name="Прямоугольник 9"/>
          <p:cNvSpPr/>
          <p:nvPr/>
        </p:nvSpPr>
        <p:spPr>
          <a:xfrm>
            <a:off x="1371600" y="838200"/>
            <a:ext cx="6553200" cy="1692771"/>
          </a:xfrm>
          <a:prstGeom prst="rect">
            <a:avLst/>
          </a:prstGeom>
        </p:spPr>
        <p:txBody>
          <a:bodyPr wrap="square">
            <a:spAutoFit/>
          </a:bodyPr>
          <a:lstStyle/>
          <a:p>
            <a:r>
              <a:rPr lang="uk-UA" sz="2800" b="1" i="1" u="sng" dirty="0" smtClean="0">
                <a:solidFill>
                  <a:schemeClr val="bg1"/>
                </a:solidFill>
              </a:rPr>
              <a:t>Оцінювання роботи:</a:t>
            </a:r>
          </a:p>
          <a:p>
            <a:endParaRPr lang="uk-UA" sz="2000" dirty="0" smtClean="0">
              <a:solidFill>
                <a:schemeClr val="bg1"/>
              </a:solidFill>
            </a:endParaRPr>
          </a:p>
          <a:p>
            <a:r>
              <a:rPr lang="uk-UA" sz="2000" dirty="0" smtClean="0">
                <a:solidFill>
                  <a:schemeClr val="bg1"/>
                </a:solidFill>
              </a:rPr>
              <a:t> </a:t>
            </a:r>
            <a:r>
              <a:rPr lang="uk-UA" sz="2800" b="1" dirty="0" smtClean="0">
                <a:solidFill>
                  <a:schemeClr val="bg1"/>
                </a:solidFill>
              </a:rPr>
              <a:t>За бажанням учні демонструють роботи однокласникам</a:t>
            </a:r>
            <a:r>
              <a:rPr lang="uk-UA" b="1" dirty="0" smtClean="0">
                <a:solidFill>
                  <a:schemeClr val="bg1"/>
                </a:solidFill>
              </a:rPr>
              <a:t>.</a:t>
            </a:r>
            <a:endParaRPr lang="uk-UA" sz="1600" b="1" dirty="0" smtClean="0">
              <a:solidFill>
                <a:schemeClr val="bg1"/>
              </a:solidFill>
            </a:endParaRPr>
          </a:p>
        </p:txBody>
      </p:sp>
      <p:sp>
        <p:nvSpPr>
          <p:cNvPr id="11" name="Прямоугольник 10"/>
          <p:cNvSpPr/>
          <p:nvPr/>
        </p:nvSpPr>
        <p:spPr>
          <a:xfrm>
            <a:off x="1371600" y="3352800"/>
            <a:ext cx="6477000" cy="1569660"/>
          </a:xfrm>
          <a:prstGeom prst="rect">
            <a:avLst/>
          </a:prstGeom>
        </p:spPr>
        <p:txBody>
          <a:bodyPr wrap="square">
            <a:spAutoFit/>
          </a:bodyPr>
          <a:lstStyle/>
          <a:p>
            <a:r>
              <a:rPr lang="uk-UA" sz="2400" b="1" dirty="0" smtClean="0">
                <a:solidFill>
                  <a:schemeClr val="bg1"/>
                </a:solidFill>
              </a:rPr>
              <a:t>Один з учнів </a:t>
            </a:r>
            <a:r>
              <a:rPr lang="uk-UA" sz="2400" b="1" dirty="0" err="1" smtClean="0">
                <a:solidFill>
                  <a:schemeClr val="bg1"/>
                </a:solidFill>
              </a:rPr>
              <a:t>“білий</a:t>
            </a:r>
            <a:r>
              <a:rPr lang="uk-UA" sz="2400" b="1" dirty="0" smtClean="0">
                <a:solidFill>
                  <a:schemeClr val="bg1"/>
                </a:solidFill>
              </a:rPr>
              <a:t> </a:t>
            </a:r>
            <a:r>
              <a:rPr lang="uk-UA" sz="2400" b="1" dirty="0" err="1" smtClean="0">
                <a:solidFill>
                  <a:schemeClr val="bg1"/>
                </a:solidFill>
              </a:rPr>
              <a:t>опонент”</a:t>
            </a:r>
            <a:r>
              <a:rPr lang="uk-UA" sz="2400" b="1" dirty="0" smtClean="0">
                <a:solidFill>
                  <a:schemeClr val="bg1"/>
                </a:solidFill>
              </a:rPr>
              <a:t> підмічає все що є позитивне в роботі,</a:t>
            </a:r>
          </a:p>
          <a:p>
            <a:r>
              <a:rPr lang="uk-UA" sz="2400" b="1" dirty="0" err="1" smtClean="0">
                <a:solidFill>
                  <a:schemeClr val="bg1"/>
                </a:solidFill>
              </a:rPr>
              <a:t>“темний</a:t>
            </a:r>
            <a:r>
              <a:rPr lang="uk-UA" sz="2400" b="1" dirty="0" smtClean="0">
                <a:solidFill>
                  <a:schemeClr val="bg1"/>
                </a:solidFill>
              </a:rPr>
              <a:t> </a:t>
            </a:r>
            <a:r>
              <a:rPr lang="uk-UA" sz="2400" b="1" dirty="0" err="1" smtClean="0">
                <a:solidFill>
                  <a:schemeClr val="bg1"/>
                </a:solidFill>
              </a:rPr>
              <a:t>опонент”</a:t>
            </a:r>
            <a:r>
              <a:rPr lang="uk-UA" sz="2400" b="1" dirty="0" smtClean="0">
                <a:solidFill>
                  <a:schemeClr val="bg1"/>
                </a:solidFill>
              </a:rPr>
              <a:t> виявляє те, що на його думку, ще потребує вдосконалення</a:t>
            </a:r>
            <a:endParaRPr lang="uk-UA" sz="24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3" name="Прямоугольник 2"/>
          <p:cNvSpPr/>
          <p:nvPr/>
        </p:nvSpPr>
        <p:spPr>
          <a:xfrm>
            <a:off x="914400" y="1720840"/>
            <a:ext cx="7010400" cy="3293209"/>
          </a:xfrm>
          <a:prstGeom prst="rect">
            <a:avLst/>
          </a:prstGeom>
        </p:spPr>
        <p:txBody>
          <a:bodyPr wrap="square">
            <a:spAutoFit/>
          </a:bodyPr>
          <a:lstStyle/>
          <a:p>
            <a:r>
              <a:rPr lang="uk-UA" sz="4000" b="1" dirty="0" smtClean="0">
                <a:solidFill>
                  <a:schemeClr val="bg1"/>
                </a:solidFill>
              </a:rPr>
              <a:t>     Вправа </a:t>
            </a:r>
            <a:r>
              <a:rPr lang="uk-UA" sz="4000" b="1" dirty="0" smtClean="0">
                <a:solidFill>
                  <a:schemeClr val="bg1"/>
                </a:solidFill>
              </a:rPr>
              <a:t>«Автопортрет» </a:t>
            </a:r>
          </a:p>
          <a:p>
            <a:endParaRPr lang="uk-UA" sz="2400" dirty="0" smtClean="0">
              <a:solidFill>
                <a:schemeClr val="bg1"/>
              </a:solidFill>
            </a:endParaRPr>
          </a:p>
          <a:p>
            <a:r>
              <a:rPr lang="uk-UA" sz="2400" dirty="0" smtClean="0">
                <a:solidFill>
                  <a:schemeClr val="bg1"/>
                </a:solidFill>
              </a:rPr>
              <a:t> </a:t>
            </a:r>
          </a:p>
          <a:p>
            <a:r>
              <a:rPr lang="uk-UA" sz="2000" dirty="0" smtClean="0">
                <a:solidFill>
                  <a:schemeClr val="bg1"/>
                </a:solidFill>
              </a:rPr>
              <a:t>Під тиху музику намалювати символічний автопортрет, тобто піктограму. Дати незвичайний заголовок малюнку. Виконані портрети вивішуються  на дошці. Учні аналізують бачення кожного малюнка, відчуття, настрій, емоції, які він викликає, вказують, кому він належить, оцінюють схожість зображення на художника</a:t>
            </a:r>
            <a:r>
              <a:rPr lang="uk-UA" dirty="0" smtClean="0"/>
              <a:t>. </a:t>
            </a:r>
            <a:endParaRPr lang="uk-UA"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777\Desktop\шаблони картинки\TR010108032.PNG"/>
          <p:cNvPicPr>
            <a:picLocks noChangeAspect="1" noChangeArrowheads="1"/>
          </p:cNvPicPr>
          <p:nvPr/>
        </p:nvPicPr>
        <p:blipFill>
          <a:blip r:embed="rId2"/>
          <a:srcRect/>
          <a:stretch>
            <a:fillRect/>
          </a:stretch>
        </p:blipFill>
        <p:spPr bwMode="auto">
          <a:xfrm>
            <a:off x="0" y="0"/>
            <a:ext cx="9144000" cy="6832600"/>
          </a:xfrm>
          <a:prstGeom prst="rect">
            <a:avLst/>
          </a:prstGeom>
          <a:noFill/>
          <a:ln w="9525">
            <a:noFill/>
            <a:miter lim="800000"/>
            <a:headEnd/>
            <a:tailEnd/>
          </a:ln>
        </p:spPr>
      </p:pic>
      <p:sp>
        <p:nvSpPr>
          <p:cNvPr id="3" name="Прямоугольник 2"/>
          <p:cNvSpPr/>
          <p:nvPr/>
        </p:nvSpPr>
        <p:spPr>
          <a:xfrm>
            <a:off x="1981200" y="914400"/>
            <a:ext cx="6019800" cy="1261884"/>
          </a:xfrm>
          <a:prstGeom prst="rect">
            <a:avLst/>
          </a:prstGeom>
        </p:spPr>
        <p:txBody>
          <a:bodyPr wrap="square">
            <a:spAutoFit/>
          </a:bodyPr>
          <a:lstStyle/>
          <a:p>
            <a:pPr>
              <a:defRPr/>
            </a:pPr>
            <a:r>
              <a:rPr lang="uk-UA" altLang="ja-JP" sz="3200" b="1" i="1" u="sng" dirty="0" smtClean="0">
                <a:solidFill>
                  <a:schemeClr val="bg1"/>
                </a:solidFill>
                <a:latin typeface="Times New Roman" pitchFamily="18" charset="0"/>
                <a:ea typeface="MS Mincho" pitchFamily="49" charset="-128"/>
                <a:cs typeface="Times New Roman" pitchFamily="18" charset="0"/>
              </a:rPr>
              <a:t>Випереджувальне завдання:</a:t>
            </a:r>
          </a:p>
          <a:p>
            <a:pPr>
              <a:defRPr/>
            </a:pPr>
            <a:endParaRPr lang="uk-UA" altLang="ja-JP" sz="2000" b="1" i="1" u="sng" dirty="0" smtClean="0">
              <a:solidFill>
                <a:schemeClr val="bg1"/>
              </a:solidFill>
              <a:latin typeface="Times New Roman" pitchFamily="18" charset="0"/>
              <a:ea typeface="MS Mincho" pitchFamily="49" charset="-128"/>
              <a:cs typeface="Times New Roman" pitchFamily="18" charset="0"/>
            </a:endParaRPr>
          </a:p>
          <a:p>
            <a:pPr>
              <a:defRPr/>
            </a:pPr>
            <a:r>
              <a:rPr lang="uk-UA" altLang="ja-JP" sz="2400" b="1" dirty="0" smtClean="0">
                <a:solidFill>
                  <a:schemeClr val="bg1"/>
                </a:solidFill>
                <a:latin typeface="Times New Roman" pitchFamily="18" charset="0"/>
                <a:ea typeface="MS Mincho" pitchFamily="49" charset="-128"/>
                <a:cs typeface="Times New Roman" pitchFamily="18" charset="0"/>
              </a:rPr>
              <a:t> </a:t>
            </a:r>
            <a:endParaRPr lang="uk-UA" altLang="ja-JP" sz="2800" b="1" dirty="0">
              <a:solidFill>
                <a:schemeClr val="bg1"/>
              </a:solidFill>
              <a:cs typeface="Arial" pitchFamily="34" charset="0"/>
            </a:endParaRPr>
          </a:p>
        </p:txBody>
      </p:sp>
      <p:pic>
        <p:nvPicPr>
          <p:cNvPr id="91138" name="Picture 2"/>
          <p:cNvPicPr>
            <a:picLocks noChangeAspect="1" noChangeArrowheads="1"/>
          </p:cNvPicPr>
          <p:nvPr/>
        </p:nvPicPr>
        <p:blipFill>
          <a:blip r:embed="rId3"/>
          <a:srcRect/>
          <a:stretch>
            <a:fillRect/>
          </a:stretch>
        </p:blipFill>
        <p:spPr bwMode="auto">
          <a:xfrm>
            <a:off x="1066800" y="2286000"/>
            <a:ext cx="3009900" cy="3606864"/>
          </a:xfrm>
          <a:prstGeom prst="rect">
            <a:avLst/>
          </a:prstGeom>
          <a:noFill/>
          <a:ln w="9525">
            <a:solidFill>
              <a:schemeClr val="bg1"/>
            </a:solidFill>
            <a:miter lim="800000"/>
            <a:headEnd/>
            <a:tailEnd/>
          </a:ln>
          <a:effectLst/>
        </p:spPr>
      </p:pic>
      <p:sp>
        <p:nvSpPr>
          <p:cNvPr id="6" name="Прямоугольник 5"/>
          <p:cNvSpPr/>
          <p:nvPr/>
        </p:nvSpPr>
        <p:spPr>
          <a:xfrm>
            <a:off x="4419600" y="3581400"/>
            <a:ext cx="3733800" cy="2308324"/>
          </a:xfrm>
          <a:prstGeom prst="rect">
            <a:avLst/>
          </a:prstGeom>
        </p:spPr>
        <p:txBody>
          <a:bodyPr wrap="square">
            <a:spAutoFit/>
          </a:bodyPr>
          <a:lstStyle/>
          <a:p>
            <a:pPr>
              <a:defRPr/>
            </a:pPr>
            <a:r>
              <a:rPr lang="uk-UA" altLang="ja-JP" sz="2400" b="1" dirty="0" smtClean="0">
                <a:solidFill>
                  <a:schemeClr val="bg1"/>
                </a:solidFill>
                <a:latin typeface="Times New Roman" pitchFamily="18" charset="0"/>
                <a:ea typeface="MS Mincho" pitchFamily="49" charset="-128"/>
                <a:cs typeface="Times New Roman" pitchFamily="18" charset="0"/>
              </a:rPr>
              <a:t>Підбери декілька цікавих, на твій погляд, картин – натюрмортів та знайди про них інформацію вибери з неї  головне про картину її автора.  </a:t>
            </a:r>
            <a:endParaRPr lang="uk-UA" altLang="ja-JP" sz="28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Effect transition="in" filter="strips(downLeft)">
                                      <p:cBhvr>
                                        <p:cTn id="12" dur="500"/>
                                        <p:tgtEl>
                                          <p:spTgt spid="911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pic>
        <p:nvPicPr>
          <p:cNvPr id="3" name="Picture 8"/>
          <p:cNvPicPr>
            <a:picLocks noChangeAspect="1" noChangeArrowheads="1"/>
          </p:cNvPicPr>
          <p:nvPr/>
        </p:nvPicPr>
        <p:blipFill>
          <a:blip r:embed="rId3"/>
          <a:srcRect/>
          <a:stretch>
            <a:fillRect/>
          </a:stretch>
        </p:blipFill>
        <p:spPr bwMode="auto">
          <a:xfrm>
            <a:off x="3124200" y="1828800"/>
            <a:ext cx="3196186" cy="4077170"/>
          </a:xfrm>
          <a:prstGeom prst="rect">
            <a:avLst/>
          </a:prstGeom>
          <a:noFill/>
          <a:ln w="9525">
            <a:solidFill>
              <a:srgbClr val="000000"/>
            </a:solidFill>
            <a:miter lim="800000"/>
            <a:headEnd/>
            <a:tailEnd/>
          </a:ln>
        </p:spPr>
      </p:pic>
      <p:sp>
        <p:nvSpPr>
          <p:cNvPr id="5" name="TextBox 4"/>
          <p:cNvSpPr txBox="1"/>
          <p:nvPr/>
        </p:nvSpPr>
        <p:spPr>
          <a:xfrm>
            <a:off x="990600" y="762000"/>
            <a:ext cx="7239000" cy="954107"/>
          </a:xfrm>
          <a:prstGeom prst="rect">
            <a:avLst/>
          </a:prstGeom>
          <a:noFill/>
        </p:spPr>
        <p:txBody>
          <a:bodyPr wrap="square" rtlCol="0">
            <a:spAutoFit/>
          </a:bodyPr>
          <a:lstStyle/>
          <a:p>
            <a:pPr algn="ctr"/>
            <a:r>
              <a:rPr lang="ru-RU" sz="2800" b="1" dirty="0" smtClean="0">
                <a:solidFill>
                  <a:schemeClr val="bg1"/>
                </a:solidFill>
              </a:rPr>
              <a:t>ВАЗОПИС</a:t>
            </a:r>
          </a:p>
          <a:p>
            <a:pPr algn="ctr"/>
            <a:r>
              <a:rPr lang="ru-RU" sz="2800" b="1" dirty="0" smtClean="0">
                <a:solidFill>
                  <a:schemeClr val="bg1"/>
                </a:solidFill>
              </a:rPr>
              <a:t>- </a:t>
            </a:r>
            <a:r>
              <a:rPr lang="ru-RU" sz="2800" b="1" dirty="0" err="1" smtClean="0">
                <a:solidFill>
                  <a:schemeClr val="bg1"/>
                </a:solidFill>
              </a:rPr>
              <a:t>розпис</a:t>
            </a:r>
            <a:r>
              <a:rPr lang="ru-RU" sz="2800" b="1" dirty="0" smtClean="0">
                <a:solidFill>
                  <a:schemeClr val="bg1"/>
                </a:solidFill>
              </a:rPr>
              <a:t> </a:t>
            </a:r>
            <a:r>
              <a:rPr lang="ru-RU" sz="2800" b="1" dirty="0" err="1" smtClean="0">
                <a:solidFill>
                  <a:schemeClr val="bg1"/>
                </a:solidFill>
              </a:rPr>
              <a:t>античних</a:t>
            </a:r>
            <a:r>
              <a:rPr lang="ru-RU" sz="2800" b="1" dirty="0" smtClean="0">
                <a:solidFill>
                  <a:schemeClr val="bg1"/>
                </a:solidFill>
              </a:rPr>
              <a:t> </a:t>
            </a:r>
            <a:r>
              <a:rPr lang="ru-RU" sz="2800" b="1" dirty="0" err="1" smtClean="0">
                <a:solidFill>
                  <a:schemeClr val="bg1"/>
                </a:solidFill>
              </a:rPr>
              <a:t>керамічних</a:t>
            </a:r>
            <a:r>
              <a:rPr lang="ru-RU" sz="2800" b="1" dirty="0" smtClean="0">
                <a:solidFill>
                  <a:schemeClr val="bg1"/>
                </a:solidFill>
              </a:rPr>
              <a:t> посудин</a:t>
            </a:r>
            <a:r>
              <a:rPr lang="ru-RU" b="1" dirty="0" smtClean="0"/>
              <a:t>.</a:t>
            </a:r>
            <a:endParaRPr lang="uk-UA"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777\Desktop\шаблони картинки\TR010108032.PNG"/>
          <p:cNvPicPr>
            <a:picLocks noChangeAspect="1" noChangeArrowheads="1"/>
          </p:cNvPicPr>
          <p:nvPr/>
        </p:nvPicPr>
        <p:blipFill>
          <a:blip r:embed="rId3"/>
          <a:srcRect/>
          <a:stretch>
            <a:fillRect/>
          </a:stretch>
        </p:blipFill>
        <p:spPr bwMode="auto">
          <a:xfrm>
            <a:off x="0" y="12700"/>
            <a:ext cx="9144000" cy="6832600"/>
          </a:xfrm>
          <a:prstGeom prst="rect">
            <a:avLst/>
          </a:prstGeom>
          <a:noFill/>
          <a:ln w="9525">
            <a:noFill/>
            <a:miter lim="800000"/>
            <a:headEnd/>
            <a:tailEnd/>
          </a:ln>
        </p:spPr>
      </p:pic>
      <p:pic>
        <p:nvPicPr>
          <p:cNvPr id="8" name="Picture 3"/>
          <p:cNvPicPr>
            <a:picLocks noChangeAspect="1" noChangeArrowheads="1"/>
          </p:cNvPicPr>
          <p:nvPr/>
        </p:nvPicPr>
        <p:blipFill>
          <a:blip r:embed="rId4"/>
          <a:srcRect l="49105" t="33333" r="23762" b="35556"/>
          <a:stretch>
            <a:fillRect/>
          </a:stretch>
        </p:blipFill>
        <p:spPr bwMode="auto">
          <a:xfrm>
            <a:off x="2895600" y="2209800"/>
            <a:ext cx="3352799" cy="3663244"/>
          </a:xfrm>
          <a:prstGeom prst="rect">
            <a:avLst/>
          </a:prstGeom>
          <a:noFill/>
          <a:ln w="9525">
            <a:solidFill>
              <a:schemeClr val="tx1"/>
            </a:solidFill>
            <a:miter lim="800000"/>
            <a:headEnd/>
            <a:tailEnd/>
          </a:ln>
          <a:effectLst/>
        </p:spPr>
      </p:pic>
      <p:sp>
        <p:nvSpPr>
          <p:cNvPr id="9" name="Прямоугольник 8"/>
          <p:cNvSpPr/>
          <p:nvPr/>
        </p:nvSpPr>
        <p:spPr>
          <a:xfrm>
            <a:off x="3048000" y="609600"/>
            <a:ext cx="3534942" cy="523220"/>
          </a:xfrm>
          <a:prstGeom prst="rect">
            <a:avLst/>
          </a:prstGeom>
        </p:spPr>
        <p:txBody>
          <a:bodyPr wrap="none">
            <a:spAutoFit/>
          </a:bodyPr>
          <a:lstStyle/>
          <a:p>
            <a:pPr algn="ctr"/>
            <a:r>
              <a:rPr lang="ru-RU" sz="2800" b="1" cap="all" dirty="0" err="1" smtClean="0">
                <a:ln w="0"/>
                <a:solidFill>
                  <a:schemeClr val="bg1"/>
                </a:solidFill>
                <a:effectLst>
                  <a:reflection blurRad="12700" stA="50000" endPos="50000" dist="5000" dir="5400000" sy="-100000" rotWithShape="0"/>
                </a:effectLst>
              </a:rPr>
              <a:t>Художній</a:t>
            </a:r>
            <a:r>
              <a:rPr lang="ru-RU" sz="2800" b="1" cap="all" dirty="0" smtClean="0">
                <a:ln w="0"/>
                <a:solidFill>
                  <a:schemeClr val="bg1"/>
                </a:solidFill>
                <a:effectLst>
                  <a:reflection blurRad="12700" stA="50000" endPos="50000" dist="5000" dir="5400000" sy="-100000" rotWithShape="0"/>
                </a:effectLst>
              </a:rPr>
              <a:t> образ -</a:t>
            </a:r>
            <a:endParaRPr lang="ru-RU" sz="2800" b="1" cap="all" dirty="0">
              <a:ln w="0"/>
              <a:solidFill>
                <a:schemeClr val="bg1"/>
              </a:solidFill>
              <a:effectLst>
                <a:reflection blurRad="12700" stA="50000" endPos="50000" dist="5000" dir="5400000" sy="-100000" rotWithShape="0"/>
              </a:effectLst>
            </a:endParaRPr>
          </a:p>
        </p:txBody>
      </p:sp>
      <p:sp>
        <p:nvSpPr>
          <p:cNvPr id="10" name="Прямоугольник 9"/>
          <p:cNvSpPr/>
          <p:nvPr/>
        </p:nvSpPr>
        <p:spPr>
          <a:xfrm>
            <a:off x="1066800" y="1066800"/>
            <a:ext cx="7010400" cy="1015663"/>
          </a:xfrm>
          <a:prstGeom prst="rect">
            <a:avLst/>
          </a:prstGeom>
        </p:spPr>
        <p:txBody>
          <a:bodyPr wrap="square">
            <a:spAutoFit/>
          </a:bodyPr>
          <a:lstStyle/>
          <a:p>
            <a:r>
              <a:rPr lang="ru-RU" sz="2000" dirty="0" err="1" smtClean="0">
                <a:solidFill>
                  <a:schemeClr val="bg1"/>
                </a:solidFill>
              </a:rPr>
              <a:t>це</a:t>
            </a:r>
            <a:r>
              <a:rPr lang="ru-RU" sz="2000" dirty="0" smtClean="0">
                <a:solidFill>
                  <a:schemeClr val="bg1"/>
                </a:solidFill>
              </a:rPr>
              <a:t> </a:t>
            </a:r>
            <a:r>
              <a:rPr lang="ru-RU" sz="2000" dirty="0" smtClean="0">
                <a:solidFill>
                  <a:schemeClr val="bg1"/>
                </a:solidFill>
              </a:rPr>
              <a:t> </a:t>
            </a:r>
            <a:r>
              <a:rPr lang="ru-RU" sz="2000" dirty="0" err="1" smtClean="0">
                <a:solidFill>
                  <a:schemeClr val="bg1"/>
                </a:solidFill>
              </a:rPr>
              <a:t>порівняння</a:t>
            </a:r>
            <a:r>
              <a:rPr lang="ru-RU" sz="2000" dirty="0" smtClean="0">
                <a:solidFill>
                  <a:schemeClr val="bg1"/>
                </a:solidFill>
              </a:rPr>
              <a:t>, </a:t>
            </a:r>
            <a:r>
              <a:rPr lang="ru-RU" sz="2000" dirty="0" err="1" smtClean="0">
                <a:solidFill>
                  <a:schemeClr val="bg1"/>
                </a:solidFill>
              </a:rPr>
              <a:t>співставлення</a:t>
            </a:r>
            <a:r>
              <a:rPr lang="ru-RU" sz="2000" dirty="0" smtClean="0">
                <a:solidFill>
                  <a:schemeClr val="bg1"/>
                </a:solidFill>
              </a:rPr>
              <a:t> </a:t>
            </a:r>
            <a:r>
              <a:rPr lang="ru-RU" sz="2000" dirty="0" err="1" smtClean="0">
                <a:solidFill>
                  <a:schemeClr val="bg1"/>
                </a:solidFill>
              </a:rPr>
              <a:t>різних</a:t>
            </a:r>
            <a:r>
              <a:rPr lang="ru-RU" sz="2000" dirty="0" smtClean="0">
                <a:solidFill>
                  <a:schemeClr val="bg1"/>
                </a:solidFill>
              </a:rPr>
              <a:t> </a:t>
            </a:r>
            <a:r>
              <a:rPr lang="ru-RU" sz="2000" dirty="0" err="1" smtClean="0">
                <a:solidFill>
                  <a:schemeClr val="bg1"/>
                </a:solidFill>
              </a:rPr>
              <a:t>елементів</a:t>
            </a:r>
            <a:r>
              <a:rPr lang="ru-RU" sz="2000" dirty="0" smtClean="0">
                <a:solidFill>
                  <a:schemeClr val="bg1"/>
                </a:solidFill>
              </a:rPr>
              <a:t> </a:t>
            </a:r>
            <a:r>
              <a:rPr lang="ru-RU" sz="2000" dirty="0" smtClean="0">
                <a:solidFill>
                  <a:schemeClr val="bg1"/>
                </a:solidFill>
              </a:rPr>
              <a:t>реального, </a:t>
            </a:r>
            <a:r>
              <a:rPr lang="ru-RU" sz="2000" dirty="0" err="1" smtClean="0">
                <a:solidFill>
                  <a:schemeClr val="bg1"/>
                </a:solidFill>
              </a:rPr>
              <a:t>або</a:t>
            </a:r>
            <a:r>
              <a:rPr lang="ru-RU" sz="2000" dirty="0" smtClean="0">
                <a:solidFill>
                  <a:schemeClr val="bg1"/>
                </a:solidFill>
              </a:rPr>
              <a:t> </a:t>
            </a:r>
            <a:r>
              <a:rPr lang="ru-RU" sz="2000" dirty="0" err="1" smtClean="0">
                <a:solidFill>
                  <a:schemeClr val="bg1"/>
                </a:solidFill>
              </a:rPr>
              <a:t>придуманого</a:t>
            </a:r>
            <a:r>
              <a:rPr lang="ru-RU" sz="2000" dirty="0" smtClean="0">
                <a:solidFill>
                  <a:schemeClr val="bg1"/>
                </a:solidFill>
              </a:rPr>
              <a:t> </a:t>
            </a:r>
            <a:r>
              <a:rPr lang="ru-RU" sz="2000" dirty="0" err="1" smtClean="0">
                <a:solidFill>
                  <a:schemeClr val="bg1"/>
                </a:solidFill>
              </a:rPr>
              <a:t>світу</a:t>
            </a:r>
            <a:r>
              <a:rPr lang="ru-RU" sz="2000" dirty="0" smtClean="0">
                <a:solidFill>
                  <a:schemeClr val="bg1"/>
                </a:solidFill>
              </a:rPr>
              <a:t>, в </a:t>
            </a:r>
            <a:r>
              <a:rPr lang="ru-RU" sz="2000" dirty="0" err="1" smtClean="0">
                <a:solidFill>
                  <a:schemeClr val="bg1"/>
                </a:solidFill>
              </a:rPr>
              <a:t>результаті</a:t>
            </a:r>
            <a:r>
              <a:rPr lang="ru-RU" sz="2000" dirty="0" smtClean="0">
                <a:solidFill>
                  <a:schemeClr val="bg1"/>
                </a:solidFill>
              </a:rPr>
              <a:t> </a:t>
            </a:r>
            <a:r>
              <a:rPr lang="ru-RU" sz="2000" dirty="0" err="1" smtClean="0">
                <a:solidFill>
                  <a:schemeClr val="bg1"/>
                </a:solidFill>
              </a:rPr>
              <a:t>якого</a:t>
            </a:r>
            <a:r>
              <a:rPr lang="ru-RU" sz="2000" dirty="0" smtClean="0">
                <a:solidFill>
                  <a:schemeClr val="bg1"/>
                </a:solidFill>
              </a:rPr>
              <a:t> </a:t>
            </a:r>
            <a:r>
              <a:rPr lang="ru-RU" sz="2000" dirty="0" err="1" smtClean="0">
                <a:solidFill>
                  <a:schemeClr val="bg1"/>
                </a:solidFill>
              </a:rPr>
              <a:t>з'являється</a:t>
            </a:r>
            <a:r>
              <a:rPr lang="ru-RU" sz="2000" dirty="0" smtClean="0">
                <a:solidFill>
                  <a:schemeClr val="bg1"/>
                </a:solidFill>
              </a:rPr>
              <a:t> </a:t>
            </a:r>
            <a:r>
              <a:rPr lang="ru-RU" sz="2000" dirty="0" err="1" smtClean="0">
                <a:solidFill>
                  <a:schemeClr val="bg1"/>
                </a:solidFill>
              </a:rPr>
              <a:t>новий</a:t>
            </a:r>
            <a:r>
              <a:rPr lang="ru-RU" sz="2000" dirty="0" smtClean="0">
                <a:solidFill>
                  <a:schemeClr val="bg1"/>
                </a:solidFill>
              </a:rPr>
              <a:t> образ.</a:t>
            </a:r>
            <a:endParaRPr lang="uk-UA" sz="2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8" name="Прямоугольник 7"/>
          <p:cNvSpPr/>
          <p:nvPr/>
        </p:nvSpPr>
        <p:spPr>
          <a:xfrm>
            <a:off x="2286000" y="2551837"/>
            <a:ext cx="4572000" cy="369332"/>
          </a:xfrm>
          <a:prstGeom prst="rect">
            <a:avLst/>
          </a:prstGeom>
        </p:spPr>
        <p:txBody>
          <a:bodyPr>
            <a:spAutoFit/>
          </a:bodyPr>
          <a:lstStyle/>
          <a:p>
            <a:endParaRPr lang="uk-UA" dirty="0"/>
          </a:p>
        </p:txBody>
      </p:sp>
      <p:sp>
        <p:nvSpPr>
          <p:cNvPr id="9" name="Прямоугольник 8"/>
          <p:cNvSpPr/>
          <p:nvPr/>
        </p:nvSpPr>
        <p:spPr>
          <a:xfrm>
            <a:off x="2438400" y="3200400"/>
            <a:ext cx="4572000" cy="369332"/>
          </a:xfrm>
          <a:prstGeom prst="rect">
            <a:avLst/>
          </a:prstGeom>
        </p:spPr>
        <p:txBody>
          <a:bodyPr>
            <a:spAutoFit/>
          </a:bodyPr>
          <a:lstStyle/>
          <a:p>
            <a:endParaRPr lang="uk-UA" dirty="0"/>
          </a:p>
        </p:txBody>
      </p:sp>
      <p:pic>
        <p:nvPicPr>
          <p:cNvPr id="10" name="Picture 3"/>
          <p:cNvPicPr>
            <a:picLocks noChangeAspect="1" noChangeArrowheads="1"/>
          </p:cNvPicPr>
          <p:nvPr/>
        </p:nvPicPr>
        <p:blipFill>
          <a:blip r:embed="rId3"/>
          <a:srcRect l="74816" b="67391"/>
          <a:stretch>
            <a:fillRect/>
          </a:stretch>
        </p:blipFill>
        <p:spPr bwMode="auto">
          <a:xfrm>
            <a:off x="1066800" y="2743200"/>
            <a:ext cx="2768600" cy="3194539"/>
          </a:xfrm>
          <a:prstGeom prst="rect">
            <a:avLst/>
          </a:prstGeom>
          <a:noFill/>
          <a:ln w="38100">
            <a:solidFill>
              <a:schemeClr val="accent1"/>
            </a:solidFill>
            <a:miter lim="800000"/>
            <a:headEnd/>
            <a:tailEnd/>
          </a:ln>
          <a:effectLst/>
        </p:spPr>
      </p:pic>
      <p:sp>
        <p:nvSpPr>
          <p:cNvPr id="12" name="Прямоугольник 11"/>
          <p:cNvSpPr/>
          <p:nvPr/>
        </p:nvSpPr>
        <p:spPr>
          <a:xfrm>
            <a:off x="1066800" y="914400"/>
            <a:ext cx="7391400" cy="1569660"/>
          </a:xfrm>
          <a:prstGeom prst="rect">
            <a:avLst/>
          </a:prstGeom>
        </p:spPr>
        <p:txBody>
          <a:bodyPr wrap="square">
            <a:spAutoFit/>
          </a:bodyPr>
          <a:lstStyle/>
          <a:p>
            <a:r>
              <a:rPr lang="ru-RU" sz="2400" b="1" dirty="0" smtClean="0">
                <a:solidFill>
                  <a:schemeClr val="bg1"/>
                </a:solidFill>
              </a:rPr>
              <a:t>«Все, </a:t>
            </a:r>
            <a:r>
              <a:rPr lang="ru-RU" sz="2400" b="1" dirty="0" err="1" smtClean="0">
                <a:solidFill>
                  <a:schemeClr val="bg1"/>
                </a:solidFill>
              </a:rPr>
              <a:t>починаючи</a:t>
            </a:r>
            <a:r>
              <a:rPr lang="ru-RU" sz="2400" b="1" dirty="0" smtClean="0">
                <a:solidFill>
                  <a:schemeClr val="bg1"/>
                </a:solidFill>
              </a:rPr>
              <a:t> </a:t>
            </a:r>
            <a:r>
              <a:rPr lang="ru-RU" sz="2400" b="1" dirty="0" err="1" smtClean="0">
                <a:solidFill>
                  <a:schemeClr val="bg1"/>
                </a:solidFill>
              </a:rPr>
              <a:t>з</a:t>
            </a:r>
            <a:r>
              <a:rPr lang="ru-RU" sz="2400" b="1" dirty="0" smtClean="0">
                <a:solidFill>
                  <a:schemeClr val="bg1"/>
                </a:solidFill>
              </a:rPr>
              <a:t> фрески </a:t>
            </a:r>
            <a:r>
              <a:rPr lang="ru-RU" sz="2400" b="1" dirty="0" err="1" smtClean="0">
                <a:solidFill>
                  <a:schemeClr val="bg1"/>
                </a:solidFill>
              </a:rPr>
              <a:t>і</a:t>
            </a:r>
            <a:r>
              <a:rPr lang="ru-RU" sz="2400" b="1" dirty="0" smtClean="0">
                <a:solidFill>
                  <a:schemeClr val="bg1"/>
                </a:solidFill>
              </a:rPr>
              <a:t> </a:t>
            </a:r>
            <a:r>
              <a:rPr lang="ru-RU" sz="2400" b="1" dirty="0" err="1" smtClean="0">
                <a:solidFill>
                  <a:schemeClr val="bg1"/>
                </a:solidFill>
              </a:rPr>
              <a:t>скульптури</a:t>
            </a:r>
            <a:r>
              <a:rPr lang="ru-RU" sz="2400" b="1" dirty="0" smtClean="0">
                <a:solidFill>
                  <a:schemeClr val="bg1"/>
                </a:solidFill>
              </a:rPr>
              <a:t> </a:t>
            </a:r>
            <a:r>
              <a:rPr lang="ru-RU" sz="2400" b="1" dirty="0" err="1" smtClean="0">
                <a:solidFill>
                  <a:schemeClr val="bg1"/>
                </a:solidFill>
              </a:rPr>
              <a:t>і</a:t>
            </a:r>
            <a:r>
              <a:rPr lang="ru-RU" sz="2400" b="1" dirty="0" smtClean="0">
                <a:solidFill>
                  <a:schemeClr val="bg1"/>
                </a:solidFill>
              </a:rPr>
              <a:t> </a:t>
            </a:r>
            <a:r>
              <a:rPr lang="ru-RU" sz="2400" b="1" dirty="0" err="1" smtClean="0">
                <a:solidFill>
                  <a:schemeClr val="bg1"/>
                </a:solidFill>
              </a:rPr>
              <a:t>закінчуючи</a:t>
            </a:r>
            <a:r>
              <a:rPr lang="ru-RU" sz="2400" b="1" dirty="0" smtClean="0">
                <a:solidFill>
                  <a:schemeClr val="bg1"/>
                </a:solidFill>
              </a:rPr>
              <a:t> карикатурою, </a:t>
            </a:r>
            <a:r>
              <a:rPr lang="ru-RU" sz="2400" b="1" dirty="0" err="1" smtClean="0">
                <a:solidFill>
                  <a:schemeClr val="bg1"/>
                </a:solidFill>
              </a:rPr>
              <a:t>є</a:t>
            </a:r>
            <a:r>
              <a:rPr lang="ru-RU" sz="2400" b="1" dirty="0" smtClean="0">
                <a:solidFill>
                  <a:schemeClr val="bg1"/>
                </a:solidFill>
              </a:rPr>
              <a:t> живою </a:t>
            </a:r>
            <a:r>
              <a:rPr lang="ru-RU" sz="2400" b="1" dirty="0" err="1" smtClean="0">
                <a:solidFill>
                  <a:schemeClr val="bg1"/>
                </a:solidFill>
              </a:rPr>
              <a:t>історією</a:t>
            </a:r>
            <a:r>
              <a:rPr lang="ru-RU" sz="2400" b="1" dirty="0" smtClean="0">
                <a:solidFill>
                  <a:schemeClr val="bg1"/>
                </a:solidFill>
              </a:rPr>
              <a:t>, символом часу, </a:t>
            </a:r>
            <a:r>
              <a:rPr lang="ru-RU" sz="2400" b="1" dirty="0" err="1" smtClean="0">
                <a:solidFill>
                  <a:schemeClr val="bg1"/>
                </a:solidFill>
              </a:rPr>
              <a:t>мовою</a:t>
            </a:r>
            <a:r>
              <a:rPr lang="ru-RU" sz="2400" b="1" dirty="0" smtClean="0">
                <a:solidFill>
                  <a:schemeClr val="bg1"/>
                </a:solidFill>
              </a:rPr>
              <a:t> </a:t>
            </a:r>
            <a:r>
              <a:rPr lang="ru-RU" sz="2400" b="1" dirty="0" err="1" smtClean="0">
                <a:solidFill>
                  <a:schemeClr val="bg1"/>
                </a:solidFill>
              </a:rPr>
              <a:t>народів</a:t>
            </a:r>
            <a:r>
              <a:rPr lang="ru-RU" sz="2400" b="1" dirty="0" smtClean="0">
                <a:solidFill>
                  <a:schemeClr val="bg1"/>
                </a:solidFill>
              </a:rPr>
              <a:t> </a:t>
            </a:r>
            <a:r>
              <a:rPr lang="ru-RU" sz="2400" b="1" dirty="0" err="1" smtClean="0">
                <a:solidFill>
                  <a:schemeClr val="bg1"/>
                </a:solidFill>
              </a:rPr>
              <a:t>і</a:t>
            </a:r>
            <a:r>
              <a:rPr lang="ru-RU" sz="2400" b="1" dirty="0" smtClean="0">
                <a:solidFill>
                  <a:schemeClr val="bg1"/>
                </a:solidFill>
              </a:rPr>
              <a:t>, </a:t>
            </a:r>
            <a:r>
              <a:rPr lang="ru-RU" sz="2400" b="1" dirty="0" err="1" smtClean="0">
                <a:solidFill>
                  <a:schemeClr val="bg1"/>
                </a:solidFill>
              </a:rPr>
              <a:t>зрештою</a:t>
            </a:r>
            <a:r>
              <a:rPr lang="ru-RU" sz="2400" b="1" dirty="0" smtClean="0">
                <a:solidFill>
                  <a:schemeClr val="bg1"/>
                </a:solidFill>
              </a:rPr>
              <a:t>, </a:t>
            </a:r>
            <a:r>
              <a:rPr lang="ru-RU" sz="2400" b="1" dirty="0" err="1" smtClean="0">
                <a:solidFill>
                  <a:schemeClr val="bg1"/>
                </a:solidFill>
              </a:rPr>
              <a:t>могутньою</a:t>
            </a:r>
            <a:r>
              <a:rPr lang="ru-RU" sz="2400" b="1" dirty="0" smtClean="0">
                <a:solidFill>
                  <a:schemeClr val="bg1"/>
                </a:solidFill>
              </a:rPr>
              <a:t> силою»</a:t>
            </a:r>
            <a:r>
              <a:rPr lang="ru-RU" sz="2400" dirty="0" smtClean="0">
                <a:solidFill>
                  <a:schemeClr val="bg1"/>
                </a:solidFill>
              </a:rPr>
              <a:t> </a:t>
            </a:r>
          </a:p>
        </p:txBody>
      </p:sp>
      <p:sp>
        <p:nvSpPr>
          <p:cNvPr id="13" name="Прямоугольник 12"/>
          <p:cNvSpPr/>
          <p:nvPr/>
        </p:nvSpPr>
        <p:spPr>
          <a:xfrm>
            <a:off x="4191000" y="2514600"/>
            <a:ext cx="3733800" cy="1261884"/>
          </a:xfrm>
          <a:prstGeom prst="rect">
            <a:avLst/>
          </a:prstGeom>
        </p:spPr>
        <p:txBody>
          <a:bodyPr wrap="square">
            <a:spAutoFit/>
          </a:bodyPr>
          <a:lstStyle/>
          <a:p>
            <a:r>
              <a:rPr lang="ru-RU" sz="2400" dirty="0" err="1" smtClean="0">
                <a:solidFill>
                  <a:schemeClr val="bg1"/>
                </a:solidFill>
              </a:rPr>
              <a:t>Французький</a:t>
            </a:r>
            <a:r>
              <a:rPr lang="ru-RU" sz="2400" dirty="0" smtClean="0">
                <a:solidFill>
                  <a:schemeClr val="bg1"/>
                </a:solidFill>
              </a:rPr>
              <a:t> </a:t>
            </a:r>
            <a:r>
              <a:rPr lang="ru-RU" sz="2400" dirty="0" err="1" smtClean="0">
                <a:solidFill>
                  <a:schemeClr val="bg1"/>
                </a:solidFill>
              </a:rPr>
              <a:t>романіст</a:t>
            </a:r>
            <a:endParaRPr lang="ru-RU" sz="2400" dirty="0" smtClean="0">
              <a:solidFill>
                <a:schemeClr val="bg1"/>
              </a:solidFill>
            </a:endParaRPr>
          </a:p>
          <a:p>
            <a:r>
              <a:rPr lang="ru-RU" sz="2400" dirty="0" smtClean="0">
                <a:solidFill>
                  <a:schemeClr val="bg1"/>
                </a:solidFill>
              </a:rPr>
              <a:t> Оноре де Бальзак</a:t>
            </a:r>
            <a:endParaRPr lang="uk-UA" sz="2400" dirty="0" smtClean="0">
              <a:solidFill>
                <a:schemeClr val="bg1"/>
              </a:solidFill>
            </a:endParaRPr>
          </a:p>
          <a:p>
            <a:endParaRPr lang="ru-RU" sz="28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2" name="Прямоугольник 1"/>
          <p:cNvSpPr/>
          <p:nvPr/>
        </p:nvSpPr>
        <p:spPr>
          <a:xfrm>
            <a:off x="2209800" y="1981200"/>
            <a:ext cx="5105400" cy="2369880"/>
          </a:xfrm>
          <a:prstGeom prst="rect">
            <a:avLst/>
          </a:prstGeom>
        </p:spPr>
        <p:txBody>
          <a:bodyPr wrap="square">
            <a:spAutoFit/>
          </a:bodyPr>
          <a:lstStyle/>
          <a:p>
            <a:r>
              <a:rPr lang="uk-UA" sz="3200" dirty="0" smtClean="0">
                <a:solidFill>
                  <a:schemeClr val="bg1"/>
                </a:solidFill>
              </a:rPr>
              <a:t>Вправа: </a:t>
            </a:r>
            <a:r>
              <a:rPr lang="uk-UA" sz="3200" dirty="0" err="1" smtClean="0">
                <a:solidFill>
                  <a:schemeClr val="bg1"/>
                </a:solidFill>
              </a:rPr>
              <a:t>“Казка</a:t>
            </a:r>
            <a:r>
              <a:rPr lang="uk-UA" sz="3200" dirty="0" smtClean="0">
                <a:solidFill>
                  <a:schemeClr val="bg1"/>
                </a:solidFill>
              </a:rPr>
              <a:t> </a:t>
            </a:r>
            <a:r>
              <a:rPr lang="uk-UA" sz="3200" dirty="0" err="1" smtClean="0">
                <a:solidFill>
                  <a:schemeClr val="bg1"/>
                </a:solidFill>
              </a:rPr>
              <a:t>по-колу”</a:t>
            </a:r>
            <a:endParaRPr lang="uk-UA" sz="3200" dirty="0" smtClean="0">
              <a:solidFill>
                <a:schemeClr val="bg1"/>
              </a:solidFill>
            </a:endParaRPr>
          </a:p>
          <a:p>
            <a:endParaRPr lang="uk-UA" sz="3200" dirty="0" smtClean="0">
              <a:solidFill>
                <a:schemeClr val="bg1"/>
              </a:solidFill>
            </a:endParaRPr>
          </a:p>
          <a:p>
            <a:r>
              <a:rPr lang="uk-UA" sz="2800" dirty="0" smtClean="0">
                <a:solidFill>
                  <a:schemeClr val="bg1"/>
                </a:solidFill>
              </a:rPr>
              <a:t>Складіть казку про людину, що не має недоліків (по одному реченні кожен) </a:t>
            </a:r>
            <a:endParaRPr lang="uk-UA" sz="28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4" name="Прямоугольник 3"/>
          <p:cNvSpPr/>
          <p:nvPr/>
        </p:nvSpPr>
        <p:spPr>
          <a:xfrm>
            <a:off x="1600200" y="1600200"/>
            <a:ext cx="6019800" cy="3477875"/>
          </a:xfrm>
          <a:prstGeom prst="rect">
            <a:avLst/>
          </a:prstGeom>
        </p:spPr>
        <p:txBody>
          <a:bodyPr wrap="square">
            <a:spAutoFit/>
          </a:bodyPr>
          <a:lstStyle/>
          <a:p>
            <a:pPr lvl="0" indent="228600" algn="ctr" fontAlgn="base">
              <a:spcBef>
                <a:spcPct val="0"/>
              </a:spcBef>
              <a:spcAft>
                <a:spcPct val="0"/>
              </a:spcAft>
            </a:pPr>
            <a:r>
              <a:rPr lang="ru-RU" sz="2800" b="1" dirty="0" smtClean="0">
                <a:solidFill>
                  <a:schemeClr val="bg1"/>
                </a:solidFill>
                <a:latin typeface="Calibri" pitchFamily="34" charset="0"/>
                <a:ea typeface="Times New Roman" pitchFamily="18" charset="0"/>
                <a:cs typeface="Times New Roman" pitchFamily="18" charset="0"/>
              </a:rPr>
              <a:t>«</a:t>
            </a:r>
            <a:r>
              <a:rPr lang="ru-RU" sz="2800" b="1" dirty="0" err="1" smtClean="0">
                <a:solidFill>
                  <a:schemeClr val="bg1"/>
                </a:solidFill>
                <a:latin typeface="Calibri" pitchFamily="34" charset="0"/>
                <a:ea typeface="Times New Roman" pitchFamily="18" charset="0"/>
                <a:cs typeface="Times New Roman" pitchFamily="18" charset="0"/>
              </a:rPr>
              <a:t>Найголовніше</a:t>
            </a:r>
            <a:r>
              <a:rPr lang="ru-RU" sz="2800" b="1" dirty="0" smtClean="0">
                <a:solidFill>
                  <a:schemeClr val="bg1"/>
                </a:solidFill>
                <a:latin typeface="Calibri" pitchFamily="34" charset="0"/>
                <a:ea typeface="Times New Roman" pitchFamily="18" charset="0"/>
                <a:cs typeface="Times New Roman" pitchFamily="18" charset="0"/>
              </a:rPr>
              <a:t> в </a:t>
            </a:r>
            <a:r>
              <a:rPr lang="ru-RU" sz="2800" b="1" dirty="0" err="1" smtClean="0">
                <a:solidFill>
                  <a:schemeClr val="bg1"/>
                </a:solidFill>
                <a:latin typeface="Calibri" pitchFamily="34" charset="0"/>
                <a:ea typeface="Times New Roman" pitchFamily="18" charset="0"/>
                <a:cs typeface="Times New Roman" pitchFamily="18" charset="0"/>
              </a:rPr>
              <a:t>людині</a:t>
            </a:r>
            <a:r>
              <a:rPr lang="ru-RU" sz="2800" b="1" dirty="0" smtClean="0">
                <a:solidFill>
                  <a:schemeClr val="bg1"/>
                </a:solidFill>
                <a:latin typeface="Calibri" pitchFamily="34" charset="0"/>
                <a:ea typeface="Times New Roman" pitchFamily="18" charset="0"/>
                <a:cs typeface="Times New Roman" pitchFamily="18" charset="0"/>
              </a:rPr>
              <a:t> - те, до </a:t>
            </a:r>
            <a:r>
              <a:rPr lang="ru-RU" sz="2800" b="1" dirty="0" err="1" smtClean="0">
                <a:solidFill>
                  <a:schemeClr val="bg1"/>
                </a:solidFill>
                <a:latin typeface="Calibri" pitchFamily="34" charset="0"/>
                <a:ea typeface="Times New Roman" pitchFamily="18" charset="0"/>
                <a:cs typeface="Times New Roman" pitchFamily="18" charset="0"/>
              </a:rPr>
              <a:t>чого</a:t>
            </a:r>
            <a:r>
              <a:rPr lang="ru-RU" sz="2800" b="1" dirty="0" smtClean="0">
                <a:solidFill>
                  <a:schemeClr val="bg1"/>
                </a:solidFill>
                <a:latin typeface="Calibri" pitchFamily="34" charset="0"/>
                <a:ea typeface="Times New Roman" pitchFamily="18" charset="0"/>
                <a:cs typeface="Times New Roman" pitchFamily="18" charset="0"/>
              </a:rPr>
              <a:t> не </a:t>
            </a:r>
            <a:r>
              <a:rPr lang="ru-RU" sz="2800" b="1" dirty="0" err="1" smtClean="0">
                <a:solidFill>
                  <a:schemeClr val="bg1"/>
                </a:solidFill>
                <a:latin typeface="Calibri" pitchFamily="34" charset="0"/>
                <a:ea typeface="Times New Roman" pitchFamily="18" charset="0"/>
                <a:cs typeface="Times New Roman" pitchFamily="18" charset="0"/>
              </a:rPr>
              <a:t>можна</a:t>
            </a:r>
            <a:r>
              <a:rPr lang="ru-RU" sz="2800" b="1" dirty="0" smtClean="0">
                <a:solidFill>
                  <a:schemeClr val="bg1"/>
                </a:solidFill>
                <a:latin typeface="Calibri" pitchFamily="34" charset="0"/>
                <a:ea typeface="Times New Roman" pitchFamily="18" charset="0"/>
                <a:cs typeface="Times New Roman" pitchFamily="18" charset="0"/>
              </a:rPr>
              <a:t> </a:t>
            </a:r>
            <a:r>
              <a:rPr lang="ru-RU" sz="2800" b="1" dirty="0" err="1" smtClean="0">
                <a:solidFill>
                  <a:schemeClr val="bg1"/>
                </a:solidFill>
                <a:latin typeface="Calibri" pitchFamily="34" charset="0"/>
                <a:ea typeface="Times New Roman" pitchFamily="18" charset="0"/>
                <a:cs typeface="Times New Roman" pitchFamily="18" charset="0"/>
              </a:rPr>
              <a:t>доторкнутись</a:t>
            </a:r>
            <a:r>
              <a:rPr lang="ru-RU" sz="2800" b="1" dirty="0" smtClean="0">
                <a:solidFill>
                  <a:schemeClr val="bg1"/>
                </a:solidFill>
                <a:latin typeface="Calibri" pitchFamily="34" charset="0"/>
                <a:ea typeface="Times New Roman" pitchFamily="18" charset="0"/>
                <a:cs typeface="Times New Roman" pitchFamily="18" charset="0"/>
              </a:rPr>
              <a:t> рукою</a:t>
            </a:r>
            <a:r>
              <a:rPr lang="uk-UA" sz="2800" b="1" dirty="0" smtClean="0">
                <a:solidFill>
                  <a:schemeClr val="bg1"/>
                </a:solidFill>
                <a:latin typeface="Calibri" pitchFamily="34" charset="0"/>
                <a:ea typeface="Times New Roman" pitchFamily="18" charset="0"/>
                <a:cs typeface="Times New Roman" pitchFamily="18" charset="0"/>
              </a:rPr>
              <a:t>, </a:t>
            </a:r>
          </a:p>
          <a:p>
            <a:pPr lvl="0" indent="228600" algn="ctr" fontAlgn="base">
              <a:spcBef>
                <a:spcPct val="0"/>
              </a:spcBef>
              <a:spcAft>
                <a:spcPct val="0"/>
              </a:spcAft>
            </a:pPr>
            <a:r>
              <a:rPr lang="uk-UA" sz="2800" b="1" dirty="0" smtClean="0">
                <a:solidFill>
                  <a:schemeClr val="bg1"/>
                </a:solidFill>
                <a:latin typeface="Calibri" pitchFamily="34" charset="0"/>
                <a:ea typeface="Times New Roman" pitchFamily="18" charset="0"/>
                <a:cs typeface="Times New Roman" pitchFamily="18" charset="0"/>
              </a:rPr>
              <a:t>чого не можна побачити очима,</a:t>
            </a:r>
          </a:p>
          <a:p>
            <a:pPr lvl="0" indent="228600" algn="ctr" fontAlgn="base">
              <a:spcBef>
                <a:spcPct val="0"/>
              </a:spcBef>
              <a:spcAft>
                <a:spcPct val="0"/>
              </a:spcAft>
            </a:pPr>
            <a:r>
              <a:rPr lang="uk-UA" sz="2800" b="1" dirty="0" smtClean="0">
                <a:solidFill>
                  <a:schemeClr val="bg1"/>
                </a:solidFill>
                <a:latin typeface="Calibri" pitchFamily="34" charset="0"/>
                <a:ea typeface="Times New Roman" pitchFamily="18" charset="0"/>
                <a:cs typeface="Times New Roman" pitchFamily="18" charset="0"/>
              </a:rPr>
              <a:t> не можна зважити і виміряти.</a:t>
            </a:r>
          </a:p>
          <a:p>
            <a:pPr lvl="0" indent="228600" algn="ctr" fontAlgn="base">
              <a:spcBef>
                <a:spcPct val="0"/>
              </a:spcBef>
              <a:spcAft>
                <a:spcPct val="0"/>
              </a:spcAft>
            </a:pPr>
            <a:r>
              <a:rPr lang="uk-UA" sz="2800" b="1" dirty="0" smtClean="0">
                <a:solidFill>
                  <a:schemeClr val="bg1"/>
                </a:solidFill>
                <a:latin typeface="Calibri" pitchFamily="34" charset="0"/>
                <a:ea typeface="Times New Roman" pitchFamily="18" charset="0"/>
                <a:cs typeface="Times New Roman" pitchFamily="18" charset="0"/>
              </a:rPr>
              <a:t> Ось чому не можна поспішати зі зневагою і осудом.»                </a:t>
            </a:r>
          </a:p>
          <a:p>
            <a:pPr lvl="0" indent="228600" algn="ctr" fontAlgn="base">
              <a:spcBef>
                <a:spcPct val="0"/>
              </a:spcBef>
              <a:spcAft>
                <a:spcPct val="0"/>
              </a:spcAft>
            </a:pPr>
            <a:r>
              <a:rPr lang="uk-UA" sz="2800" b="1" dirty="0" smtClean="0">
                <a:solidFill>
                  <a:schemeClr val="bg1"/>
                </a:solidFill>
                <a:latin typeface="Calibri" pitchFamily="34" charset="0"/>
                <a:ea typeface="Times New Roman" pitchFamily="18" charset="0"/>
                <a:cs typeface="Times New Roman" pitchFamily="18" charset="0"/>
              </a:rPr>
              <a:t>                                                                                                                  </a:t>
            </a:r>
            <a:r>
              <a:rPr lang="uk-UA" sz="2400" b="1" dirty="0" smtClean="0">
                <a:solidFill>
                  <a:schemeClr val="bg1"/>
                </a:solidFill>
                <a:latin typeface="Calibri" pitchFamily="34" charset="0"/>
                <a:ea typeface="Times New Roman" pitchFamily="18" charset="0"/>
                <a:cs typeface="Times New Roman" pitchFamily="18" charset="0"/>
              </a:rPr>
              <a:t>(Індійська притча)</a:t>
            </a:r>
            <a:endParaRPr lang="uk-UA" sz="3600" b="1" dirty="0" smtClean="0">
              <a:solidFill>
                <a:schemeClr val="bg1"/>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2" name="Прямоугольник 1"/>
          <p:cNvSpPr/>
          <p:nvPr/>
        </p:nvSpPr>
        <p:spPr>
          <a:xfrm>
            <a:off x="1600200" y="2274838"/>
            <a:ext cx="5867400" cy="3108543"/>
          </a:xfrm>
          <a:prstGeom prst="rect">
            <a:avLst/>
          </a:prstGeom>
        </p:spPr>
        <p:txBody>
          <a:bodyPr wrap="square">
            <a:spAutoFit/>
          </a:bodyPr>
          <a:lstStyle/>
          <a:p>
            <a:pPr>
              <a:defRPr/>
            </a:pPr>
            <a:r>
              <a:rPr lang="uk-UA" sz="2400" b="1" dirty="0" smtClean="0">
                <a:solidFill>
                  <a:schemeClr val="bg1"/>
                </a:solidFill>
                <a:latin typeface="Calibri" pitchFamily="34" charset="0"/>
                <a:cs typeface="Times New Roman" pitchFamily="18" charset="0"/>
              </a:rPr>
              <a:t>1.Яким кольором можна передати колір обличчя людини?</a:t>
            </a:r>
            <a:endParaRPr lang="uk-UA" sz="1400" b="1" dirty="0" smtClean="0">
              <a:solidFill>
                <a:schemeClr val="bg1"/>
              </a:solidFill>
              <a:cs typeface="Arial" charset="0"/>
            </a:endParaRPr>
          </a:p>
          <a:p>
            <a:pPr eaLnBrk="0" hangingPunct="0">
              <a:defRPr/>
            </a:pPr>
            <a:r>
              <a:rPr lang="uk-UA" sz="2400" b="1" dirty="0" smtClean="0">
                <a:solidFill>
                  <a:schemeClr val="bg1"/>
                </a:solidFill>
                <a:latin typeface="Calibri" pitchFamily="34" charset="0"/>
                <a:cs typeface="Times New Roman" pitchFamily="18" charset="0"/>
              </a:rPr>
              <a:t>2.Від чого він залежить?  </a:t>
            </a:r>
            <a:endParaRPr lang="uk-UA" sz="1400" b="1" dirty="0" smtClean="0">
              <a:solidFill>
                <a:schemeClr val="bg1"/>
              </a:solidFill>
              <a:cs typeface="Arial" charset="0"/>
            </a:endParaRPr>
          </a:p>
          <a:p>
            <a:pPr eaLnBrk="0" hangingPunct="0">
              <a:defRPr/>
            </a:pPr>
            <a:r>
              <a:rPr lang="uk-UA" sz="2400" b="1" dirty="0" smtClean="0">
                <a:solidFill>
                  <a:schemeClr val="bg1"/>
                </a:solidFill>
                <a:latin typeface="Calibri" pitchFamily="34" charset="0"/>
                <a:cs typeface="Times New Roman" pitchFamily="18" charset="0"/>
              </a:rPr>
              <a:t>3.Чому іноді червоніє обличчя людей?</a:t>
            </a:r>
          </a:p>
          <a:p>
            <a:pPr eaLnBrk="0" hangingPunct="0">
              <a:defRPr/>
            </a:pPr>
            <a:r>
              <a:rPr lang="uk-UA" sz="2400" b="1" dirty="0" smtClean="0">
                <a:solidFill>
                  <a:schemeClr val="bg1"/>
                </a:solidFill>
                <a:latin typeface="Calibri" pitchFamily="34" charset="0"/>
                <a:cs typeface="Times New Roman" pitchFamily="18" charset="0"/>
              </a:rPr>
              <a:t>4.Чи варта робити те, за що прийдеться червоніти?</a:t>
            </a:r>
          </a:p>
          <a:p>
            <a:pPr eaLnBrk="0" hangingPunct="0">
              <a:defRPr/>
            </a:pPr>
            <a:r>
              <a:rPr lang="uk-UA" sz="2400" b="1" dirty="0" smtClean="0">
                <a:solidFill>
                  <a:schemeClr val="bg1"/>
                </a:solidFill>
                <a:latin typeface="Calibri" pitchFamily="34" charset="0"/>
                <a:cs typeface="Times New Roman" pitchFamily="18" charset="0"/>
              </a:rPr>
              <a:t>5. Як думаєш, чому людина йде на вчинок, за який їй буде соромно?</a:t>
            </a:r>
            <a:endParaRPr lang="uk-UA" b="1" dirty="0">
              <a:solidFill>
                <a:schemeClr val="bg1"/>
              </a:solidFill>
              <a:latin typeface="Calibri" pitchFamily="34" charset="0"/>
              <a:cs typeface="Times New Roman" pitchFamily="18" charset="0"/>
            </a:endParaRPr>
          </a:p>
        </p:txBody>
      </p:sp>
      <p:sp>
        <p:nvSpPr>
          <p:cNvPr id="3" name="Прямоугольник 2"/>
          <p:cNvSpPr/>
          <p:nvPr/>
        </p:nvSpPr>
        <p:spPr>
          <a:xfrm>
            <a:off x="2438400" y="1371600"/>
            <a:ext cx="5186035" cy="584775"/>
          </a:xfrm>
          <a:prstGeom prst="rect">
            <a:avLst/>
          </a:prstGeom>
        </p:spPr>
        <p:txBody>
          <a:bodyPr wrap="none">
            <a:spAutoFit/>
          </a:bodyPr>
          <a:lstStyle/>
          <a:p>
            <a:pPr>
              <a:defRPr/>
            </a:pPr>
            <a:r>
              <a:rPr lang="uk-UA" sz="3200" b="1" dirty="0" smtClean="0">
                <a:solidFill>
                  <a:schemeClr val="bg1"/>
                </a:solidFill>
              </a:rPr>
              <a:t>Вправа: Мозковий штурм</a:t>
            </a:r>
            <a:endParaRPr lang="uk-UA" sz="3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2" name="Прямоугольник 1"/>
          <p:cNvSpPr/>
          <p:nvPr/>
        </p:nvSpPr>
        <p:spPr>
          <a:xfrm>
            <a:off x="1371600" y="1905000"/>
            <a:ext cx="6400800" cy="2739211"/>
          </a:xfrm>
          <a:prstGeom prst="rect">
            <a:avLst/>
          </a:prstGeom>
        </p:spPr>
        <p:txBody>
          <a:bodyPr wrap="square">
            <a:spAutoFit/>
          </a:bodyPr>
          <a:lstStyle/>
          <a:p>
            <a:pPr algn="ctr" eaLnBrk="0" hangingPunct="0">
              <a:defRPr/>
            </a:pPr>
            <a:r>
              <a:rPr lang="ru-RU" sz="2800" b="1" dirty="0" err="1" smtClean="0">
                <a:solidFill>
                  <a:schemeClr val="bg1"/>
                </a:solidFill>
                <a:latin typeface="Times New Roman" pitchFamily="18" charset="0"/>
                <a:cs typeface="Times New Roman" pitchFamily="18" charset="0"/>
              </a:rPr>
              <a:t>Вправа</a:t>
            </a:r>
            <a:r>
              <a:rPr lang="ru-RU" sz="2800" b="1" dirty="0" smtClean="0">
                <a:solidFill>
                  <a:schemeClr val="bg1"/>
                </a:solidFill>
                <a:latin typeface="Times New Roman" pitchFamily="18" charset="0"/>
                <a:cs typeface="Times New Roman" pitchFamily="18" charset="0"/>
              </a:rPr>
              <a:t> </a:t>
            </a:r>
            <a:r>
              <a:rPr lang="ru-RU" sz="2800" b="1" dirty="0" smtClean="0">
                <a:solidFill>
                  <a:schemeClr val="bg1"/>
                </a:solidFill>
                <a:latin typeface="Calibri" pitchFamily="34" charset="0"/>
                <a:cs typeface="Times New Roman" pitchFamily="18" charset="0"/>
              </a:rPr>
              <a:t>«</a:t>
            </a:r>
            <a:r>
              <a:rPr lang="ru-RU" sz="2800" b="1" dirty="0" smtClean="0">
                <a:solidFill>
                  <a:schemeClr val="bg1"/>
                </a:solidFill>
                <a:latin typeface="Times New Roman" pitchFamily="18" charset="0"/>
                <a:cs typeface="Times New Roman" pitchFamily="18" charset="0"/>
              </a:rPr>
              <a:t>Карикатура</a:t>
            </a:r>
            <a:r>
              <a:rPr lang="ru-RU" sz="2800" b="1" dirty="0" smtClean="0">
                <a:solidFill>
                  <a:schemeClr val="bg1"/>
                </a:solidFill>
                <a:latin typeface="Calibri" pitchFamily="34" charset="0"/>
                <a:cs typeface="Times New Roman" pitchFamily="18" charset="0"/>
              </a:rPr>
              <a:t>» (3 </a:t>
            </a:r>
            <a:r>
              <a:rPr lang="ru-RU" sz="2800" b="1" dirty="0" err="1" smtClean="0">
                <a:solidFill>
                  <a:schemeClr val="bg1"/>
                </a:solidFill>
                <a:latin typeface="Calibri" pitchFamily="34" charset="0"/>
                <a:cs typeface="Times New Roman" pitchFamily="18" charset="0"/>
              </a:rPr>
              <a:t>хв</a:t>
            </a:r>
            <a:r>
              <a:rPr lang="ru-RU" sz="2800" b="1" dirty="0" smtClean="0">
                <a:solidFill>
                  <a:schemeClr val="bg1"/>
                </a:solidFill>
                <a:latin typeface="Calibri" pitchFamily="34" charset="0"/>
                <a:cs typeface="Times New Roman" pitchFamily="18" charset="0"/>
              </a:rPr>
              <a:t>.)</a:t>
            </a:r>
          </a:p>
          <a:p>
            <a:pPr algn="ctr" eaLnBrk="0" hangingPunct="0">
              <a:defRPr/>
            </a:pPr>
            <a:endParaRPr lang="uk-UA" sz="2400" b="1" dirty="0" smtClean="0">
              <a:solidFill>
                <a:schemeClr val="bg1"/>
              </a:solidFill>
            </a:endParaRPr>
          </a:p>
          <a:p>
            <a:pPr algn="ctr" eaLnBrk="0" hangingPunct="0">
              <a:defRPr/>
            </a:pP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Спробуй</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намалювати</a:t>
            </a:r>
            <a:r>
              <a:rPr lang="ru-RU" sz="2400" b="1" dirty="0" smtClean="0">
                <a:solidFill>
                  <a:schemeClr val="bg1"/>
                </a:solidFill>
                <a:latin typeface="Times New Roman" pitchFamily="18" charset="0"/>
                <a:cs typeface="Times New Roman" pitchFamily="18" charset="0"/>
              </a:rPr>
              <a:t> карикатуру на себе, </a:t>
            </a:r>
            <a:r>
              <a:rPr lang="ru-RU" sz="2400" b="1" dirty="0" err="1" smtClean="0">
                <a:solidFill>
                  <a:schemeClr val="bg1"/>
                </a:solidFill>
                <a:latin typeface="Times New Roman" pitchFamily="18" charset="0"/>
                <a:cs typeface="Times New Roman" pitchFamily="18" charset="0"/>
              </a:rPr>
              <a:t>відобразивши</a:t>
            </a:r>
            <a:r>
              <a:rPr lang="ru-RU" sz="2400" b="1" dirty="0" smtClean="0">
                <a:solidFill>
                  <a:schemeClr val="bg1"/>
                </a:solidFill>
                <a:latin typeface="Times New Roman" pitchFamily="18" charset="0"/>
                <a:cs typeface="Times New Roman" pitchFamily="18" charset="0"/>
              </a:rPr>
              <a:t> один </a:t>
            </a:r>
            <a:r>
              <a:rPr lang="ru-RU" sz="2400" b="1" dirty="0" err="1" smtClean="0">
                <a:solidFill>
                  <a:schemeClr val="bg1"/>
                </a:solidFill>
                <a:latin typeface="Times New Roman" pitchFamily="18" charset="0"/>
                <a:cs typeface="Times New Roman" pitchFamily="18" charset="0"/>
              </a:rPr>
              <a:t>з</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недоліків</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притаманний</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тобі</a:t>
            </a:r>
            <a:r>
              <a:rPr lang="ru-RU" sz="2400" b="1" dirty="0" smtClean="0">
                <a:solidFill>
                  <a:schemeClr val="bg1"/>
                </a:solidFill>
                <a:latin typeface="Times New Roman" pitchFamily="18" charset="0"/>
                <a:cs typeface="Times New Roman" pitchFamily="18" charset="0"/>
              </a:rPr>
              <a:t>.</a:t>
            </a:r>
            <a:endParaRPr lang="uk-UA" sz="2400" b="1" dirty="0" smtClean="0">
              <a:solidFill>
                <a:schemeClr val="bg1"/>
              </a:solidFill>
            </a:endParaRPr>
          </a:p>
          <a:p>
            <a:pPr algn="ctr" eaLnBrk="0" hangingPunct="0">
              <a:defRPr/>
            </a:pP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Можливо</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це</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допоможе</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виправити</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цей</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недолік</a:t>
            </a:r>
            <a:r>
              <a:rPr lang="ru-RU" sz="2400" b="1" dirty="0" smtClean="0">
                <a:solidFill>
                  <a:schemeClr val="bg1"/>
                </a:solidFill>
                <a:latin typeface="Times New Roman" pitchFamily="18" charset="0"/>
                <a:cs typeface="Times New Roman" pitchFamily="18" charset="0"/>
              </a:rPr>
              <a:t>.</a:t>
            </a:r>
            <a:endParaRPr lang="ru-RU" sz="2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777\Desktop\шаблони картинки\TR010108032.PNG"/>
          <p:cNvPicPr>
            <a:picLocks noChangeAspect="1" noChangeArrowheads="1"/>
          </p:cNvPicPr>
          <p:nvPr/>
        </p:nvPicPr>
        <p:blipFill>
          <a:blip r:embed="rId2"/>
          <a:srcRect/>
          <a:stretch>
            <a:fillRect/>
          </a:stretch>
        </p:blipFill>
        <p:spPr bwMode="auto">
          <a:xfrm>
            <a:off x="0" y="12700"/>
            <a:ext cx="9144000" cy="6832600"/>
          </a:xfrm>
          <a:prstGeom prst="rect">
            <a:avLst/>
          </a:prstGeom>
          <a:noFill/>
          <a:ln w="9525">
            <a:noFill/>
            <a:miter lim="800000"/>
            <a:headEnd/>
            <a:tailEnd/>
          </a:ln>
        </p:spPr>
      </p:pic>
      <p:pic>
        <p:nvPicPr>
          <p:cNvPr id="3" name="Picture 3"/>
          <p:cNvPicPr>
            <a:picLocks noChangeAspect="1" noChangeArrowheads="1"/>
          </p:cNvPicPr>
          <p:nvPr/>
        </p:nvPicPr>
        <p:blipFill>
          <a:blip r:embed="rId3"/>
          <a:srcRect t="33333" r="74257" b="35556"/>
          <a:stretch>
            <a:fillRect/>
          </a:stretch>
        </p:blipFill>
        <p:spPr bwMode="auto">
          <a:xfrm>
            <a:off x="2667000" y="1524000"/>
            <a:ext cx="3733800" cy="3913576"/>
          </a:xfrm>
          <a:prstGeom prst="rect">
            <a:avLst/>
          </a:prstGeom>
          <a:noFill/>
          <a:ln w="9525">
            <a:solidFill>
              <a:schemeClr val="tx1"/>
            </a:solid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1124</TotalTime>
  <Words>415</Words>
  <PresentationFormat>Экран (4:3)</PresentationFormat>
  <Paragraphs>58</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Композиція у графіці: пропорції, масштаб</dc:title>
  <dc:creator>ольга</dc:creator>
  <cp:lastModifiedBy>777</cp:lastModifiedBy>
  <cp:revision>135</cp:revision>
  <dcterms:created xsi:type="dcterms:W3CDTF">2008-03-05T17:02:24Z</dcterms:created>
  <dcterms:modified xsi:type="dcterms:W3CDTF">2010-02-08T19:55:04Z</dcterms:modified>
</cp:coreProperties>
</file>