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89" r:id="rId3"/>
    <p:sldId id="261" r:id="rId4"/>
    <p:sldId id="263" r:id="rId5"/>
    <p:sldId id="287" r:id="rId6"/>
    <p:sldId id="284" r:id="rId7"/>
    <p:sldId id="283" r:id="rId8"/>
    <p:sldId id="259" r:id="rId9"/>
    <p:sldId id="271" r:id="rId10"/>
    <p:sldId id="280" r:id="rId11"/>
    <p:sldId id="285" r:id="rId12"/>
    <p:sldId id="273" r:id="rId13"/>
    <p:sldId id="268" r:id="rId14"/>
    <p:sldId id="286" r:id="rId15"/>
    <p:sldId id="282" r:id="rId16"/>
    <p:sldId id="281" r:id="rId17"/>
    <p:sldId id="278" r:id="rId18"/>
    <p:sldId id="288" r:id="rId19"/>
    <p:sldId id="277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6A3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2/11/2010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r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0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3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4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5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6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7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8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19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0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2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3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4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5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6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7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8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9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-264" y="0"/>
          <a:ext cx="9144264" cy="6857404"/>
        </p:xfrm>
        <a:graphic>
          <a:graphicData uri="http://schemas.openxmlformats.org/presentationml/2006/ole">
            <p:oleObj spid="_x0000_s2049" name="Презентация" r:id="rId3" imgW="4570530" imgH="3427616" progId="PowerPoint.Show.12">
              <p:embed/>
            </p:oleObj>
          </a:graphicData>
        </a:graphic>
      </p:graphicFrame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219200"/>
            <a:ext cx="5105400" cy="4322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514600" y="152400"/>
            <a:ext cx="6019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Засоби виразності декоративного</a:t>
            </a:r>
          </a:p>
          <a:p>
            <a:pPr algn="ctr"/>
            <a:r>
              <a:rPr lang="uk-UA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мистецтва: візерунок і форма</a:t>
            </a:r>
            <a:endParaRPr lang="uk-UA" sz="2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6600" y="5715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latin typeface="Segoe Script" pitchFamily="34" charset="0"/>
              </a:rPr>
              <a:t>Автор: Саламаха О.М.</a:t>
            </a:r>
          </a:p>
          <a:p>
            <a:pPr algn="ctr"/>
            <a:r>
              <a:rPr lang="uk-UA" b="1" dirty="0" smtClean="0">
                <a:latin typeface="Segoe Script" pitchFamily="34" charset="0"/>
              </a:rPr>
              <a:t>вчитель ЗОШ </a:t>
            </a:r>
            <a:r>
              <a:rPr lang="en-US" b="1" dirty="0" smtClean="0">
                <a:latin typeface="Segoe Script" pitchFamily="34" charset="0"/>
              </a:rPr>
              <a:t>I-III</a:t>
            </a:r>
            <a:r>
              <a:rPr lang="uk-UA" b="1" dirty="0" smtClean="0">
                <a:latin typeface="Segoe Script" pitchFamily="34" charset="0"/>
              </a:rPr>
              <a:t>ст. №2м.Борщева</a:t>
            </a:r>
            <a:endParaRPr lang="uk-UA" b="1" dirty="0">
              <a:latin typeface="Segoe Script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5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2465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3074" name="Picture 2" descr="Антипова Елена. Бабочк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513177"/>
            <a:ext cx="6096000" cy="483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05200" y="381000"/>
            <a:ext cx="3786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Метелики</a:t>
            </a:r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Батик</a:t>
            </a:r>
            <a:endParaRPr lang="ru-RU" sz="28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9393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5122" name="Picture 2" descr="Антипова Елена. рыбы голубы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990600"/>
            <a:ext cx="4248150" cy="550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352800" y="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«</a:t>
            </a:r>
            <a:r>
              <a:rPr lang="ru-RU" sz="32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Голубі</a:t>
            </a: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ru-RU" sz="32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рибки</a:t>
            </a: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»</a:t>
            </a:r>
          </a:p>
          <a:p>
            <a:pPr algn="ctr">
              <a:defRPr/>
            </a:pPr>
            <a:r>
              <a:rPr lang="ru-RU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</a:rPr>
              <a:t>Батик</a:t>
            </a:r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0417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2" name="Picture 46" descr="7870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143000"/>
            <a:ext cx="6201827" cy="4603484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6561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3075" name="Picture 3" descr="C:\Users\Public\Pictures\Sample Pictures\Новая папка\untitled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1219200"/>
            <a:ext cx="6400800" cy="467085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8369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40962" name="Picture 2" descr="D:\МАМКИ ПРОЕКТИ\Картинки\Nature\dtwlpps_wf1_2.jpg"/>
          <p:cNvPicPr>
            <a:picLocks noChangeAspect="1" noChangeArrowheads="1"/>
          </p:cNvPicPr>
          <p:nvPr/>
        </p:nvPicPr>
        <p:blipFill>
          <a:blip r:embed="rId4"/>
          <a:srcRect l="2393" t="20703" r="46338" b="53255"/>
          <a:stretch>
            <a:fillRect/>
          </a:stretch>
        </p:blipFill>
        <p:spPr bwMode="auto">
          <a:xfrm>
            <a:off x="2362199" y="1371600"/>
            <a:ext cx="6509991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9" name="Object 3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9939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39938" name="Picture 2" descr="Логинова Светлана. Шелковый платок &quot; Леопардовый с Ирисами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219200"/>
            <a:ext cx="5057775" cy="517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6000" y="381000"/>
            <a:ext cx="662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/>
              <a:t>Шовкова </a:t>
            </a:r>
            <a:r>
              <a:rPr lang="uk-UA" sz="2800" dirty="0" err="1" smtClean="0"/>
              <a:t>хустина</a:t>
            </a:r>
            <a:r>
              <a:rPr lang="uk-UA" sz="2800" b="1" dirty="0" err="1" smtClean="0"/>
              <a:t>“Леопардова</a:t>
            </a:r>
            <a:r>
              <a:rPr lang="uk-UA" sz="2800" b="1" dirty="0" smtClean="0"/>
              <a:t> з </a:t>
            </a:r>
            <a:r>
              <a:rPr lang="uk-UA" sz="2800" b="1" dirty="0" err="1" smtClean="0"/>
              <a:t>ірисами”</a:t>
            </a:r>
            <a:endParaRPr lang="uk-UA" sz="28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6321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46082" name="Picture 2" descr="D:\МАМКИ ПРОЕКТИ\Картинки\Other\Animals\Le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1066800"/>
            <a:ext cx="6400800" cy="4800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1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41" name="Презентация" r:id="rId3" imgW="3819250" imgH="2863473" progId="PowerPoint.Show.12">
              <p:embed/>
            </p:oleObj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495800" cy="342900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" name="Picture 47" descr="Butterfl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1" y="0"/>
            <a:ext cx="4648200" cy="3383170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572000" y="3429000"/>
            <a:ext cx="457200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tx1"/>
                </a:solidFill>
              </a:rPr>
              <a:t>Порівняй візерунок природної </a:t>
            </a:r>
          </a:p>
          <a:p>
            <a:r>
              <a:rPr lang="uk-UA" sz="2400" b="1" dirty="0" smtClean="0">
                <a:solidFill>
                  <a:schemeClr val="tx1"/>
                </a:solidFill>
              </a:rPr>
              <a:t>форми та декор твору </a:t>
            </a:r>
          </a:p>
          <a:p>
            <a:r>
              <a:rPr lang="uk-UA" sz="2400" b="1" dirty="0" smtClean="0">
                <a:solidFill>
                  <a:schemeClr val="tx1"/>
                </a:solidFill>
              </a:rPr>
              <a:t>декоративно – </a:t>
            </a:r>
          </a:p>
          <a:p>
            <a:r>
              <a:rPr lang="uk-UA" sz="2400" b="1" dirty="0" smtClean="0">
                <a:solidFill>
                  <a:schemeClr val="tx1"/>
                </a:solidFill>
              </a:rPr>
              <a:t>прикладного мистецтва</a:t>
            </a:r>
            <a:endParaRPr lang="uk-UA" sz="2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47800"/>
            <a:ext cx="44958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dirty="0" smtClean="0"/>
              <a:t>         Проведи паралелі</a:t>
            </a:r>
          </a:p>
          <a:p>
            <a:pPr>
              <a:defRPr/>
            </a:pPr>
            <a:endParaRPr lang="uk-UA" sz="2400" b="1" dirty="0" smtClean="0"/>
          </a:p>
          <a:p>
            <a:pPr algn="ctr">
              <a:defRPr/>
            </a:pPr>
            <a:r>
              <a:rPr lang="uk-UA" sz="2400" b="1" dirty="0" smtClean="0"/>
              <a:t>Роздивись світлини реальних тварин та їх декоративне зображення.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1331913" y="765175"/>
            <a:ext cx="7272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uk-UA" sz="2400"/>
              <a:t> </a:t>
            </a:r>
          </a:p>
          <a:p>
            <a:endParaRPr lang="uk-UA" sz="2800" b="1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4313" y="1857375"/>
            <a:ext cx="8686800" cy="20621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uk-UA" sz="3200" b="1" dirty="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rPr>
              <a:t>Уяви, що ти найкращий майстер декоративного мистецтва в Україні і маєш виступати по телебаченні, щоб розповісти про свій витвір. Що б ти розповів глядачам?</a:t>
            </a:r>
            <a:endParaRPr lang="uk-UA" sz="4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2286000" y="785813"/>
            <a:ext cx="38179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dirty="0"/>
              <a:t>     Прийом: Мікрофон</a:t>
            </a:r>
          </a:p>
        </p:txBody>
      </p:sp>
      <p:pic>
        <p:nvPicPr>
          <p:cNvPr id="2054" name="Picture 70" descr="anmat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5143500"/>
            <a:ext cx="533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7348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1600200"/>
            <a:ext cx="5347290" cy="47244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5" name="Picture 9" descr="MUSI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91500" y="5486400"/>
            <a:ext cx="9525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81400" y="152400"/>
            <a:ext cx="41721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</a:t>
            </a:r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завдання</a:t>
            </a:r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ескіз</a:t>
            </a:r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розпису</a:t>
            </a:r>
            <a:endParaRPr lang="ru-RU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38400" y="838200"/>
            <a:ext cx="1431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Варіант</a:t>
            </a:r>
            <a:r>
              <a:rPr lang="ru-RU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</a:t>
            </a:r>
            <a:r>
              <a:rPr lang="ru-RU" sz="36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uk-UA" sz="20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0658" name="Презентация" r:id="rId3" imgW="4570530" imgH="3427616" progId="PowerPoint.Show.12">
              <p:embed/>
            </p:oleObj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048000" y="38100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dirty="0" smtClean="0"/>
              <a:t>ЗОРЯНЕ НЕБО   </a:t>
            </a:r>
          </a:p>
          <a:p>
            <a:pPr algn="ctr"/>
            <a:r>
              <a:rPr lang="uk-UA" sz="2400" b="1" dirty="0" smtClean="0"/>
              <a:t>Леся Українка</a:t>
            </a:r>
            <a:endParaRPr lang="uk-UA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687354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1600" b="1" dirty="0" smtClean="0"/>
              <a:t>Зорі, очі весняної ночі!</a:t>
            </a:r>
          </a:p>
          <a:p>
            <a:pPr>
              <a:defRPr/>
            </a:pPr>
            <a:r>
              <a:rPr lang="uk-UA" sz="1600" b="1" dirty="0" smtClean="0"/>
              <a:t>Зорі, темряви погляди ясні! </a:t>
            </a:r>
          </a:p>
          <a:p>
            <a:pPr>
              <a:defRPr/>
            </a:pPr>
            <a:r>
              <a:rPr lang="uk-UA" sz="1600" b="1" dirty="0" smtClean="0"/>
              <a:t>То лагідні, як очі дівочі,</a:t>
            </a:r>
          </a:p>
          <a:p>
            <a:pPr>
              <a:defRPr/>
            </a:pPr>
            <a:r>
              <a:rPr lang="uk-UA" sz="1600" b="1" dirty="0" smtClean="0"/>
              <a:t>То </a:t>
            </a:r>
            <a:r>
              <a:rPr lang="uk-UA" sz="1600" b="1" dirty="0" err="1" smtClean="0"/>
              <a:t>палкії</a:t>
            </a:r>
            <a:r>
              <a:rPr lang="uk-UA" sz="1600" b="1" dirty="0" smtClean="0"/>
              <a:t>, мов світла прекрасні.</a:t>
            </a:r>
          </a:p>
          <a:p>
            <a:pPr>
              <a:defRPr/>
            </a:pPr>
            <a:endParaRPr lang="uk-UA" sz="1600" b="1" dirty="0" smtClean="0"/>
          </a:p>
          <a:p>
            <a:pPr>
              <a:defRPr/>
            </a:pPr>
            <a:r>
              <a:rPr lang="uk-UA" sz="1600" b="1" dirty="0" smtClean="0"/>
              <a:t>Одна зірка палає, мов пломінь,</a:t>
            </a:r>
          </a:p>
          <a:p>
            <a:pPr>
              <a:defRPr/>
            </a:pPr>
            <a:r>
              <a:rPr lang="uk-UA" sz="1600" b="1" dirty="0" smtClean="0"/>
              <a:t>Білі хмари круг неї, мов гори, </a:t>
            </a:r>
          </a:p>
          <a:p>
            <a:pPr>
              <a:defRPr/>
            </a:pPr>
            <a:r>
              <a:rPr lang="uk-UA" sz="1600" b="1" dirty="0" smtClean="0"/>
              <a:t>Не до нас </a:t>
            </a:r>
            <a:r>
              <a:rPr lang="uk-UA" sz="1600" b="1" dirty="0" err="1" smtClean="0"/>
              <a:t>посила</a:t>
            </a:r>
            <a:r>
              <a:rPr lang="uk-UA" sz="1600" b="1" dirty="0" smtClean="0"/>
              <a:t> вона промінь,</a:t>
            </a:r>
          </a:p>
          <a:p>
            <a:pPr>
              <a:defRPr/>
            </a:pPr>
            <a:r>
              <a:rPr lang="uk-UA" sz="1600" b="1" dirty="0" smtClean="0"/>
              <a:t>Вона дивиться в інші простори...</a:t>
            </a:r>
          </a:p>
          <a:p>
            <a:pPr>
              <a:defRPr/>
            </a:pPr>
            <a:endParaRPr lang="uk-UA" sz="1600" b="1" dirty="0" smtClean="0"/>
          </a:p>
          <a:p>
            <a:pPr>
              <a:defRPr/>
            </a:pPr>
            <a:r>
              <a:rPr lang="uk-UA" sz="1600" b="1" dirty="0" smtClean="0"/>
              <a:t>Інша зіронька личко ховає</a:t>
            </a:r>
          </a:p>
          <a:p>
            <a:pPr>
              <a:defRPr/>
            </a:pPr>
            <a:r>
              <a:rPr lang="uk-UA" sz="1600" b="1" dirty="0" smtClean="0"/>
              <a:t>В покривало </a:t>
            </a:r>
            <a:r>
              <a:rPr lang="uk-UA" sz="1600" b="1" dirty="0" err="1" smtClean="0"/>
              <a:t>прозореє</a:t>
            </a:r>
            <a:r>
              <a:rPr lang="uk-UA" sz="1600" b="1" dirty="0" smtClean="0"/>
              <a:t> срібне, </a:t>
            </a:r>
          </a:p>
          <a:p>
            <a:pPr>
              <a:defRPr/>
            </a:pPr>
            <a:r>
              <a:rPr lang="uk-UA" sz="1600" b="1" dirty="0" smtClean="0"/>
              <a:t>Соромливо на діл поглядає,</a:t>
            </a:r>
          </a:p>
          <a:p>
            <a:pPr>
              <a:defRPr/>
            </a:pPr>
            <a:r>
              <a:rPr lang="uk-UA" sz="1600" b="1" dirty="0" smtClean="0"/>
              <a:t>Сипле </a:t>
            </a:r>
            <a:r>
              <a:rPr lang="uk-UA" sz="1600" b="1" dirty="0" err="1" smtClean="0"/>
              <a:t>блідеє</a:t>
            </a:r>
            <a:r>
              <a:rPr lang="uk-UA" sz="1600" b="1" dirty="0" smtClean="0"/>
              <a:t> проміння дрібне.</a:t>
            </a:r>
          </a:p>
          <a:p>
            <a:pPr>
              <a:defRPr/>
            </a:pPr>
            <a:endParaRPr lang="uk-UA" sz="1600" b="1" dirty="0" smtClean="0"/>
          </a:p>
          <a:p>
            <a:pPr>
              <a:defRPr/>
            </a:pPr>
            <a:r>
              <a:rPr lang="uk-UA" sz="1600" b="1" dirty="0" smtClean="0"/>
              <a:t>Ти, прекрасна </a:t>
            </a:r>
            <a:r>
              <a:rPr lang="uk-UA" sz="1600" b="1" dirty="0" err="1" smtClean="0"/>
              <a:t>вечірняя</a:t>
            </a:r>
            <a:r>
              <a:rPr lang="uk-UA" sz="1600" b="1" dirty="0" smtClean="0"/>
              <a:t> зоре!</a:t>
            </a:r>
          </a:p>
          <a:p>
            <a:pPr>
              <a:defRPr/>
            </a:pPr>
            <a:r>
              <a:rPr lang="uk-UA" sz="1600" b="1" dirty="0" smtClean="0"/>
              <a:t>Урочисто й лагідно ти сяєш, </a:t>
            </a:r>
          </a:p>
          <a:p>
            <a:pPr>
              <a:defRPr/>
            </a:pPr>
            <a:r>
              <a:rPr lang="uk-UA" sz="1600" b="1" dirty="0" smtClean="0"/>
              <a:t>Ти на людське не дивишся горе,</a:t>
            </a:r>
          </a:p>
          <a:p>
            <a:pPr>
              <a:defRPr/>
            </a:pPr>
            <a:r>
              <a:rPr lang="uk-UA" sz="1600" b="1" dirty="0" smtClean="0"/>
              <a:t>Тільки щастя й кохання ти знаєш.</a:t>
            </a:r>
          </a:p>
          <a:p>
            <a:pPr>
              <a:defRPr/>
            </a:pPr>
            <a:endParaRPr lang="uk-UA" sz="1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562600" y="1752600"/>
            <a:ext cx="33528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1600" b="1" dirty="0" smtClean="0"/>
              <a:t>Як горить і мигтить інша зірка!</a:t>
            </a:r>
          </a:p>
          <a:p>
            <a:pPr>
              <a:defRPr/>
            </a:pPr>
            <a:r>
              <a:rPr lang="uk-UA" sz="1600" b="1" dirty="0" smtClean="0"/>
              <a:t>Сріблом міниться іскра чудесна... </a:t>
            </a:r>
          </a:p>
          <a:p>
            <a:pPr>
              <a:defRPr/>
            </a:pPr>
            <a:r>
              <a:rPr lang="uk-UA" sz="1600" b="1" dirty="0" smtClean="0"/>
              <a:t>Он зоря покотилась, - то гірка</a:t>
            </a:r>
          </a:p>
          <a:p>
            <a:pPr>
              <a:defRPr/>
            </a:pPr>
            <a:r>
              <a:rPr lang="uk-UA" sz="1600" b="1" dirty="0" smtClean="0"/>
              <a:t>Покотилась сльозина небесна.</a:t>
            </a:r>
          </a:p>
          <a:p>
            <a:pPr>
              <a:defRPr/>
            </a:pPr>
            <a:endParaRPr lang="uk-UA" sz="1600" b="1" dirty="0" smtClean="0"/>
          </a:p>
          <a:p>
            <a:pPr>
              <a:defRPr/>
            </a:pPr>
            <a:r>
              <a:rPr lang="uk-UA" sz="1600" b="1" dirty="0" smtClean="0"/>
              <a:t>Так, сльозина то впала. То плаче</a:t>
            </a:r>
          </a:p>
          <a:p>
            <a:pPr>
              <a:defRPr/>
            </a:pPr>
            <a:r>
              <a:rPr lang="uk-UA" sz="1600" b="1" dirty="0" smtClean="0"/>
              <a:t>Небо зорями-слізьми над нами. </a:t>
            </a:r>
          </a:p>
          <a:p>
            <a:pPr>
              <a:defRPr/>
            </a:pPr>
            <a:r>
              <a:rPr lang="uk-UA" sz="1600" b="1" dirty="0" smtClean="0"/>
              <a:t>Як тремтить </a:t>
            </a:r>
            <a:r>
              <a:rPr lang="uk-UA" sz="1600" b="1" dirty="0" err="1" smtClean="0"/>
              <a:t>теє</a:t>
            </a:r>
            <a:r>
              <a:rPr lang="uk-UA" sz="1600" b="1" dirty="0" smtClean="0"/>
              <a:t> світло! Неначе</a:t>
            </a:r>
          </a:p>
          <a:p>
            <a:pPr>
              <a:defRPr/>
            </a:pPr>
            <a:r>
              <a:rPr lang="uk-UA" sz="1600" b="1" dirty="0" err="1" smtClean="0"/>
              <a:t>Промовля</a:t>
            </a:r>
            <a:r>
              <a:rPr lang="uk-UA" sz="1600" b="1" dirty="0" smtClean="0"/>
              <a:t> до нас небо вогнями.</a:t>
            </a:r>
          </a:p>
          <a:p>
            <a:pPr>
              <a:defRPr/>
            </a:pPr>
            <a:endParaRPr lang="uk-UA" sz="1600" b="1" dirty="0" smtClean="0"/>
          </a:p>
          <a:p>
            <a:pPr>
              <a:defRPr/>
            </a:pPr>
            <a:r>
              <a:rPr lang="uk-UA" sz="1600" b="1" dirty="0" smtClean="0"/>
              <a:t>Горда, ясна, </a:t>
            </a:r>
            <a:r>
              <a:rPr lang="uk-UA" sz="1600" b="1" dirty="0" err="1" smtClean="0"/>
              <a:t>огнистая</a:t>
            </a:r>
            <a:r>
              <a:rPr lang="uk-UA" sz="1600" b="1" dirty="0" smtClean="0"/>
              <a:t> мова!</a:t>
            </a:r>
          </a:p>
          <a:p>
            <a:pPr>
              <a:defRPr/>
            </a:pPr>
            <a:r>
              <a:rPr lang="uk-UA" sz="1600" b="1" dirty="0" smtClean="0"/>
              <a:t>Ллється промінням річ та велична! </a:t>
            </a:r>
          </a:p>
          <a:p>
            <a:pPr>
              <a:defRPr/>
            </a:pPr>
            <a:r>
              <a:rPr lang="uk-UA" sz="1600" b="1" dirty="0" smtClean="0"/>
              <a:t>Та ми </a:t>
            </a:r>
            <a:r>
              <a:rPr lang="uk-UA" sz="1600" b="1" dirty="0" err="1" smtClean="0"/>
              <a:t>прагнем</a:t>
            </a:r>
            <a:r>
              <a:rPr lang="uk-UA" sz="1600" b="1" dirty="0" smtClean="0"/>
              <a:t> лиш людського слова,</a:t>
            </a:r>
          </a:p>
          <a:p>
            <a:pPr>
              <a:defRPr/>
            </a:pPr>
            <a:r>
              <a:rPr lang="uk-UA" sz="1600" b="1" dirty="0" smtClean="0"/>
              <a:t>І німа для нас книга одвічна...</a:t>
            </a:r>
            <a:endParaRPr lang="uk-UA" sz="16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7586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447800"/>
            <a:ext cx="659083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102905" y="381000"/>
            <a:ext cx="704109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Виготовлення</a:t>
            </a:r>
            <a:r>
              <a:rPr lang="ru-RU" sz="4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листівки</a:t>
            </a:r>
            <a:endParaRPr lang="ru-RU" sz="4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9906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Варіант2</a:t>
            </a:r>
            <a:endParaRPr lang="uk-UA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8610" name="Презентация" r:id="rId3" imgW="4570530" imgH="3427616" progId="PowerPoint.Show.12">
              <p:embed/>
            </p:oleObj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0" y="762000"/>
            <a:ext cx="3739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1.Зроби заготовку з альбомного</a:t>
            </a:r>
          </a:p>
          <a:p>
            <a:r>
              <a:rPr lang="uk-UA" sz="2000" b="1" dirty="0" smtClean="0"/>
              <a:t> листа чи шпалерного паперу  </a:t>
            </a:r>
            <a:endParaRPr lang="uk-UA" sz="20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52400"/>
            <a:ext cx="2967369" cy="209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0" y="2286000"/>
            <a:ext cx="35702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2.Виріж три прямокутники </a:t>
            </a:r>
          </a:p>
          <a:p>
            <a:r>
              <a:rPr lang="uk-UA" sz="2000" b="1" dirty="0" smtClean="0"/>
              <a:t>з щільної тканини (бархату, </a:t>
            </a:r>
          </a:p>
          <a:p>
            <a:r>
              <a:rPr lang="uk-UA" sz="2000" b="1" dirty="0" smtClean="0"/>
              <a:t>сукна) та наклей на кожен </a:t>
            </a:r>
          </a:p>
          <a:p>
            <a:r>
              <a:rPr lang="uk-UA" sz="2000" b="1" dirty="0" smtClean="0"/>
              <a:t>прямокутник листівки на </a:t>
            </a:r>
          </a:p>
          <a:p>
            <a:r>
              <a:rPr lang="uk-UA" sz="2000" b="1" dirty="0" smtClean="0"/>
              <a:t>одному рівні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4343400"/>
            <a:ext cx="2948166" cy="223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286000" y="4572000"/>
            <a:ext cx="358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3.Виріж три рамки, ширина </a:t>
            </a:r>
          </a:p>
          <a:p>
            <a:r>
              <a:rPr lang="uk-UA" sz="2000" b="1" dirty="0" smtClean="0"/>
              <a:t>смужки яких, має </a:t>
            </a:r>
          </a:p>
          <a:p>
            <a:r>
              <a:rPr lang="uk-UA" sz="2000" b="1" dirty="0" smtClean="0"/>
              <a:t>дорівнювати 1 см., </a:t>
            </a:r>
          </a:p>
          <a:p>
            <a:r>
              <a:rPr lang="uk-UA" sz="2000" b="1" dirty="0" smtClean="0"/>
              <a:t>а розміри на один см. </a:t>
            </a:r>
          </a:p>
          <a:p>
            <a:r>
              <a:rPr lang="uk-UA" sz="2000" b="1" dirty="0" smtClean="0"/>
              <a:t>більші за розміри куска тканини.</a:t>
            </a:r>
            <a:endParaRPr lang="uk-UA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67400" y="2438400"/>
            <a:ext cx="3048000" cy="1676400"/>
          </a:xfrm>
          <a:prstGeom prst="rect">
            <a:avLst/>
          </a:prstGeom>
          <a:solidFill>
            <a:srgbClr val="486A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9634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905000"/>
            <a:ext cx="5065713" cy="469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429000" y="228600"/>
            <a:ext cx="44931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/>
              <a:t>4. Паперові рамки наклей на тканину, </a:t>
            </a:r>
          </a:p>
          <a:p>
            <a:pPr algn="ctr"/>
            <a:r>
              <a:rPr lang="uk-UA" sz="2000" b="1" dirty="0" smtClean="0"/>
              <a:t>частково виступаючи на папір.</a:t>
            </a:r>
          </a:p>
          <a:p>
            <a:pPr algn="ctr"/>
            <a:r>
              <a:rPr lang="uk-UA" sz="2000" b="1" dirty="0" smtClean="0"/>
              <a:t>Підготовлені засушені листки плюща </a:t>
            </a:r>
          </a:p>
          <a:p>
            <a:pPr algn="ctr"/>
            <a:r>
              <a:rPr lang="uk-UA" sz="2000" b="1" dirty="0" smtClean="0"/>
              <a:t>чи іншої рослини також наклей на </a:t>
            </a:r>
          </a:p>
          <a:p>
            <a:pPr algn="ctr"/>
            <a:r>
              <a:rPr lang="uk-UA" sz="2000" b="1" dirty="0" smtClean="0"/>
              <a:t>тканину</a:t>
            </a:r>
            <a:endParaRPr lang="uk-UA" sz="20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8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b="2323"/>
          <a:stretch>
            <a:fillRect/>
          </a:stretch>
        </p:blipFill>
        <p:spPr bwMode="auto">
          <a:xfrm>
            <a:off x="3048000" y="1524000"/>
            <a:ext cx="5008563" cy="49683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2667000" y="304800"/>
            <a:ext cx="601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Створення</a:t>
            </a: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декоративної</a:t>
            </a:r>
            <a:endParaRPr lang="ru-RU" sz="32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композиції</a:t>
            </a:r>
            <a:r>
              <a:rPr lang="ru-RU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sz="32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крузі</a:t>
            </a:r>
            <a:endParaRPr lang="ru-RU" sz="32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5297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990600"/>
            <a:ext cx="5064322" cy="51054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95600" y="2286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Таріль  декорована рельєфом</a:t>
            </a:r>
            <a:endParaRPr lang="uk-UA" sz="32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3249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59394" name="Picture 2" descr="G:\Нова папка\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752600"/>
            <a:ext cx="3657600" cy="475013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352800" y="609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Давнина. Горщик</a:t>
            </a:r>
            <a:endParaRPr lang="uk-UA" sz="28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Кераміка  Сучасна робота </a:t>
            </a:r>
            <a:endParaRPr lang="uk-UA" sz="20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7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5537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40962" name="Picture 2" descr="Желнов Николай. Кис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1447800"/>
            <a:ext cx="4115410" cy="4946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00400" y="1524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40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Киця</a:t>
            </a:r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Сучасна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робота</a:t>
            </a:r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51202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45058" name="Picture 2" descr="D:\МАМКИ ПРОЕКТИ\Картинки\Other\Animals\cat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371600"/>
            <a:ext cx="6068529" cy="437656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89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3489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9200" y="2057400"/>
            <a:ext cx="6223000" cy="373380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590800" y="4876800"/>
            <a:ext cx="1752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З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0"/>
            <a:ext cx="8915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33600" y="304800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Вони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символізують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нас людей,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такі</a:t>
            </a:r>
            <a:endParaRPr lang="ru-RU" sz="24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ж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різні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яскраві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як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ми…</a:t>
            </a:r>
            <a:endParaRPr lang="ru-RU" sz="2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3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4513" name="Презентация" r:id="rId3" imgW="4570530" imgH="3427616" progId="PowerPoint.Show.12">
              <p:embed/>
            </p:oleObj>
          </a:graphicData>
        </a:graphic>
      </p:graphicFrame>
      <p:pic>
        <p:nvPicPr>
          <p:cNvPr id="2" name="Picture 47" descr="Butterfl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219200"/>
            <a:ext cx="6231164" cy="4535322"/>
          </a:xfrm>
          <a:prstGeom prst="rect">
            <a:avLst/>
          </a:prstGeom>
          <a:noFill/>
          <a:ln w="9525">
            <a:solidFill>
              <a:srgbClr val="FF7C8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689</TotalTime>
  <Words>396</Words>
  <PresentationFormat>Экран (4:3)</PresentationFormat>
  <Paragraphs>86</Paragraphs>
  <Slides>22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Трек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Засоби виразності декоративного мистецтва: візерунок і форма</dc:title>
  <dc:creator>ольга</dc:creator>
  <cp:lastModifiedBy>777</cp:lastModifiedBy>
  <cp:revision>70</cp:revision>
  <dcterms:created xsi:type="dcterms:W3CDTF">2008-03-05T17:02:24Z</dcterms:created>
  <dcterms:modified xsi:type="dcterms:W3CDTF">2010-02-11T21:15:58Z</dcterms:modified>
</cp:coreProperties>
</file>