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5" r:id="rId3"/>
    <p:sldId id="274" r:id="rId4"/>
    <p:sldId id="279" r:id="rId5"/>
    <p:sldId id="278" r:id="rId6"/>
    <p:sldId id="277" r:id="rId7"/>
    <p:sldId id="257" r:id="rId8"/>
    <p:sldId id="259" r:id="rId9"/>
    <p:sldId id="260" r:id="rId10"/>
    <p:sldId id="263" r:id="rId11"/>
    <p:sldId id="281" r:id="rId12"/>
    <p:sldId id="273" r:id="rId13"/>
    <p:sldId id="280" r:id="rId14"/>
    <p:sldId id="282" r:id="rId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953" autoAdjust="0"/>
    <p:restoredTop sz="94660"/>
  </p:normalViewPr>
  <p:slideViewPr>
    <p:cSldViewPr>
      <p:cViewPr varScale="1">
        <p:scale>
          <a:sx n="71" d="100"/>
          <a:sy n="71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B809-E903-4357-8992-522A59D0C4F5}" type="datetimeFigureOut">
              <a:rPr lang="uk-UA" smtClean="0"/>
              <a:pPr/>
              <a:t>11.02.2010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855A2-7AA1-436D-98A8-CC80A0A6285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6D93A-A3F0-4A74-93E2-2240A696916C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0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0.jpeg"/><Relationship Id="rId4" Type="http://schemas.openxmlformats.org/officeDocument/2006/relationships/hyperlink" Target="javascript:%20enlargePicture('blue_bottle_1','width=208,height=559','&#1055;&#1083;&#1103;&#1096;&#1082;&#1072;%20&#8470;1')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1.xml"/><Relationship Id="rId7" Type="http://schemas.openxmlformats.org/officeDocument/2006/relationships/hyperlink" Target="javascript:%20enlargePicture('blue_bottle_3','width=232,height=560','&#1055;&#1083;&#1103;&#1096;&#1082;&#1072;%20&#8470;6')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1.jpeg"/><Relationship Id="rId5" Type="http://schemas.openxmlformats.org/officeDocument/2006/relationships/hyperlink" Target="javascript:%20enlargePicture('green_bottle_1','width=200,height=560','&#1055;&#1083;&#1103;&#1096;&#1082;&#1072;%20&#8470;2')" TargetMode="External"/><Relationship Id="rId4" Type="http://schemas.openxmlformats.org/officeDocument/2006/relationships/package" Target="../embeddings/Microsoft_Office_PowerPoint_Presentation12.ppt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3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4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3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4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5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6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7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package" Target="../embeddings/Microsoft_Office_PowerPoint_Presentation8.pptx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9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198"/>
          <a:ext cx="9144000" cy="6857207"/>
        </p:xfrm>
        <a:graphic>
          <a:graphicData uri="http://schemas.openxmlformats.org/presentationml/2006/ole">
            <p:oleObj spid="_x0000_s9218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981200"/>
            <a:ext cx="2590799" cy="35370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9" descr="MUSI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5562600"/>
            <a:ext cx="9525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667000" y="0"/>
            <a:ext cx="60198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Декоративна композиція: </a:t>
            </a:r>
            <a:r>
              <a:rPr lang="uk-UA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організація елементів композиції</a:t>
            </a:r>
          </a:p>
          <a:p>
            <a:pPr algn="ctr"/>
            <a:r>
              <a:rPr lang="uk-UA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(із орнаментів та візерунків природних форм)</a:t>
            </a:r>
            <a:r>
              <a:rPr lang="uk-UA" sz="4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uk-UA" sz="5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71800" y="5715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latin typeface="Segoe Script" pitchFamily="34" charset="0"/>
              </a:rPr>
              <a:t>Автор: Саламаха О.М.</a:t>
            </a:r>
          </a:p>
          <a:p>
            <a:pPr algn="ctr"/>
            <a:r>
              <a:rPr lang="uk-UA" b="1" dirty="0" smtClean="0">
                <a:latin typeface="Segoe Script" pitchFamily="34" charset="0"/>
              </a:rPr>
              <a:t>вчитель ЗОШ </a:t>
            </a:r>
            <a:r>
              <a:rPr lang="en-US" b="1" dirty="0" smtClean="0">
                <a:latin typeface="Segoe Script" pitchFamily="34" charset="0"/>
              </a:rPr>
              <a:t>I-III</a:t>
            </a:r>
            <a:r>
              <a:rPr lang="uk-UA" b="1" dirty="0" smtClean="0">
                <a:latin typeface="Segoe Script" pitchFamily="34" charset="0"/>
              </a:rPr>
              <a:t>ст. №2м.Борщева</a:t>
            </a:r>
            <a:endParaRPr lang="uk-UA" b="1" dirty="0">
              <a:latin typeface="Segoe Script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6626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4082" t="36842" r="4082" b="7368"/>
          <a:stretch>
            <a:fillRect/>
          </a:stretch>
        </p:blipFill>
        <p:spPr bwMode="auto">
          <a:xfrm>
            <a:off x="2438400" y="2286000"/>
            <a:ext cx="6400800" cy="40386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124200" y="152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Розпис</a:t>
            </a:r>
            <a:r>
              <a:rPr lang="ru-RU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пляшок</a:t>
            </a:r>
            <a:r>
              <a:rPr lang="ru-RU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36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техніці</a:t>
            </a:r>
            <a:r>
              <a:rPr lang="ru-RU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монотипії</a:t>
            </a:r>
            <a:endParaRPr lang="ru-RU" sz="3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19600" y="1447800"/>
            <a:ext cx="2082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«Пори року»</a:t>
            </a:r>
            <a:endParaRPr lang="ru-RU" sz="2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02" name="Презентация" r:id="rId3" imgW="4570530" imgH="3427616" progId="PowerPoint.Show.12">
              <p:embed/>
            </p:oleObj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362200" y="228600"/>
            <a:ext cx="4191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dirty="0" smtClean="0"/>
              <a:t>Красиво та незвично виглядає оформлення пляшки способом нанесення відбитка-монотипія. </a:t>
            </a:r>
          </a:p>
          <a:p>
            <a:pPr>
              <a:defRPr/>
            </a:pPr>
            <a:r>
              <a:rPr lang="uk-UA" b="1" dirty="0" smtClean="0"/>
              <a:t>В якості штампа можна використовувати листя з чітко вираженими рельєфними  жилками, кусочки тканини  (мішковина чи трикотаж). </a:t>
            </a:r>
          </a:p>
          <a:p>
            <a:pPr>
              <a:defRPr/>
            </a:pPr>
            <a:r>
              <a:rPr lang="uk-UA" b="1" dirty="0" smtClean="0"/>
              <a:t>Штамп можна виготовити з звичайної </a:t>
            </a:r>
            <a:r>
              <a:rPr lang="uk-UA" b="1" dirty="0" err="1" smtClean="0"/>
              <a:t>стирачки</a:t>
            </a:r>
            <a:r>
              <a:rPr lang="uk-UA" b="1" dirty="0" smtClean="0"/>
              <a:t>, чи спіральки зі шнура, а також дрібні фактурні предмети, а також непрозору фарбу(гуаш)</a:t>
            </a:r>
          </a:p>
          <a:p>
            <a:pPr>
              <a:defRPr/>
            </a:pPr>
            <a:r>
              <a:rPr lang="uk-UA" b="1" dirty="0" smtClean="0"/>
              <a:t>Пляшки можна оформити відповідно до пір року.</a:t>
            </a:r>
          </a:p>
          <a:p>
            <a:pPr>
              <a:defRPr/>
            </a:pPr>
            <a:r>
              <a:rPr lang="uk-UA" b="1" dirty="0" smtClean="0"/>
              <a:t>На пляшці </a:t>
            </a:r>
            <a:r>
              <a:rPr lang="uk-UA" b="1" dirty="0" err="1" smtClean="0"/>
              <a:t>“Весна”</a:t>
            </a:r>
            <a:r>
              <a:rPr lang="uk-UA" b="1" dirty="0" smtClean="0"/>
              <a:t> листя підбери дрібні </a:t>
            </a:r>
            <a:r>
              <a:rPr lang="uk-UA" b="1" dirty="0" err="1" smtClean="0"/>
              <a:t>жовто</a:t>
            </a:r>
            <a:r>
              <a:rPr lang="uk-UA" b="1" dirty="0" smtClean="0"/>
              <a:t> – зеленого кольору, в </a:t>
            </a:r>
            <a:r>
              <a:rPr lang="uk-UA" b="1" dirty="0" err="1" smtClean="0"/>
              <a:t>“Осені”-</a:t>
            </a:r>
            <a:r>
              <a:rPr lang="uk-UA" b="1" dirty="0" smtClean="0"/>
              <a:t> велике листя жовтого кольору. На пляшці </a:t>
            </a:r>
            <a:r>
              <a:rPr lang="uk-UA" b="1" dirty="0" err="1" smtClean="0"/>
              <a:t>“Зима”</a:t>
            </a:r>
            <a:r>
              <a:rPr lang="uk-UA" b="1" dirty="0" smtClean="0"/>
              <a:t> листя забарвлюй в білий, біло – голубий та лілових відтінків. Весняні та літні квіти розмісти кінчиками вверх, наче вони ростуть, зимові та осінні - кінчиками вниз.</a:t>
            </a:r>
          </a:p>
          <a:p>
            <a:pPr>
              <a:defRPr/>
            </a:pPr>
            <a:endParaRPr lang="uk-UA" b="1" dirty="0"/>
          </a:p>
        </p:txBody>
      </p:sp>
      <p:pic>
        <p:nvPicPr>
          <p:cNvPr id="4" name="Picture 2" descr="Розписана пляшка, декоративний розпис на склі">
            <a:hlinkClick r:id="rId4" tooltip="Збільшити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4754" y="1752600"/>
            <a:ext cx="243924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0177" name="Презентация" r:id="rId4" imgW="4570530" imgH="3427616" progId="PowerPoint.Show.12">
              <p:embed/>
            </p:oleObj>
          </a:graphicData>
        </a:graphic>
      </p:graphicFrame>
      <p:pic>
        <p:nvPicPr>
          <p:cNvPr id="91139" name="Picture 3" descr="Розмальована пляшка, художній розпис на склі">
            <a:hlinkClick r:id="rId5" tooltip="Збільшити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0"/>
            <a:ext cx="25224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4" descr="Розмальована пляшка, художній розпис на склі">
            <a:hlinkClick r:id="rId7" tooltip="Збільшити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3600" y="0"/>
            <a:ext cx="2667000" cy="679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3250" name="Презентация" r:id="rId3" imgW="4570530" imgH="3427616" progId="PowerPoint.Show.12">
              <p:embed/>
            </p:oleObj>
          </a:graphicData>
        </a:graphic>
      </p:graphicFrame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1331913" y="765175"/>
            <a:ext cx="7272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19400" y="1524000"/>
            <a:ext cx="55626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uk-UA" sz="3200" b="1" dirty="0" smtClean="0">
                <a:latin typeface="Calibri" pitchFamily="34" charset="0"/>
                <a:cs typeface="Times New Roman" pitchFamily="18" charset="0"/>
              </a:rPr>
              <a:t>Конкурс сувенірів:</a:t>
            </a:r>
          </a:p>
          <a:p>
            <a:pPr algn="ctr" eaLnBrk="0" hangingPunct="0">
              <a:defRPr/>
            </a:pPr>
            <a:endParaRPr lang="uk-UA" sz="3200" b="1" dirty="0" smtClean="0">
              <a:latin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uk-UA" sz="28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Свою роботу тобі прийдеться віддати на суд однокласників, тому мусиш зробити її якнайкращою.</a:t>
            </a:r>
          </a:p>
          <a:p>
            <a:pPr algn="ctr" eaLnBrk="0" hangingPunct="0">
              <a:defRPr/>
            </a:pPr>
            <a:r>
              <a:rPr lang="uk-UA" sz="28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Адже ти можеш! </a:t>
            </a:r>
          </a:p>
          <a:p>
            <a:pPr algn="ctr" eaLnBrk="0" hangingPunct="0">
              <a:defRPr/>
            </a:pPr>
            <a:r>
              <a:rPr lang="uk-UA" sz="28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Спробуй здивувати всіх своєю майстерністю.</a:t>
            </a:r>
            <a:endParaRPr lang="uk-UA" sz="28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2227" name="Презентация" r:id="rId3" imgW="4570530" imgH="3427616" progId="PowerPoint.Show.12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381000"/>
            <a:ext cx="6400800" cy="5699125"/>
          </a:xfrm>
          <a:ln>
            <a:noFill/>
          </a:ln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tx1"/>
                </a:solidFill>
              </a:rPr>
              <a:t>     Подумай!</a:t>
            </a:r>
          </a:p>
          <a:p>
            <a:pPr>
              <a:buFont typeface="Arial" charset="0"/>
              <a:buChar char="•"/>
            </a:pPr>
            <a:r>
              <a:rPr lang="uk-UA" sz="2800" b="1" dirty="0" smtClean="0"/>
              <a:t>Чи вірно тебе оцінили однокласники?</a:t>
            </a:r>
          </a:p>
          <a:p>
            <a:pPr>
              <a:buFont typeface="Arial" charset="0"/>
              <a:buChar char="•"/>
            </a:pPr>
            <a:endParaRPr lang="uk-UA" sz="2800" b="1" dirty="0" smtClean="0"/>
          </a:p>
          <a:p>
            <a:pPr>
              <a:buFont typeface="Arial" charset="0"/>
              <a:buChar char="•"/>
            </a:pPr>
            <a:r>
              <a:rPr lang="uk-UA" sz="2800" b="1" dirty="0" smtClean="0"/>
              <a:t>Яким якостям надали перевагу?</a:t>
            </a:r>
          </a:p>
          <a:p>
            <a:pPr>
              <a:buFont typeface="Arial" charset="0"/>
              <a:buChar char="•"/>
            </a:pPr>
            <a:endParaRPr lang="uk-UA" sz="2800" b="1" dirty="0" smtClean="0"/>
          </a:p>
          <a:p>
            <a:pPr>
              <a:buFont typeface="Arial" charset="0"/>
              <a:buChar char="•"/>
            </a:pPr>
            <a:r>
              <a:rPr lang="uk-UA" sz="2800" b="1" dirty="0" smtClean="0"/>
              <a:t>Що здивувало?</a:t>
            </a:r>
          </a:p>
          <a:p>
            <a:pPr>
              <a:buFont typeface="Arial" charset="0"/>
              <a:buChar char="•"/>
            </a:pPr>
            <a:endParaRPr lang="uk-UA" sz="2800" b="1" dirty="0" smtClean="0"/>
          </a:p>
          <a:p>
            <a:pPr>
              <a:buFont typeface="Arial" charset="0"/>
              <a:buChar char="•"/>
            </a:pPr>
            <a:r>
              <a:rPr lang="uk-UA" sz="2800" b="1" dirty="0" smtClean="0"/>
              <a:t>Що образило?</a:t>
            </a:r>
          </a:p>
          <a:p>
            <a:endParaRPr lang="uk-UA" dirty="0"/>
          </a:p>
        </p:txBody>
      </p:sp>
      <p:pic>
        <p:nvPicPr>
          <p:cNvPr id="6" name="Picture 70" descr="anmatca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4800600"/>
            <a:ext cx="4800600" cy="1828800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1986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990600"/>
            <a:ext cx="4511040" cy="4572000"/>
          </a:xfrm>
          <a:prstGeom prst="rect">
            <a:avLst/>
          </a:prstGeom>
          <a:noFill/>
          <a:ln w="38100" algn="in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715000" y="4495800"/>
            <a:ext cx="3200400" cy="2209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 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09800" y="5486400"/>
            <a:ext cx="693420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kumimoji="0" lang="uk-UA" sz="3600" b="1" i="0" u="none" strike="noStrike" cap="none" spc="50" normalizeH="0" baseline="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Розп'яття</a:t>
            </a:r>
            <a:r>
              <a:rPr kumimoji="0" lang="uk-UA" sz="44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uk-UA" sz="24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Автор: Андрущенко   Оксана </a:t>
            </a:r>
            <a:endParaRPr lang="uk-UA" sz="4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kumimoji="0" lang="uk-UA" sz="24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endParaRPr lang="uk-UA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7600" y="228600"/>
            <a:ext cx="36167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Розпис на склі</a:t>
            </a:r>
            <a:endParaRPr lang="uk-UA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8914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34818" name="Picture 2" descr="C:\Users\777\Desktop\Новая папка\пп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838200"/>
            <a:ext cx="4673300" cy="49529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81400" y="0"/>
            <a:ext cx="3958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Сучасний</a:t>
            </a:r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вітраж</a:t>
            </a:r>
            <a:endParaRPr lang="ru-RU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2200" y="5867400"/>
            <a:ext cx="655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Вітраж (від </a:t>
            </a:r>
            <a:r>
              <a:rPr lang="uk-UA" sz="2000" b="1" dirty="0" err="1" smtClean="0"/>
              <a:t>франц.vitre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–віконне</a:t>
            </a:r>
            <a:r>
              <a:rPr lang="uk-UA" sz="2000" b="1" dirty="0" smtClean="0"/>
              <a:t> скло. Мистецтво вітража - древній пласт людської культури, народжений в Єгипті. </a:t>
            </a:r>
            <a:endParaRPr lang="uk-U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7105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44034" name="Picture 2" descr="G:\Нова папка\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828800"/>
            <a:ext cx="6306162" cy="424708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38600" y="609600"/>
            <a:ext cx="2971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Витинанка</a:t>
            </a:r>
            <a:endParaRPr lang="uk-UA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6081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45058" name="Picture 2" descr="G:\Нова папка\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676400"/>
            <a:ext cx="6266543" cy="421111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43200" y="457200"/>
            <a:ext cx="6070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Вишневі Тигри </a:t>
            </a:r>
            <a:r>
              <a:rPr lang="uk-UA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Денис </a:t>
            </a:r>
            <a:r>
              <a:rPr lang="uk-UA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Мамчик</a:t>
            </a:r>
            <a:endParaRPr lang="uk-UA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5057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46082" name="Picture 2" descr="G:\Нова папка\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7748" y="0"/>
            <a:ext cx="201625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62200" y="228600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Ніч опускає з Неба</a:t>
            </a:r>
          </a:p>
          <a:p>
            <a:pPr lvl="0" algn="ctr"/>
            <a:r>
              <a:rPr lang="uk-UA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стомлене сонце</a:t>
            </a:r>
          </a:p>
          <a:p>
            <a:pPr lvl="0" algn="ctr"/>
            <a:r>
              <a:rPr lang="uk-UA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Денис </a:t>
            </a:r>
            <a:r>
              <a:rPr lang="uk-UA" sz="2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Мамчик</a:t>
            </a:r>
            <a:endParaRPr lang="uk-UA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8194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 l="13636" t="4978" r="10839" b="3247"/>
          <a:stretch>
            <a:fillRect/>
          </a:stretch>
        </p:blipFill>
        <p:spPr bwMode="auto">
          <a:xfrm>
            <a:off x="5486400" y="1447800"/>
            <a:ext cx="3419959" cy="498216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124200" y="2286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Творче завдання:</a:t>
            </a:r>
          </a:p>
          <a:p>
            <a:pPr algn="ctr"/>
            <a:r>
              <a:rPr lang="uk-UA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імітація вітражу на склі</a:t>
            </a:r>
            <a:endParaRPr lang="uk-UA" sz="3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962400"/>
            <a:ext cx="304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Історія</a:t>
            </a:r>
            <a:r>
              <a:rPr lang="ru-RU" b="1" dirty="0" smtClean="0"/>
              <a:t> </a:t>
            </a:r>
            <a:r>
              <a:rPr lang="ru-RU" b="1" dirty="0" err="1" smtClean="0"/>
              <a:t>вітража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вітражного</a:t>
            </a:r>
            <a:r>
              <a:rPr lang="ru-RU" b="1" dirty="0" smtClean="0"/>
              <a:t> </a:t>
            </a:r>
            <a:r>
              <a:rPr lang="ru-RU" b="1" dirty="0" err="1" smtClean="0"/>
              <a:t>виробництва</a:t>
            </a:r>
            <a:r>
              <a:rPr lang="ru-RU" b="1" dirty="0" smtClean="0"/>
              <a:t> походить 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часів</a:t>
            </a:r>
            <a:r>
              <a:rPr lang="ru-RU" b="1" dirty="0" smtClean="0"/>
              <a:t> </a:t>
            </a:r>
            <a:r>
              <a:rPr lang="ru-RU" b="1" dirty="0" err="1" smtClean="0"/>
              <a:t>раннього</a:t>
            </a:r>
            <a:r>
              <a:rPr lang="ru-RU" b="1" dirty="0" smtClean="0"/>
              <a:t> </a:t>
            </a:r>
            <a:r>
              <a:rPr lang="ru-RU" b="1" dirty="0" err="1" smtClean="0"/>
              <a:t>середньовіччя</a:t>
            </a:r>
            <a:r>
              <a:rPr lang="ru-RU" b="1" dirty="0" smtClean="0"/>
              <a:t>. </a:t>
            </a:r>
          </a:p>
          <a:p>
            <a:r>
              <a:rPr lang="ru-RU" b="1" dirty="0" err="1" smtClean="0"/>
              <a:t>Тоді</a:t>
            </a:r>
            <a:r>
              <a:rPr lang="ru-RU" b="1" dirty="0" smtClean="0"/>
              <a:t> </a:t>
            </a:r>
            <a:r>
              <a:rPr lang="ru-RU" b="1" dirty="0" err="1" smtClean="0"/>
              <a:t>найчастіше</a:t>
            </a:r>
            <a:r>
              <a:rPr lang="ru-RU" b="1" dirty="0" smtClean="0"/>
              <a:t> </a:t>
            </a:r>
            <a:r>
              <a:rPr lang="ru-RU" b="1" dirty="0" err="1" smtClean="0"/>
              <a:t>вітражі</a:t>
            </a:r>
            <a:r>
              <a:rPr lang="ru-RU" b="1" dirty="0" smtClean="0"/>
              <a:t> </a:t>
            </a:r>
            <a:r>
              <a:rPr lang="ru-RU" b="1" dirty="0" err="1" smtClean="0"/>
              <a:t>створювали</a:t>
            </a:r>
            <a:r>
              <a:rPr lang="ru-RU" b="1" dirty="0" smtClean="0"/>
              <a:t> за </a:t>
            </a:r>
            <a:r>
              <a:rPr lang="ru-RU" b="1" dirty="0" err="1" smtClean="0"/>
              <a:t>біблійними</a:t>
            </a:r>
            <a:r>
              <a:rPr lang="ru-RU" b="1" dirty="0" smtClean="0"/>
              <a:t> сюжетами. </a:t>
            </a:r>
          </a:p>
          <a:p>
            <a:r>
              <a:rPr lang="ru-RU" b="1" dirty="0" smtClean="0"/>
              <a:t>Вони </a:t>
            </a:r>
            <a:r>
              <a:rPr lang="ru-RU" b="1" dirty="0" err="1" smtClean="0"/>
              <a:t>прикрашали</a:t>
            </a:r>
            <a:r>
              <a:rPr lang="ru-RU" b="1" dirty="0" smtClean="0"/>
              <a:t> </a:t>
            </a:r>
            <a:r>
              <a:rPr lang="ru-RU" b="1" dirty="0" err="1" smtClean="0"/>
              <a:t>готичні</a:t>
            </a:r>
            <a:r>
              <a:rPr lang="ru-RU" b="1" dirty="0" smtClean="0"/>
              <a:t> </a:t>
            </a:r>
            <a:r>
              <a:rPr lang="ru-RU" b="1" dirty="0" err="1" smtClean="0"/>
              <a:t>собори</a:t>
            </a:r>
            <a:r>
              <a:rPr lang="ru-RU" b="1" dirty="0" smtClean="0"/>
              <a:t> </a:t>
            </a:r>
            <a:r>
              <a:rPr lang="ru-RU" b="1" dirty="0" err="1" smtClean="0"/>
              <a:t>Західної</a:t>
            </a:r>
            <a:r>
              <a:rPr lang="ru-RU" b="1" dirty="0" smtClean="0"/>
              <a:t> </a:t>
            </a:r>
            <a:r>
              <a:rPr lang="ru-RU" b="1" dirty="0" err="1" smtClean="0"/>
              <a:t>Європи</a:t>
            </a:r>
            <a:r>
              <a:rPr lang="ru-RU" b="1" dirty="0" smtClean="0"/>
              <a:t>…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4035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 l="3230" t="3911" r="55189" b="70012"/>
          <a:stretch>
            <a:fillRect/>
          </a:stretch>
        </p:blipFill>
        <p:spPr bwMode="auto">
          <a:xfrm>
            <a:off x="2743200" y="1600200"/>
            <a:ext cx="2286000" cy="2286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/>
          <a:srcRect l="48276" t="50849" r="1480" b="27638"/>
          <a:stretch>
            <a:fillRect/>
          </a:stretch>
        </p:blipFill>
        <p:spPr bwMode="auto">
          <a:xfrm>
            <a:off x="5410200" y="1600200"/>
            <a:ext cx="3352800" cy="2209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 cstate="print"/>
          <a:srcRect l="9294" t="65843" r="50857" b="4821"/>
          <a:stretch>
            <a:fillRect/>
          </a:stretch>
        </p:blipFill>
        <p:spPr bwMode="auto">
          <a:xfrm>
            <a:off x="2743200" y="4038601"/>
            <a:ext cx="2819400" cy="2514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7" cstate="print"/>
          <a:srcRect l="10161" t="29988" r="54322" b="34157"/>
          <a:stretch>
            <a:fillRect/>
          </a:stretch>
        </p:blipFill>
        <p:spPr bwMode="auto">
          <a:xfrm>
            <a:off x="5943600" y="3962400"/>
            <a:ext cx="2819400" cy="2590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9" name="Picture 9" descr="MUSIC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43800" y="5762625"/>
            <a:ext cx="9525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86000" y="228600"/>
            <a:ext cx="6553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Творче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завдання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Варіант1    </a:t>
            </a:r>
            <a:r>
              <a:rPr lang="ru-RU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розпис</a:t>
            </a: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етикеток</a:t>
            </a: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банках</a:t>
            </a:r>
          </a:p>
          <a:p>
            <a:pPr algn="ctr"/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для </a:t>
            </a:r>
            <a:r>
              <a:rPr lang="ru-RU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зберігання</a:t>
            </a: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домашніх</a:t>
            </a: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заготовок</a:t>
            </a:r>
            <a:endParaRPr lang="ru-RU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9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11893" t="65452" r="47392" b="34157"/>
          <a:stretch>
            <a:fillRect/>
          </a:stretch>
        </p:blipFill>
        <p:spPr bwMode="auto">
          <a:xfrm>
            <a:off x="1524000" y="10698481"/>
            <a:ext cx="3581400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 r="2778"/>
          <a:stretch>
            <a:fillRect/>
          </a:stretch>
        </p:blipFill>
        <p:spPr bwMode="auto">
          <a:xfrm>
            <a:off x="0" y="1"/>
            <a:ext cx="2667000" cy="6858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0"/>
            <a:ext cx="2895600" cy="6858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209800" y="152400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Варіант</a:t>
            </a:r>
            <a:r>
              <a:rPr lang="ru-RU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ru-RU" sz="36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Створення</a:t>
            </a:r>
            <a:r>
              <a:rPr lang="ru-RU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скізу</a:t>
            </a:r>
            <a:endParaRPr lang="ru-RU" sz="36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вітражу</a:t>
            </a:r>
            <a:endParaRPr lang="ru-RU" sz="3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955</TotalTime>
  <Words>302</Words>
  <PresentationFormat>Экран (4:3)</PresentationFormat>
  <Paragraphs>48</Paragraphs>
  <Slides>14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Трек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Декоративна композиція: Організація елементів композиції імітація (вітраж на склі)</dc:title>
  <dc:creator>ольга</dc:creator>
  <cp:lastModifiedBy>777</cp:lastModifiedBy>
  <cp:revision>102</cp:revision>
  <dcterms:created xsi:type="dcterms:W3CDTF">2008-03-05T17:02:24Z</dcterms:created>
  <dcterms:modified xsi:type="dcterms:W3CDTF">2010-02-11T21:09:44Z</dcterms:modified>
</cp:coreProperties>
</file>