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99" r:id="rId3"/>
    <p:sldId id="273" r:id="rId4"/>
    <p:sldId id="289" r:id="rId5"/>
    <p:sldId id="290" r:id="rId6"/>
    <p:sldId id="291" r:id="rId7"/>
    <p:sldId id="292" r:id="rId8"/>
    <p:sldId id="288" r:id="rId9"/>
    <p:sldId id="267" r:id="rId10"/>
    <p:sldId id="286" r:id="rId11"/>
    <p:sldId id="293" r:id="rId12"/>
    <p:sldId id="294" r:id="rId13"/>
    <p:sldId id="296" r:id="rId14"/>
    <p:sldId id="284" r:id="rId15"/>
    <p:sldId id="283" r:id="rId16"/>
    <p:sldId id="298" r:id="rId17"/>
    <p:sldId id="282" r:id="rId18"/>
    <p:sldId id="278" r:id="rId19"/>
    <p:sldId id="285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0D9"/>
    <a:srgbClr val="0099CC"/>
    <a:srgbClr val="57C6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29" autoAdjust="0"/>
    <p:restoredTop sz="94660"/>
  </p:normalViewPr>
  <p:slideViewPr>
    <p:cSldViewPr>
      <p:cViewPr varScale="1">
        <p:scale>
          <a:sx n="71" d="100"/>
          <a:sy n="71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497E3-63AB-423C-AC45-B5584AAC2738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AEAF11E-26A9-4DA8-8ECF-F61989795AB9}">
      <dgm:prSet phldrT="[Текст]" custT="1"/>
      <dgm:spPr/>
      <dgm:t>
        <a:bodyPr/>
        <a:lstStyle/>
        <a:p>
          <a:r>
            <a:rPr lang="uk-UA" sz="2000" b="1" dirty="0" smtClean="0"/>
            <a:t>Графіка</a:t>
          </a:r>
          <a:endParaRPr lang="uk-UA" sz="2000" b="1" dirty="0"/>
        </a:p>
      </dgm:t>
    </dgm:pt>
    <dgm:pt modelId="{1D3E2B16-7209-4146-8EF6-DD03A7989373}" type="parTrans" cxnId="{39334C11-4E25-47E2-9E28-2924635424DF}">
      <dgm:prSet/>
      <dgm:spPr/>
      <dgm:t>
        <a:bodyPr/>
        <a:lstStyle/>
        <a:p>
          <a:endParaRPr lang="uk-UA"/>
        </a:p>
      </dgm:t>
    </dgm:pt>
    <dgm:pt modelId="{53C44FC6-ABE7-4435-88F1-1E93BD6045D3}" type="sibTrans" cxnId="{39334C11-4E25-47E2-9E28-2924635424DF}">
      <dgm:prSet/>
      <dgm:spPr/>
      <dgm:t>
        <a:bodyPr/>
        <a:lstStyle/>
        <a:p>
          <a:endParaRPr lang="uk-UA"/>
        </a:p>
      </dgm:t>
    </dgm:pt>
    <dgm:pt modelId="{40253E5D-05D3-477B-9A09-775A1A18D51E}">
      <dgm:prSet phldrT="[Текст]" custT="1"/>
      <dgm:spPr/>
      <dgm:t>
        <a:bodyPr/>
        <a:lstStyle/>
        <a:p>
          <a:r>
            <a:rPr lang="uk-UA" sz="2000" b="1" dirty="0" smtClean="0"/>
            <a:t>Художньо – виробнича </a:t>
          </a:r>
          <a:endParaRPr lang="uk-UA" sz="2000" b="1" dirty="0"/>
        </a:p>
      </dgm:t>
    </dgm:pt>
    <dgm:pt modelId="{F71E65FB-1B84-4100-9E7A-7869F662FAAE}" type="parTrans" cxnId="{1E98F7A3-8337-4444-91E6-A858D3F63CAA}">
      <dgm:prSet/>
      <dgm:spPr/>
      <dgm:t>
        <a:bodyPr/>
        <a:lstStyle/>
        <a:p>
          <a:endParaRPr lang="uk-UA"/>
        </a:p>
      </dgm:t>
    </dgm:pt>
    <dgm:pt modelId="{CFBCF8A7-16BE-4177-A420-B721DE9D7395}" type="sibTrans" cxnId="{1E98F7A3-8337-4444-91E6-A858D3F63CAA}">
      <dgm:prSet/>
      <dgm:spPr/>
      <dgm:t>
        <a:bodyPr/>
        <a:lstStyle/>
        <a:p>
          <a:endParaRPr lang="uk-UA"/>
        </a:p>
      </dgm:t>
    </dgm:pt>
    <dgm:pt modelId="{3A272AFF-4515-40AF-A133-5367115E7783}">
      <dgm:prSet phldrT="[Текст]" custT="1"/>
      <dgm:spPr/>
      <dgm:t>
        <a:bodyPr/>
        <a:lstStyle/>
        <a:p>
          <a:r>
            <a:rPr lang="uk-UA" sz="2400" b="1" dirty="0" smtClean="0"/>
            <a:t>Станкова</a:t>
          </a:r>
          <a:endParaRPr lang="uk-UA" sz="2400" b="1" dirty="0"/>
        </a:p>
      </dgm:t>
    </dgm:pt>
    <dgm:pt modelId="{A4D41A3B-DBEC-4E6F-B34C-6B931C51C303}" type="parTrans" cxnId="{4050DC91-FA75-412A-8F10-29AFC4085163}">
      <dgm:prSet/>
      <dgm:spPr/>
      <dgm:t>
        <a:bodyPr/>
        <a:lstStyle/>
        <a:p>
          <a:endParaRPr lang="uk-UA"/>
        </a:p>
      </dgm:t>
    </dgm:pt>
    <dgm:pt modelId="{91BEF8B2-86A0-4B76-98B1-DF5CF113AFA2}" type="sibTrans" cxnId="{4050DC91-FA75-412A-8F10-29AFC4085163}">
      <dgm:prSet/>
      <dgm:spPr/>
      <dgm:t>
        <a:bodyPr/>
        <a:lstStyle/>
        <a:p>
          <a:endParaRPr lang="uk-UA"/>
        </a:p>
      </dgm:t>
    </dgm:pt>
    <dgm:pt modelId="{DFF3E9E6-09FF-40C2-8D8C-64886AC30E4B}">
      <dgm:prSet phldrT="[Текст]" custT="1"/>
      <dgm:spPr/>
      <dgm:t>
        <a:bodyPr/>
        <a:lstStyle/>
        <a:p>
          <a:r>
            <a:rPr lang="uk-UA" sz="2800" b="1" dirty="0" smtClean="0"/>
            <a:t>К</a:t>
          </a:r>
          <a:r>
            <a:rPr lang="uk-UA" sz="2000" b="1" dirty="0" smtClean="0"/>
            <a:t>нижкова</a:t>
          </a:r>
          <a:endParaRPr lang="uk-UA" sz="2000" b="1" dirty="0"/>
        </a:p>
      </dgm:t>
    </dgm:pt>
    <dgm:pt modelId="{B615FF91-D48B-49B2-BAD6-860B3B70F77E}" type="parTrans" cxnId="{1A96FD4F-3E99-44BD-840C-28012E0A8BF0}">
      <dgm:prSet/>
      <dgm:spPr/>
      <dgm:t>
        <a:bodyPr/>
        <a:lstStyle/>
        <a:p>
          <a:endParaRPr lang="uk-UA"/>
        </a:p>
      </dgm:t>
    </dgm:pt>
    <dgm:pt modelId="{D43881A2-030A-4468-B84D-CC5A7A5E86A3}" type="sibTrans" cxnId="{1A96FD4F-3E99-44BD-840C-28012E0A8BF0}">
      <dgm:prSet/>
      <dgm:spPr/>
      <dgm:t>
        <a:bodyPr/>
        <a:lstStyle/>
        <a:p>
          <a:endParaRPr lang="uk-UA"/>
        </a:p>
      </dgm:t>
    </dgm:pt>
    <dgm:pt modelId="{12D1F757-73E2-46EB-A5D9-B6C52A7EBC9E}">
      <dgm:prSet phldrT="[Текст]" custT="1"/>
      <dgm:spPr/>
      <dgm:t>
        <a:bodyPr/>
        <a:lstStyle/>
        <a:p>
          <a:r>
            <a:rPr lang="uk-UA" sz="2400" b="1" dirty="0" smtClean="0"/>
            <a:t>Плакатна</a:t>
          </a:r>
          <a:endParaRPr lang="uk-UA" sz="2400" b="1" dirty="0"/>
        </a:p>
      </dgm:t>
    </dgm:pt>
    <dgm:pt modelId="{776FDE54-61E2-4A04-B15C-EF2227B24CE9}" type="parTrans" cxnId="{E3488392-0A93-4BE8-82FF-9163A42BA32B}">
      <dgm:prSet/>
      <dgm:spPr/>
      <dgm:t>
        <a:bodyPr/>
        <a:lstStyle/>
        <a:p>
          <a:endParaRPr lang="uk-UA"/>
        </a:p>
      </dgm:t>
    </dgm:pt>
    <dgm:pt modelId="{33EA1798-392B-45C0-960E-5B39B3B1D7E9}" type="sibTrans" cxnId="{E3488392-0A93-4BE8-82FF-9163A42BA32B}">
      <dgm:prSet/>
      <dgm:spPr/>
      <dgm:t>
        <a:bodyPr/>
        <a:lstStyle/>
        <a:p>
          <a:endParaRPr lang="uk-UA"/>
        </a:p>
      </dgm:t>
    </dgm:pt>
    <dgm:pt modelId="{79C431EC-8E91-49C3-8C83-EB6F625D7AF7}" type="pres">
      <dgm:prSet presAssocID="{97D497E3-63AB-423C-AC45-B5584AAC27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57181B-2928-4994-BF7A-0CD1C653FDAB}" type="pres">
      <dgm:prSet presAssocID="{3AEAF11E-26A9-4DA8-8ECF-F61989795AB9}" presName="centerShape" presStyleLbl="node0" presStyleIdx="0" presStyleCnt="1" custScaleX="133002"/>
      <dgm:spPr/>
      <dgm:t>
        <a:bodyPr/>
        <a:lstStyle/>
        <a:p>
          <a:endParaRPr lang="uk-UA"/>
        </a:p>
      </dgm:t>
    </dgm:pt>
    <dgm:pt modelId="{15513F06-7863-49F4-A68A-9BADA535B2AF}" type="pres">
      <dgm:prSet presAssocID="{F71E65FB-1B84-4100-9E7A-7869F662FAAE}" presName="parTrans" presStyleLbl="sibTrans2D1" presStyleIdx="0" presStyleCnt="4" custScaleX="203631"/>
      <dgm:spPr/>
      <dgm:t>
        <a:bodyPr/>
        <a:lstStyle/>
        <a:p>
          <a:endParaRPr lang="uk-UA"/>
        </a:p>
      </dgm:t>
    </dgm:pt>
    <dgm:pt modelId="{E511F862-F3CC-4EB0-A3F5-753082D44F70}" type="pres">
      <dgm:prSet presAssocID="{F71E65FB-1B84-4100-9E7A-7869F662FAAE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62FA5C45-C0F2-4D57-B955-6C7CC409F696}" type="pres">
      <dgm:prSet presAssocID="{40253E5D-05D3-477B-9A09-775A1A18D51E}" presName="node" presStyleLbl="node1" presStyleIdx="0" presStyleCnt="4" custScaleX="2092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5DD668-B496-4937-9593-153C202897E5}" type="pres">
      <dgm:prSet presAssocID="{A4D41A3B-DBEC-4E6F-B34C-6B931C51C303}" presName="parTrans" presStyleLbl="sibTrans2D1" presStyleIdx="1" presStyleCnt="4" custScaleX="283298"/>
      <dgm:spPr/>
      <dgm:t>
        <a:bodyPr/>
        <a:lstStyle/>
        <a:p>
          <a:endParaRPr lang="uk-UA"/>
        </a:p>
      </dgm:t>
    </dgm:pt>
    <dgm:pt modelId="{A7358D81-CA39-486C-866A-706C492668F5}" type="pres">
      <dgm:prSet presAssocID="{A4D41A3B-DBEC-4E6F-B34C-6B931C51C303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8C3CF0CE-5F68-4CDB-94F1-43FF48C423B4}" type="pres">
      <dgm:prSet presAssocID="{3A272AFF-4515-40AF-A133-5367115E7783}" presName="node" presStyleLbl="node1" presStyleIdx="1" presStyleCnt="4" custScaleX="189233" custRadScaleRad="133373" custRadScaleInc="-9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2A5874-DC93-4984-94B3-04109D4B71F2}" type="pres">
      <dgm:prSet presAssocID="{B615FF91-D48B-49B2-BAD6-860B3B70F77E}" presName="parTrans" presStyleLbl="sibTrans2D1" presStyleIdx="2" presStyleCnt="4" custScaleX="232382"/>
      <dgm:spPr/>
      <dgm:t>
        <a:bodyPr/>
        <a:lstStyle/>
        <a:p>
          <a:endParaRPr lang="uk-UA"/>
        </a:p>
      </dgm:t>
    </dgm:pt>
    <dgm:pt modelId="{6E01FE0D-A64F-4D46-8350-A55C58FDCD78}" type="pres">
      <dgm:prSet presAssocID="{B615FF91-D48B-49B2-BAD6-860B3B70F77E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105ED60F-8C83-4722-ACFD-2AC64E1423FA}" type="pres">
      <dgm:prSet presAssocID="{DFF3E9E6-09FF-40C2-8D8C-64886AC30E4B}" presName="node" presStyleLbl="node1" presStyleIdx="2" presStyleCnt="4" custScaleX="184537" custRadScaleRad="94536" custRadScaleInc="-5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234E07-027B-4577-9266-4AD9A11A5DD5}" type="pres">
      <dgm:prSet presAssocID="{776FDE54-61E2-4A04-B15C-EF2227B24CE9}" presName="parTrans" presStyleLbl="sibTrans2D1" presStyleIdx="3" presStyleCnt="4" custScaleX="205048"/>
      <dgm:spPr/>
      <dgm:t>
        <a:bodyPr/>
        <a:lstStyle/>
        <a:p>
          <a:endParaRPr lang="uk-UA"/>
        </a:p>
      </dgm:t>
    </dgm:pt>
    <dgm:pt modelId="{A753FF55-B006-43A6-B555-183C0B3A80B4}" type="pres">
      <dgm:prSet presAssocID="{776FDE54-61E2-4A04-B15C-EF2227B24CE9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4A3A12DC-9DAC-4821-97DC-B1A7E1473313}" type="pres">
      <dgm:prSet presAssocID="{12D1F757-73E2-46EB-A5D9-B6C52A7EBC9E}" presName="node" presStyleLbl="node1" presStyleIdx="3" presStyleCnt="4" custScaleX="204671" custRadScaleRad="139652" custRadScaleInc="-26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D8BFCD-7217-4BFF-9C3A-FA8ABF2678A3}" type="presOf" srcId="{A4D41A3B-DBEC-4E6F-B34C-6B931C51C303}" destId="{825DD668-B496-4937-9593-153C202897E5}" srcOrd="0" destOrd="0" presId="urn:microsoft.com/office/officeart/2005/8/layout/radial5"/>
    <dgm:cxn modelId="{5A0AF78A-B8E0-472D-8AE1-DBD0CA3B016E}" type="presOf" srcId="{A4D41A3B-DBEC-4E6F-B34C-6B931C51C303}" destId="{A7358D81-CA39-486C-866A-706C492668F5}" srcOrd="1" destOrd="0" presId="urn:microsoft.com/office/officeart/2005/8/layout/radial5"/>
    <dgm:cxn modelId="{B906A1CE-7C71-49BC-902E-F8857D65F930}" type="presOf" srcId="{97D497E3-63AB-423C-AC45-B5584AAC2738}" destId="{79C431EC-8E91-49C3-8C83-EB6F625D7AF7}" srcOrd="0" destOrd="0" presId="urn:microsoft.com/office/officeart/2005/8/layout/radial5"/>
    <dgm:cxn modelId="{0CBDC448-FB49-450E-ADDD-6C69134B5363}" type="presOf" srcId="{B615FF91-D48B-49B2-BAD6-860B3B70F77E}" destId="{AD2A5874-DC93-4984-94B3-04109D4B71F2}" srcOrd="0" destOrd="0" presId="urn:microsoft.com/office/officeart/2005/8/layout/radial5"/>
    <dgm:cxn modelId="{AF93B95E-DB8C-499E-A0D8-8C67BA53D119}" type="presOf" srcId="{3A272AFF-4515-40AF-A133-5367115E7783}" destId="{8C3CF0CE-5F68-4CDB-94F1-43FF48C423B4}" srcOrd="0" destOrd="0" presId="urn:microsoft.com/office/officeart/2005/8/layout/radial5"/>
    <dgm:cxn modelId="{4050DC91-FA75-412A-8F10-29AFC4085163}" srcId="{3AEAF11E-26A9-4DA8-8ECF-F61989795AB9}" destId="{3A272AFF-4515-40AF-A133-5367115E7783}" srcOrd="1" destOrd="0" parTransId="{A4D41A3B-DBEC-4E6F-B34C-6B931C51C303}" sibTransId="{91BEF8B2-86A0-4B76-98B1-DF5CF113AFA2}"/>
    <dgm:cxn modelId="{4D516F6D-5BE5-432B-8229-EB99A494C323}" type="presOf" srcId="{F71E65FB-1B84-4100-9E7A-7869F662FAAE}" destId="{15513F06-7863-49F4-A68A-9BADA535B2AF}" srcOrd="0" destOrd="0" presId="urn:microsoft.com/office/officeart/2005/8/layout/radial5"/>
    <dgm:cxn modelId="{80A2E06C-073B-4F7C-B7BD-C40925CEAAC1}" type="presOf" srcId="{3AEAF11E-26A9-4DA8-8ECF-F61989795AB9}" destId="{8057181B-2928-4994-BF7A-0CD1C653FDAB}" srcOrd="0" destOrd="0" presId="urn:microsoft.com/office/officeart/2005/8/layout/radial5"/>
    <dgm:cxn modelId="{D0CC6886-40EC-457C-8865-33481D45BEB1}" type="presOf" srcId="{776FDE54-61E2-4A04-B15C-EF2227B24CE9}" destId="{A753FF55-B006-43A6-B555-183C0B3A80B4}" srcOrd="1" destOrd="0" presId="urn:microsoft.com/office/officeart/2005/8/layout/radial5"/>
    <dgm:cxn modelId="{DDC097F7-F355-461D-AC90-B2581539364E}" type="presOf" srcId="{12D1F757-73E2-46EB-A5D9-B6C52A7EBC9E}" destId="{4A3A12DC-9DAC-4821-97DC-B1A7E1473313}" srcOrd="0" destOrd="0" presId="urn:microsoft.com/office/officeart/2005/8/layout/radial5"/>
    <dgm:cxn modelId="{65411111-958A-4686-9012-4A6D5CC4D70A}" type="presOf" srcId="{776FDE54-61E2-4A04-B15C-EF2227B24CE9}" destId="{DF234E07-027B-4577-9266-4AD9A11A5DD5}" srcOrd="0" destOrd="0" presId="urn:microsoft.com/office/officeart/2005/8/layout/radial5"/>
    <dgm:cxn modelId="{39334C11-4E25-47E2-9E28-2924635424DF}" srcId="{97D497E3-63AB-423C-AC45-B5584AAC2738}" destId="{3AEAF11E-26A9-4DA8-8ECF-F61989795AB9}" srcOrd="0" destOrd="0" parTransId="{1D3E2B16-7209-4146-8EF6-DD03A7989373}" sibTransId="{53C44FC6-ABE7-4435-88F1-1E93BD6045D3}"/>
    <dgm:cxn modelId="{1A96FD4F-3E99-44BD-840C-28012E0A8BF0}" srcId="{3AEAF11E-26A9-4DA8-8ECF-F61989795AB9}" destId="{DFF3E9E6-09FF-40C2-8D8C-64886AC30E4B}" srcOrd="2" destOrd="0" parTransId="{B615FF91-D48B-49B2-BAD6-860B3B70F77E}" sibTransId="{D43881A2-030A-4468-B84D-CC5A7A5E86A3}"/>
    <dgm:cxn modelId="{1E98F7A3-8337-4444-91E6-A858D3F63CAA}" srcId="{3AEAF11E-26A9-4DA8-8ECF-F61989795AB9}" destId="{40253E5D-05D3-477B-9A09-775A1A18D51E}" srcOrd="0" destOrd="0" parTransId="{F71E65FB-1B84-4100-9E7A-7869F662FAAE}" sibTransId="{CFBCF8A7-16BE-4177-A420-B721DE9D7395}"/>
    <dgm:cxn modelId="{E3488392-0A93-4BE8-82FF-9163A42BA32B}" srcId="{3AEAF11E-26A9-4DA8-8ECF-F61989795AB9}" destId="{12D1F757-73E2-46EB-A5D9-B6C52A7EBC9E}" srcOrd="3" destOrd="0" parTransId="{776FDE54-61E2-4A04-B15C-EF2227B24CE9}" sibTransId="{33EA1798-392B-45C0-960E-5B39B3B1D7E9}"/>
    <dgm:cxn modelId="{69FE82E4-1D2E-42A5-A650-D5F688995713}" type="presOf" srcId="{40253E5D-05D3-477B-9A09-775A1A18D51E}" destId="{62FA5C45-C0F2-4D57-B955-6C7CC409F696}" srcOrd="0" destOrd="0" presId="urn:microsoft.com/office/officeart/2005/8/layout/radial5"/>
    <dgm:cxn modelId="{E98F42CE-9F62-4201-8E3D-69360553E6A9}" type="presOf" srcId="{F71E65FB-1B84-4100-9E7A-7869F662FAAE}" destId="{E511F862-F3CC-4EB0-A3F5-753082D44F70}" srcOrd="1" destOrd="0" presId="urn:microsoft.com/office/officeart/2005/8/layout/radial5"/>
    <dgm:cxn modelId="{0897B772-EBBB-4582-99AD-A2B7339DF34B}" type="presOf" srcId="{B615FF91-D48B-49B2-BAD6-860B3B70F77E}" destId="{6E01FE0D-A64F-4D46-8350-A55C58FDCD78}" srcOrd="1" destOrd="0" presId="urn:microsoft.com/office/officeart/2005/8/layout/radial5"/>
    <dgm:cxn modelId="{76D4480C-609F-487D-BFDB-44C7F11C7132}" type="presOf" srcId="{DFF3E9E6-09FF-40C2-8D8C-64886AC30E4B}" destId="{105ED60F-8C83-4722-ACFD-2AC64E1423FA}" srcOrd="0" destOrd="0" presId="urn:microsoft.com/office/officeart/2005/8/layout/radial5"/>
    <dgm:cxn modelId="{E15B0CD4-1A28-4A11-A5AB-951ACC6F16A2}" type="presParOf" srcId="{79C431EC-8E91-49C3-8C83-EB6F625D7AF7}" destId="{8057181B-2928-4994-BF7A-0CD1C653FDAB}" srcOrd="0" destOrd="0" presId="urn:microsoft.com/office/officeart/2005/8/layout/radial5"/>
    <dgm:cxn modelId="{728C37ED-C7DE-4C7A-A978-C7D7DD1805CD}" type="presParOf" srcId="{79C431EC-8E91-49C3-8C83-EB6F625D7AF7}" destId="{15513F06-7863-49F4-A68A-9BADA535B2AF}" srcOrd="1" destOrd="0" presId="urn:microsoft.com/office/officeart/2005/8/layout/radial5"/>
    <dgm:cxn modelId="{E012C09A-4F77-4C79-A8C3-74409138671B}" type="presParOf" srcId="{15513F06-7863-49F4-A68A-9BADA535B2AF}" destId="{E511F862-F3CC-4EB0-A3F5-753082D44F70}" srcOrd="0" destOrd="0" presId="urn:microsoft.com/office/officeart/2005/8/layout/radial5"/>
    <dgm:cxn modelId="{727F3007-F8AC-444C-9BC6-57A3BD8D11C2}" type="presParOf" srcId="{79C431EC-8E91-49C3-8C83-EB6F625D7AF7}" destId="{62FA5C45-C0F2-4D57-B955-6C7CC409F696}" srcOrd="2" destOrd="0" presId="urn:microsoft.com/office/officeart/2005/8/layout/radial5"/>
    <dgm:cxn modelId="{36CBBFB3-8C03-458C-B086-B3CFE0E3844F}" type="presParOf" srcId="{79C431EC-8E91-49C3-8C83-EB6F625D7AF7}" destId="{825DD668-B496-4937-9593-153C202897E5}" srcOrd="3" destOrd="0" presId="urn:microsoft.com/office/officeart/2005/8/layout/radial5"/>
    <dgm:cxn modelId="{41279D31-B0FC-4B6A-A765-128251919A57}" type="presParOf" srcId="{825DD668-B496-4937-9593-153C202897E5}" destId="{A7358D81-CA39-486C-866A-706C492668F5}" srcOrd="0" destOrd="0" presId="urn:microsoft.com/office/officeart/2005/8/layout/radial5"/>
    <dgm:cxn modelId="{8166F45D-EEB5-4894-A803-25F3DE6FDAEC}" type="presParOf" srcId="{79C431EC-8E91-49C3-8C83-EB6F625D7AF7}" destId="{8C3CF0CE-5F68-4CDB-94F1-43FF48C423B4}" srcOrd="4" destOrd="0" presId="urn:microsoft.com/office/officeart/2005/8/layout/radial5"/>
    <dgm:cxn modelId="{005AF9C2-2B7B-430E-880F-0D5E066634CA}" type="presParOf" srcId="{79C431EC-8E91-49C3-8C83-EB6F625D7AF7}" destId="{AD2A5874-DC93-4984-94B3-04109D4B71F2}" srcOrd="5" destOrd="0" presId="urn:microsoft.com/office/officeart/2005/8/layout/radial5"/>
    <dgm:cxn modelId="{3FC437FE-2342-4838-80D4-F0EA6C6EB7F8}" type="presParOf" srcId="{AD2A5874-DC93-4984-94B3-04109D4B71F2}" destId="{6E01FE0D-A64F-4D46-8350-A55C58FDCD78}" srcOrd="0" destOrd="0" presId="urn:microsoft.com/office/officeart/2005/8/layout/radial5"/>
    <dgm:cxn modelId="{8A769444-4C94-40DC-A01C-E409AE12E505}" type="presParOf" srcId="{79C431EC-8E91-49C3-8C83-EB6F625D7AF7}" destId="{105ED60F-8C83-4722-ACFD-2AC64E1423FA}" srcOrd="6" destOrd="0" presId="urn:microsoft.com/office/officeart/2005/8/layout/radial5"/>
    <dgm:cxn modelId="{F6D318CD-6F8F-43F4-9EAB-258937B10B9F}" type="presParOf" srcId="{79C431EC-8E91-49C3-8C83-EB6F625D7AF7}" destId="{DF234E07-027B-4577-9266-4AD9A11A5DD5}" srcOrd="7" destOrd="0" presId="urn:microsoft.com/office/officeart/2005/8/layout/radial5"/>
    <dgm:cxn modelId="{F483B7AA-F512-424A-BEE2-60BD04CE1D4B}" type="presParOf" srcId="{DF234E07-027B-4577-9266-4AD9A11A5DD5}" destId="{A753FF55-B006-43A6-B555-183C0B3A80B4}" srcOrd="0" destOrd="0" presId="urn:microsoft.com/office/officeart/2005/8/layout/radial5"/>
    <dgm:cxn modelId="{B5B02D4F-1749-4138-817C-E5F98C6BFEF8}" type="presParOf" srcId="{79C431EC-8E91-49C3-8C83-EB6F625D7AF7}" destId="{4A3A12DC-9DAC-4821-97DC-B1A7E1473313}" srcOrd="8" destOrd="0" presId="urn:microsoft.com/office/officeart/2005/8/layout/radial5"/>
  </dgm:cxnLst>
  <dgm:bg>
    <a:solidFill>
      <a:schemeClr val="tx2">
        <a:lumMod val="50000"/>
      </a:schemeClr>
    </a:solidFill>
  </dgm:bg>
  <dgm:whole>
    <a:ln w="28575">
      <a:solidFill>
        <a:schemeClr val="bg1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C1739-978C-41C3-9644-FDB61BAC6280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5FC4694-9C62-4DF7-BF9C-5DD4D4AE234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Грав</a:t>
          </a:r>
          <a:r>
            <a:rPr lang="en-US" sz="1600" b="1" dirty="0" smtClean="0">
              <a:solidFill>
                <a:schemeClr val="tx1"/>
              </a:solidFill>
            </a:rPr>
            <a:t>’</a:t>
          </a:r>
          <a:r>
            <a:rPr lang="ru-RU" sz="1600" b="1" dirty="0" smtClean="0">
              <a:solidFill>
                <a:schemeClr val="tx1"/>
              </a:solidFill>
            </a:rPr>
            <a:t>юра</a:t>
          </a:r>
          <a:endParaRPr lang="uk-UA" sz="1600" b="1" dirty="0">
            <a:solidFill>
              <a:schemeClr val="tx1"/>
            </a:solidFill>
          </a:endParaRPr>
        </a:p>
      </dgm:t>
    </dgm:pt>
    <dgm:pt modelId="{B0929098-DB5A-4A3C-84F8-6CC1941562BC}" type="parTrans" cxnId="{E37CB060-C3A9-4E73-907C-AB5A3627FE47}">
      <dgm:prSet/>
      <dgm:spPr/>
      <dgm:t>
        <a:bodyPr/>
        <a:lstStyle/>
        <a:p>
          <a:endParaRPr lang="uk-UA"/>
        </a:p>
      </dgm:t>
    </dgm:pt>
    <dgm:pt modelId="{7794D76A-3A86-44CD-BBAD-2297ACA6A977}" type="sibTrans" cxnId="{E37CB060-C3A9-4E73-907C-AB5A3627FE47}">
      <dgm:prSet/>
      <dgm:spPr/>
      <dgm:t>
        <a:bodyPr/>
        <a:lstStyle/>
        <a:p>
          <a:endParaRPr lang="uk-UA"/>
        </a:p>
      </dgm:t>
    </dgm:pt>
    <dgm:pt modelId="{8384B303-2CD7-4806-8463-B2287C569C03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tx1"/>
              </a:solidFill>
            </a:rPr>
            <a:t>Лінографія</a:t>
          </a:r>
          <a:endParaRPr lang="uk-UA" sz="1600" b="1" dirty="0">
            <a:solidFill>
              <a:schemeClr val="tx1"/>
            </a:solidFill>
          </a:endParaRPr>
        </a:p>
      </dgm:t>
    </dgm:pt>
    <dgm:pt modelId="{968A3283-CE3D-48A9-8643-2C5F11D4CB01}" type="parTrans" cxnId="{CB8DFDDA-2FD3-4424-ACE9-025DFC5B154F}">
      <dgm:prSet/>
      <dgm:spPr/>
      <dgm:t>
        <a:bodyPr/>
        <a:lstStyle/>
        <a:p>
          <a:endParaRPr lang="uk-UA"/>
        </a:p>
      </dgm:t>
    </dgm:pt>
    <dgm:pt modelId="{70E18C43-CC89-4B71-AED4-FFEED9052E47}" type="sibTrans" cxnId="{CB8DFDDA-2FD3-4424-ACE9-025DFC5B154F}">
      <dgm:prSet/>
      <dgm:spPr/>
      <dgm:t>
        <a:bodyPr/>
        <a:lstStyle/>
        <a:p>
          <a:endParaRPr lang="uk-UA"/>
        </a:p>
      </dgm:t>
    </dgm:pt>
    <dgm:pt modelId="{2CE8C363-DB72-44FB-A5F7-EC8244360D0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Літографія</a:t>
          </a:r>
          <a:endParaRPr lang="uk-UA" sz="1600" b="1" dirty="0">
            <a:solidFill>
              <a:schemeClr val="tx1"/>
            </a:solidFill>
          </a:endParaRPr>
        </a:p>
      </dgm:t>
    </dgm:pt>
    <dgm:pt modelId="{F7B7BFC7-DD1D-4434-B1D6-4BE86724FE44}" type="parTrans" cxnId="{0D261FC5-6D3C-41D6-A7F2-ACE0D881F7F6}">
      <dgm:prSet/>
      <dgm:spPr/>
      <dgm:t>
        <a:bodyPr/>
        <a:lstStyle/>
        <a:p>
          <a:endParaRPr lang="uk-UA"/>
        </a:p>
      </dgm:t>
    </dgm:pt>
    <dgm:pt modelId="{F2E34F7C-A593-496B-A740-9FD3BF8DBD10}" type="sibTrans" cxnId="{0D261FC5-6D3C-41D6-A7F2-ACE0D881F7F6}">
      <dgm:prSet/>
      <dgm:spPr/>
      <dgm:t>
        <a:bodyPr/>
        <a:lstStyle/>
        <a:p>
          <a:endParaRPr lang="uk-UA"/>
        </a:p>
      </dgm:t>
    </dgm:pt>
    <dgm:pt modelId="{6D98C487-16D6-4ABF-921E-08ACCE8CC89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Офорт</a:t>
          </a:r>
          <a:endParaRPr lang="uk-UA" sz="1800" b="1" dirty="0">
            <a:solidFill>
              <a:schemeClr val="tx1"/>
            </a:solidFill>
          </a:endParaRPr>
        </a:p>
      </dgm:t>
    </dgm:pt>
    <dgm:pt modelId="{486D8F75-1536-4EAA-BD8B-1E4D951F3EC7}" type="parTrans" cxnId="{B70FA631-AB59-4087-B29B-070D9FC9454D}">
      <dgm:prSet/>
      <dgm:spPr/>
      <dgm:t>
        <a:bodyPr/>
        <a:lstStyle/>
        <a:p>
          <a:endParaRPr lang="uk-UA"/>
        </a:p>
      </dgm:t>
    </dgm:pt>
    <dgm:pt modelId="{B950DAC7-A588-41A4-B649-077A61764D43}" type="sibTrans" cxnId="{B70FA631-AB59-4087-B29B-070D9FC9454D}">
      <dgm:prSet/>
      <dgm:spPr/>
      <dgm:t>
        <a:bodyPr/>
        <a:lstStyle/>
        <a:p>
          <a:endParaRPr lang="uk-UA"/>
        </a:p>
      </dgm:t>
    </dgm:pt>
    <dgm:pt modelId="{0C6F88CF-3657-41E9-81C6-7032B7BABC3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Ксилографія</a:t>
          </a:r>
          <a:endParaRPr lang="uk-UA" sz="1400" b="1" dirty="0">
            <a:solidFill>
              <a:schemeClr val="tx1"/>
            </a:solidFill>
          </a:endParaRPr>
        </a:p>
      </dgm:t>
    </dgm:pt>
    <dgm:pt modelId="{781BAAA0-1761-4406-94F2-E95A9029B98D}" type="parTrans" cxnId="{299687CA-F0A1-46EF-846D-FDD5396F34C8}">
      <dgm:prSet/>
      <dgm:spPr/>
      <dgm:t>
        <a:bodyPr/>
        <a:lstStyle/>
        <a:p>
          <a:endParaRPr lang="uk-UA"/>
        </a:p>
      </dgm:t>
    </dgm:pt>
    <dgm:pt modelId="{7C621370-F7CB-4C55-914C-D17E7AEAED94}" type="sibTrans" cxnId="{299687CA-F0A1-46EF-846D-FDD5396F34C8}">
      <dgm:prSet/>
      <dgm:spPr/>
      <dgm:t>
        <a:bodyPr/>
        <a:lstStyle/>
        <a:p>
          <a:endParaRPr lang="uk-UA"/>
        </a:p>
      </dgm:t>
    </dgm:pt>
    <dgm:pt modelId="{CE2D440B-4657-4DF2-84DD-1E91F94CCC76}" type="pres">
      <dgm:prSet presAssocID="{FCBC1739-978C-41C3-9644-FDB61BAC62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577E89E-24CD-4F0C-8D7E-403C353847D2}" type="pres">
      <dgm:prSet presAssocID="{B5FC4694-9C62-4DF7-BF9C-5DD4D4AE2346}" presName="centerShape" presStyleLbl="node0" presStyleIdx="0" presStyleCnt="1" custScaleX="138003"/>
      <dgm:spPr/>
      <dgm:t>
        <a:bodyPr/>
        <a:lstStyle/>
        <a:p>
          <a:endParaRPr lang="uk-UA"/>
        </a:p>
      </dgm:t>
    </dgm:pt>
    <dgm:pt modelId="{6D0CEB9D-4479-4938-BFDF-695E318200CE}" type="pres">
      <dgm:prSet presAssocID="{968A3283-CE3D-48A9-8643-2C5F11D4CB01}" presName="Name9" presStyleLbl="parChTrans1D2" presStyleIdx="0" presStyleCnt="4"/>
      <dgm:spPr/>
      <dgm:t>
        <a:bodyPr/>
        <a:lstStyle/>
        <a:p>
          <a:endParaRPr lang="uk-UA"/>
        </a:p>
      </dgm:t>
    </dgm:pt>
    <dgm:pt modelId="{03CAF096-CBB2-49B0-BB28-8F25A3FD1998}" type="pres">
      <dgm:prSet presAssocID="{968A3283-CE3D-48A9-8643-2C5F11D4CB01}" presName="connTx" presStyleLbl="parChTrans1D2" presStyleIdx="0" presStyleCnt="4"/>
      <dgm:spPr/>
      <dgm:t>
        <a:bodyPr/>
        <a:lstStyle/>
        <a:p>
          <a:endParaRPr lang="uk-UA"/>
        </a:p>
      </dgm:t>
    </dgm:pt>
    <dgm:pt modelId="{EF9C435A-5A82-4EC4-8A48-2BDD005AEF8E}" type="pres">
      <dgm:prSet presAssocID="{8384B303-2CD7-4806-8463-B2287C569C03}" presName="node" presStyleLbl="node1" presStyleIdx="0" presStyleCnt="4" custScaleX="178481" custRadScaleRad="76602" custRadScaleInc="-9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D6C81F-FDAE-4FBC-83AC-B51E3977C4C6}" type="pres">
      <dgm:prSet presAssocID="{F7B7BFC7-DD1D-4434-B1D6-4BE86724FE44}" presName="Name9" presStyleLbl="parChTrans1D2" presStyleIdx="1" presStyleCnt="4"/>
      <dgm:spPr/>
      <dgm:t>
        <a:bodyPr/>
        <a:lstStyle/>
        <a:p>
          <a:endParaRPr lang="uk-UA"/>
        </a:p>
      </dgm:t>
    </dgm:pt>
    <dgm:pt modelId="{A3B3586E-DF25-4571-8279-9DF57D722AFA}" type="pres">
      <dgm:prSet presAssocID="{F7B7BFC7-DD1D-4434-B1D6-4BE86724FE44}" presName="connTx" presStyleLbl="parChTrans1D2" presStyleIdx="1" presStyleCnt="4"/>
      <dgm:spPr/>
      <dgm:t>
        <a:bodyPr/>
        <a:lstStyle/>
        <a:p>
          <a:endParaRPr lang="uk-UA"/>
        </a:p>
      </dgm:t>
    </dgm:pt>
    <dgm:pt modelId="{DA8D1C6E-4DFB-4355-AFD2-91C409F3EF10}" type="pres">
      <dgm:prSet presAssocID="{2CE8C363-DB72-44FB-A5F7-EC8244360D04}" presName="node" presStyleLbl="node1" presStyleIdx="1" presStyleCnt="4" custScaleX="189998" custRadScaleRad="128623" custRadScaleInc="-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D3F3EA-D236-4BBB-BFD9-688FE8775ECE}" type="pres">
      <dgm:prSet presAssocID="{486D8F75-1536-4EAA-BD8B-1E4D951F3EC7}" presName="Name9" presStyleLbl="parChTrans1D2" presStyleIdx="2" presStyleCnt="4"/>
      <dgm:spPr/>
      <dgm:t>
        <a:bodyPr/>
        <a:lstStyle/>
        <a:p>
          <a:endParaRPr lang="uk-UA"/>
        </a:p>
      </dgm:t>
    </dgm:pt>
    <dgm:pt modelId="{63CA9A39-C85D-4F42-9288-8A69BBBF6028}" type="pres">
      <dgm:prSet presAssocID="{486D8F75-1536-4EAA-BD8B-1E4D951F3EC7}" presName="connTx" presStyleLbl="parChTrans1D2" presStyleIdx="2" presStyleCnt="4"/>
      <dgm:spPr/>
      <dgm:t>
        <a:bodyPr/>
        <a:lstStyle/>
        <a:p>
          <a:endParaRPr lang="uk-UA"/>
        </a:p>
      </dgm:t>
    </dgm:pt>
    <dgm:pt modelId="{1ABEB08E-625D-4A49-85B6-BFEC55C8251F}" type="pres">
      <dgm:prSet presAssocID="{6D98C487-16D6-4ABF-921E-08ACCE8CC899}" presName="node" presStyleLbl="node1" presStyleIdx="2" presStyleCnt="4" custScaleX="127888" custRadScaleRad="78745" custRadScaleInc="7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6A88AC-F243-4BD1-95D3-AB51061350B7}" type="pres">
      <dgm:prSet presAssocID="{781BAAA0-1761-4406-94F2-E95A9029B98D}" presName="Name9" presStyleLbl="parChTrans1D2" presStyleIdx="3" presStyleCnt="4"/>
      <dgm:spPr/>
      <dgm:t>
        <a:bodyPr/>
        <a:lstStyle/>
        <a:p>
          <a:endParaRPr lang="uk-UA"/>
        </a:p>
      </dgm:t>
    </dgm:pt>
    <dgm:pt modelId="{5780C38B-7D9F-48D2-81F8-E15241D827E5}" type="pres">
      <dgm:prSet presAssocID="{781BAAA0-1761-4406-94F2-E95A9029B98D}" presName="connTx" presStyleLbl="parChTrans1D2" presStyleIdx="3" presStyleCnt="4"/>
      <dgm:spPr/>
      <dgm:t>
        <a:bodyPr/>
        <a:lstStyle/>
        <a:p>
          <a:endParaRPr lang="uk-UA"/>
        </a:p>
      </dgm:t>
    </dgm:pt>
    <dgm:pt modelId="{11AF82D3-1597-451E-9FD3-BF5FB487045F}" type="pres">
      <dgm:prSet presAssocID="{0C6F88CF-3657-41E9-81C6-7032B7BABC35}" presName="node" presStyleLbl="node1" presStyleIdx="3" presStyleCnt="4" custScaleX="173434" custRadScaleRad="125672" custRadScaleInc="19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D7D5D3-C555-468B-A259-9D50F3553F3F}" type="presOf" srcId="{F7B7BFC7-DD1D-4434-B1D6-4BE86724FE44}" destId="{A0D6C81F-FDAE-4FBC-83AC-B51E3977C4C6}" srcOrd="0" destOrd="0" presId="urn:microsoft.com/office/officeart/2005/8/layout/radial1"/>
    <dgm:cxn modelId="{0D261FC5-6D3C-41D6-A7F2-ACE0D881F7F6}" srcId="{B5FC4694-9C62-4DF7-BF9C-5DD4D4AE2346}" destId="{2CE8C363-DB72-44FB-A5F7-EC8244360D04}" srcOrd="1" destOrd="0" parTransId="{F7B7BFC7-DD1D-4434-B1D6-4BE86724FE44}" sibTransId="{F2E34F7C-A593-496B-A740-9FD3BF8DBD10}"/>
    <dgm:cxn modelId="{CB8DFDDA-2FD3-4424-ACE9-025DFC5B154F}" srcId="{B5FC4694-9C62-4DF7-BF9C-5DD4D4AE2346}" destId="{8384B303-2CD7-4806-8463-B2287C569C03}" srcOrd="0" destOrd="0" parTransId="{968A3283-CE3D-48A9-8643-2C5F11D4CB01}" sibTransId="{70E18C43-CC89-4B71-AED4-FFEED9052E47}"/>
    <dgm:cxn modelId="{E228139D-B4B2-459F-B2A2-436A75662ABB}" type="presOf" srcId="{486D8F75-1536-4EAA-BD8B-1E4D951F3EC7}" destId="{7CD3F3EA-D236-4BBB-BFD9-688FE8775ECE}" srcOrd="0" destOrd="0" presId="urn:microsoft.com/office/officeart/2005/8/layout/radial1"/>
    <dgm:cxn modelId="{4AEEC002-E385-41E7-B678-2048DB4F85AE}" type="presOf" srcId="{781BAAA0-1761-4406-94F2-E95A9029B98D}" destId="{406A88AC-F243-4BD1-95D3-AB51061350B7}" srcOrd="0" destOrd="0" presId="urn:microsoft.com/office/officeart/2005/8/layout/radial1"/>
    <dgm:cxn modelId="{3BD377E5-2073-4B79-9242-520E89D165E0}" type="presOf" srcId="{FCBC1739-978C-41C3-9644-FDB61BAC6280}" destId="{CE2D440B-4657-4DF2-84DD-1E91F94CCC76}" srcOrd="0" destOrd="0" presId="urn:microsoft.com/office/officeart/2005/8/layout/radial1"/>
    <dgm:cxn modelId="{35647F47-9504-4FB5-8DAA-4B3464358CF6}" type="presOf" srcId="{8384B303-2CD7-4806-8463-B2287C569C03}" destId="{EF9C435A-5A82-4EC4-8A48-2BDD005AEF8E}" srcOrd="0" destOrd="0" presId="urn:microsoft.com/office/officeart/2005/8/layout/radial1"/>
    <dgm:cxn modelId="{E37CB060-C3A9-4E73-907C-AB5A3627FE47}" srcId="{FCBC1739-978C-41C3-9644-FDB61BAC6280}" destId="{B5FC4694-9C62-4DF7-BF9C-5DD4D4AE2346}" srcOrd="0" destOrd="0" parTransId="{B0929098-DB5A-4A3C-84F8-6CC1941562BC}" sibTransId="{7794D76A-3A86-44CD-BBAD-2297ACA6A977}"/>
    <dgm:cxn modelId="{E00F95F5-54DE-413F-84A7-4F5B047FAE3A}" type="presOf" srcId="{0C6F88CF-3657-41E9-81C6-7032B7BABC35}" destId="{11AF82D3-1597-451E-9FD3-BF5FB487045F}" srcOrd="0" destOrd="0" presId="urn:microsoft.com/office/officeart/2005/8/layout/radial1"/>
    <dgm:cxn modelId="{2EB320F9-C079-4473-BF28-30C50979C8DC}" type="presOf" srcId="{F7B7BFC7-DD1D-4434-B1D6-4BE86724FE44}" destId="{A3B3586E-DF25-4571-8279-9DF57D722AFA}" srcOrd="1" destOrd="0" presId="urn:microsoft.com/office/officeart/2005/8/layout/radial1"/>
    <dgm:cxn modelId="{879CF65C-FB07-4E9E-8049-2B3DD639726B}" type="presOf" srcId="{968A3283-CE3D-48A9-8643-2C5F11D4CB01}" destId="{6D0CEB9D-4479-4938-BFDF-695E318200CE}" srcOrd="0" destOrd="0" presId="urn:microsoft.com/office/officeart/2005/8/layout/radial1"/>
    <dgm:cxn modelId="{F2817858-ABEB-4F48-B5D2-BBA90DF540FD}" type="presOf" srcId="{B5FC4694-9C62-4DF7-BF9C-5DD4D4AE2346}" destId="{7577E89E-24CD-4F0C-8D7E-403C353847D2}" srcOrd="0" destOrd="0" presId="urn:microsoft.com/office/officeart/2005/8/layout/radial1"/>
    <dgm:cxn modelId="{26C481D4-CE36-47CA-9F5D-A77180983681}" type="presOf" srcId="{968A3283-CE3D-48A9-8643-2C5F11D4CB01}" destId="{03CAF096-CBB2-49B0-BB28-8F25A3FD1998}" srcOrd="1" destOrd="0" presId="urn:microsoft.com/office/officeart/2005/8/layout/radial1"/>
    <dgm:cxn modelId="{B70FA631-AB59-4087-B29B-070D9FC9454D}" srcId="{B5FC4694-9C62-4DF7-BF9C-5DD4D4AE2346}" destId="{6D98C487-16D6-4ABF-921E-08ACCE8CC899}" srcOrd="2" destOrd="0" parTransId="{486D8F75-1536-4EAA-BD8B-1E4D951F3EC7}" sibTransId="{B950DAC7-A588-41A4-B649-077A61764D43}"/>
    <dgm:cxn modelId="{299687CA-F0A1-46EF-846D-FDD5396F34C8}" srcId="{B5FC4694-9C62-4DF7-BF9C-5DD4D4AE2346}" destId="{0C6F88CF-3657-41E9-81C6-7032B7BABC35}" srcOrd="3" destOrd="0" parTransId="{781BAAA0-1761-4406-94F2-E95A9029B98D}" sibTransId="{7C621370-F7CB-4C55-914C-D17E7AEAED94}"/>
    <dgm:cxn modelId="{547384AF-D916-44A8-8942-F6760FBC3F18}" type="presOf" srcId="{2CE8C363-DB72-44FB-A5F7-EC8244360D04}" destId="{DA8D1C6E-4DFB-4355-AFD2-91C409F3EF10}" srcOrd="0" destOrd="0" presId="urn:microsoft.com/office/officeart/2005/8/layout/radial1"/>
    <dgm:cxn modelId="{DD1ED844-A73D-437D-9ECA-539336F72402}" type="presOf" srcId="{6D98C487-16D6-4ABF-921E-08ACCE8CC899}" destId="{1ABEB08E-625D-4A49-85B6-BFEC55C8251F}" srcOrd="0" destOrd="0" presId="urn:microsoft.com/office/officeart/2005/8/layout/radial1"/>
    <dgm:cxn modelId="{FE8C1BBF-2C66-482E-9D93-C4B97AE2D368}" type="presOf" srcId="{486D8F75-1536-4EAA-BD8B-1E4D951F3EC7}" destId="{63CA9A39-C85D-4F42-9288-8A69BBBF6028}" srcOrd="1" destOrd="0" presId="urn:microsoft.com/office/officeart/2005/8/layout/radial1"/>
    <dgm:cxn modelId="{DE003042-B2B1-4938-9BEF-2AE485451B14}" type="presOf" srcId="{781BAAA0-1761-4406-94F2-E95A9029B98D}" destId="{5780C38B-7D9F-48D2-81F8-E15241D827E5}" srcOrd="1" destOrd="0" presId="urn:microsoft.com/office/officeart/2005/8/layout/radial1"/>
    <dgm:cxn modelId="{87F2017F-498A-4A61-AB9D-A11658D3FD37}" type="presParOf" srcId="{CE2D440B-4657-4DF2-84DD-1E91F94CCC76}" destId="{7577E89E-24CD-4F0C-8D7E-403C353847D2}" srcOrd="0" destOrd="0" presId="urn:microsoft.com/office/officeart/2005/8/layout/radial1"/>
    <dgm:cxn modelId="{84B332C4-3DFB-4AE7-B68F-85AEADB0A9D0}" type="presParOf" srcId="{CE2D440B-4657-4DF2-84DD-1E91F94CCC76}" destId="{6D0CEB9D-4479-4938-BFDF-695E318200CE}" srcOrd="1" destOrd="0" presId="urn:microsoft.com/office/officeart/2005/8/layout/radial1"/>
    <dgm:cxn modelId="{54586E2F-F69D-45BD-B7D5-EEEE3C4AF558}" type="presParOf" srcId="{6D0CEB9D-4479-4938-BFDF-695E318200CE}" destId="{03CAF096-CBB2-49B0-BB28-8F25A3FD1998}" srcOrd="0" destOrd="0" presId="urn:microsoft.com/office/officeart/2005/8/layout/radial1"/>
    <dgm:cxn modelId="{5ADCB624-0EEC-4E65-AFF9-DB7E007A4661}" type="presParOf" srcId="{CE2D440B-4657-4DF2-84DD-1E91F94CCC76}" destId="{EF9C435A-5A82-4EC4-8A48-2BDD005AEF8E}" srcOrd="2" destOrd="0" presId="urn:microsoft.com/office/officeart/2005/8/layout/radial1"/>
    <dgm:cxn modelId="{A6443A8C-D6C3-4E6F-88BE-803BFDD92A3D}" type="presParOf" srcId="{CE2D440B-4657-4DF2-84DD-1E91F94CCC76}" destId="{A0D6C81F-FDAE-4FBC-83AC-B51E3977C4C6}" srcOrd="3" destOrd="0" presId="urn:microsoft.com/office/officeart/2005/8/layout/radial1"/>
    <dgm:cxn modelId="{31D316A8-8341-4B18-9DD1-9E768DE7DE21}" type="presParOf" srcId="{A0D6C81F-FDAE-4FBC-83AC-B51E3977C4C6}" destId="{A3B3586E-DF25-4571-8279-9DF57D722AFA}" srcOrd="0" destOrd="0" presId="urn:microsoft.com/office/officeart/2005/8/layout/radial1"/>
    <dgm:cxn modelId="{C85DD01A-66AE-4137-81D7-56FDE533C5F8}" type="presParOf" srcId="{CE2D440B-4657-4DF2-84DD-1E91F94CCC76}" destId="{DA8D1C6E-4DFB-4355-AFD2-91C409F3EF10}" srcOrd="4" destOrd="0" presId="urn:microsoft.com/office/officeart/2005/8/layout/radial1"/>
    <dgm:cxn modelId="{590DD3CB-B9B7-47F1-80ED-E70ED48AE870}" type="presParOf" srcId="{CE2D440B-4657-4DF2-84DD-1E91F94CCC76}" destId="{7CD3F3EA-D236-4BBB-BFD9-688FE8775ECE}" srcOrd="5" destOrd="0" presId="urn:microsoft.com/office/officeart/2005/8/layout/radial1"/>
    <dgm:cxn modelId="{862526D3-B5A0-46AA-BAC5-B052D59EA47F}" type="presParOf" srcId="{7CD3F3EA-D236-4BBB-BFD9-688FE8775ECE}" destId="{63CA9A39-C85D-4F42-9288-8A69BBBF6028}" srcOrd="0" destOrd="0" presId="urn:microsoft.com/office/officeart/2005/8/layout/radial1"/>
    <dgm:cxn modelId="{43BA23C2-B073-47B1-A179-454A25516AAF}" type="presParOf" srcId="{CE2D440B-4657-4DF2-84DD-1E91F94CCC76}" destId="{1ABEB08E-625D-4A49-85B6-BFEC55C8251F}" srcOrd="6" destOrd="0" presId="urn:microsoft.com/office/officeart/2005/8/layout/radial1"/>
    <dgm:cxn modelId="{ADBC4C74-B91D-4536-8D58-219815F32528}" type="presParOf" srcId="{CE2D440B-4657-4DF2-84DD-1E91F94CCC76}" destId="{406A88AC-F243-4BD1-95D3-AB51061350B7}" srcOrd="7" destOrd="0" presId="urn:microsoft.com/office/officeart/2005/8/layout/radial1"/>
    <dgm:cxn modelId="{F4C20EF3-5A90-489A-8EA1-ACC8BC8BECE2}" type="presParOf" srcId="{406A88AC-F243-4BD1-95D3-AB51061350B7}" destId="{5780C38B-7D9F-48D2-81F8-E15241D827E5}" srcOrd="0" destOrd="0" presId="urn:microsoft.com/office/officeart/2005/8/layout/radial1"/>
    <dgm:cxn modelId="{B9990D43-5D0C-4076-838E-A9229002A5C0}" type="presParOf" srcId="{CE2D440B-4657-4DF2-84DD-1E91F94CCC76}" destId="{11AF82D3-1597-451E-9FD3-BF5FB487045F}" srcOrd="8" destOrd="0" presId="urn:microsoft.com/office/officeart/2005/8/layout/radial1"/>
  </dgm:cxnLst>
  <dgm:bg>
    <a:solidFill>
      <a:schemeClr val="accent1">
        <a:lumMod val="50000"/>
      </a:schemeClr>
    </a:solidFill>
  </dgm:bg>
  <dgm:whole>
    <a:ln w="28575">
      <a:solidFill>
        <a:schemeClr val="bg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430E-6A2F-4C99-B8D1-AF42A773BF2C}" type="datetimeFigureOut">
              <a:rPr lang="uk-UA" smtClean="0"/>
              <a:pPr/>
              <a:t>11.02.2010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30C3-8205-4EA6-AF28-3C575AB5F21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3F24-CD8D-4E0B-971D-2B7938242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PowerPoint_97-2003_Presentation1.ppt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1981200" cy="20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95400" y="609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Види графіки: </a:t>
            </a:r>
            <a:endParaRPr lang="uk-UA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/>
              <a:t>станкова, книжкова, або промислова, плакатна; естамп-відбиток з оригінального рисунка; р</a:t>
            </a:r>
            <a:r>
              <a:rPr lang="ru-RU" sz="2400" b="1" dirty="0" err="1" smtClean="0"/>
              <a:t>ізновиди</a:t>
            </a:r>
            <a:r>
              <a:rPr lang="ru-RU" sz="2400" b="1" dirty="0" smtClean="0"/>
              <a:t> гравюр; </a:t>
            </a:r>
            <a:r>
              <a:rPr lang="ru-RU" sz="2400" b="1" dirty="0" err="1" smtClean="0"/>
              <a:t>жанри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графіки</a:t>
            </a:r>
            <a:r>
              <a:rPr lang="ru-RU" sz="2400" b="1" dirty="0" smtClean="0"/>
              <a:t>. </a:t>
            </a:r>
            <a:endParaRPr lang="uk-UA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b="1" dirty="0" smtClean="0">
                <a:latin typeface="Segoe Script" pitchFamily="34" charset="0"/>
              </a:rPr>
              <a:t>вчитель ЗОШ </a:t>
            </a:r>
            <a:r>
              <a:rPr lang="en-US" b="1" dirty="0" smtClean="0">
                <a:latin typeface="Segoe Script" pitchFamily="34" charset="0"/>
              </a:rPr>
              <a:t>I-III</a:t>
            </a:r>
            <a:r>
              <a:rPr lang="uk-UA" b="1" dirty="0" smtClean="0">
                <a:latin typeface="Segoe Script" pitchFamily="34" charset="0"/>
              </a:rPr>
              <a:t>ст. №2м.Борщева</a:t>
            </a:r>
            <a:endParaRPr lang="uk-UA" b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Users\777\Desktop\07melanbig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3273553" cy="4267200"/>
          </a:xfrm>
          <a:prstGeom prst="rect">
            <a:avLst/>
          </a:prstGeom>
          <a:noFill/>
        </p:spPr>
      </p:pic>
      <p:pic>
        <p:nvPicPr>
          <p:cNvPr id="48131" name="Picture 3" descr="C:\Users\777\Desktop\200px-Duerer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76400"/>
            <a:ext cx="2514600" cy="3531789"/>
          </a:xfrm>
          <a:prstGeom prst="rect">
            <a:avLst/>
          </a:prstGeom>
          <a:noFill/>
        </p:spPr>
      </p:pic>
      <p:pic>
        <p:nvPicPr>
          <p:cNvPr id="6" name="Picture 1" descr="D:\МАМКИ ПРОЕКТИ\Pамки\frame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6764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9200" y="762000"/>
            <a:ext cx="6225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err="1" smtClean="0">
                <a:solidFill>
                  <a:schemeClr val="bg1"/>
                </a:solidFill>
              </a:rPr>
              <a:t>Офорт-</a:t>
            </a:r>
            <a:r>
              <a:rPr lang="uk-UA" sz="3600" b="1" dirty="0" smtClean="0">
                <a:solidFill>
                  <a:schemeClr val="bg1"/>
                </a:solidFill>
              </a:rPr>
              <a:t> грав</a:t>
            </a:r>
            <a:r>
              <a:rPr lang="en-US" sz="3600" b="1" dirty="0" smtClean="0">
                <a:solidFill>
                  <a:schemeClr val="bg1"/>
                </a:solidFill>
              </a:rPr>
              <a:t>’</a:t>
            </a:r>
            <a:r>
              <a:rPr lang="uk-UA" sz="3600" b="1" dirty="0" smtClean="0">
                <a:solidFill>
                  <a:schemeClr val="bg1"/>
                </a:solidFill>
              </a:rPr>
              <a:t>юра на металі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5638800"/>
            <a:ext cx="360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Альбрехт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Дюрер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“Меланхолія</a:t>
            </a:r>
            <a:r>
              <a:rPr lang="uk-UA" sz="1400" dirty="0" err="1" smtClean="0">
                <a:solidFill>
                  <a:schemeClr val="bg1"/>
                </a:solidFill>
              </a:rPr>
              <a:t>”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777\Desktop\800px-Большой_Царицынский_дворец_XIX_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09800"/>
            <a:ext cx="5571132" cy="31003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8382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Літографія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</a:rPr>
              <a:t>грав</a:t>
            </a:r>
            <a:r>
              <a:rPr lang="en-US" sz="3200" dirty="0" smtClean="0">
                <a:solidFill>
                  <a:schemeClr val="bg1"/>
                </a:solidFill>
              </a:rPr>
              <a:t>’</a:t>
            </a:r>
            <a:r>
              <a:rPr lang="uk-UA" sz="3200" dirty="0" smtClean="0">
                <a:solidFill>
                  <a:schemeClr val="bg1"/>
                </a:solidFill>
              </a:rPr>
              <a:t>юра на камені </a:t>
            </a:r>
            <a:r>
              <a:rPr lang="ru-RU" sz="2400" dirty="0" smtClean="0">
                <a:solidFill>
                  <a:schemeClr val="bg1"/>
                </a:solidFill>
              </a:rPr>
              <a:t>2-ї </a:t>
            </a:r>
            <a:r>
              <a:rPr lang="ru-RU" sz="2400" dirty="0" err="1" smtClean="0">
                <a:solidFill>
                  <a:schemeClr val="bg1"/>
                </a:solidFill>
              </a:rPr>
              <a:t>половини</a:t>
            </a:r>
            <a:r>
              <a:rPr lang="ru-RU" sz="2400" dirty="0" smtClean="0">
                <a:solidFill>
                  <a:schemeClr val="bg1"/>
                </a:solidFill>
              </a:rPr>
              <a:t> XIX ст. </a:t>
            </a:r>
            <a:r>
              <a:rPr lang="ru-RU" sz="2400" dirty="0" err="1" smtClean="0">
                <a:solidFill>
                  <a:schemeClr val="bg1"/>
                </a:solidFill>
              </a:rPr>
              <a:t>Садиба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Царицино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Москві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9200" y="685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Ксилографія-грав</a:t>
            </a:r>
            <a:r>
              <a:rPr lang="en-US" sz="3600" dirty="0" smtClean="0">
                <a:solidFill>
                  <a:schemeClr val="bg1"/>
                </a:solidFill>
              </a:rPr>
              <a:t>’</a:t>
            </a:r>
            <a:r>
              <a:rPr lang="uk-UA" sz="3600" dirty="0" smtClean="0">
                <a:solidFill>
                  <a:schemeClr val="bg1"/>
                </a:solidFill>
              </a:rPr>
              <a:t>юра на дереві </a:t>
            </a:r>
          </a:p>
          <a:p>
            <a:pPr algn="ctr"/>
            <a:r>
              <a:rPr lang="uk-UA" sz="3600" dirty="0" err="1" smtClean="0">
                <a:solidFill>
                  <a:schemeClr val="bg1"/>
                </a:solidFill>
              </a:rPr>
              <a:t>Хокусай</a:t>
            </a:r>
            <a:r>
              <a:rPr lang="uk-UA" sz="3600" dirty="0" smtClean="0">
                <a:solidFill>
                  <a:schemeClr val="bg1"/>
                </a:solidFill>
              </a:rPr>
              <a:t> Велика хвиля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133600"/>
            <a:ext cx="524565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 err="1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Лінографія</a:t>
            </a:r>
            <a:r>
              <a:rPr lang="uk-UA" sz="4000" dirty="0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 - грав</a:t>
            </a:r>
            <a:r>
              <a:rPr lang="en-US" sz="4000" dirty="0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’</a:t>
            </a:r>
            <a:r>
              <a:rPr lang="ru-RU" sz="4000" dirty="0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юра на </a:t>
            </a:r>
            <a:r>
              <a:rPr lang="ru-RU" sz="4000" dirty="0" err="1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лінолеумі</a:t>
            </a:r>
            <a:r>
              <a:rPr lang="ru-RU" sz="4000" dirty="0" smtClean="0">
                <a:solidFill>
                  <a:schemeClr val="bg1"/>
                </a:solidFill>
                <a:ea typeface="Times New Roman" pitchFamily="18" charset="0"/>
                <a:cs typeface=" Cyr"/>
              </a:rPr>
              <a:t>.</a:t>
            </a:r>
            <a:endParaRPr lang="uk-UA" sz="3600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2" descr="C:\Users\777\Desktop\436px-Oaktree&amp;mirrorimag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1981200"/>
            <a:ext cx="2827337" cy="3890651"/>
          </a:xfr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G:\433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009" y="1219200"/>
            <a:ext cx="3909391" cy="449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G:\Pudel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6572702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066800" y="1676400"/>
            <a:ext cx="7072312" cy="421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b="1" i="1" u="sng" dirty="0">
                <a:solidFill>
                  <a:schemeClr val="bg1"/>
                </a:solidFill>
              </a:rPr>
              <a:t>Бесіда: Прийом </a:t>
            </a:r>
            <a:r>
              <a:rPr lang="uk-UA" sz="2800" b="1" i="1" u="sng" dirty="0" err="1">
                <a:solidFill>
                  <a:schemeClr val="bg1"/>
                </a:solidFill>
              </a:rPr>
              <a:t>“Мозковий</a:t>
            </a:r>
            <a:r>
              <a:rPr lang="uk-UA" sz="2800" b="1" i="1" u="sng" dirty="0">
                <a:solidFill>
                  <a:schemeClr val="bg1"/>
                </a:solidFill>
              </a:rPr>
              <a:t> </a:t>
            </a:r>
            <a:r>
              <a:rPr lang="uk-UA" sz="2800" b="1" i="1" u="sng" dirty="0" err="1">
                <a:solidFill>
                  <a:schemeClr val="bg1"/>
                </a:solidFill>
              </a:rPr>
              <a:t>штурм”</a:t>
            </a:r>
            <a:r>
              <a:rPr lang="uk-UA" sz="2800" b="1" i="1" u="sng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-Які</a:t>
            </a:r>
            <a:r>
              <a:rPr lang="uk-UA" sz="2400" b="1" dirty="0">
                <a:solidFill>
                  <a:schemeClr val="bg1"/>
                </a:solidFill>
              </a:rPr>
              <a:t> почуття викликає ілюстрація до твору С.Маршака </a:t>
            </a:r>
            <a:r>
              <a:rPr lang="uk-UA" sz="2400" b="1" dirty="0" err="1">
                <a:solidFill>
                  <a:schemeClr val="bg1"/>
                </a:solidFill>
              </a:rPr>
              <a:t>“Пудель”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bg1"/>
                </a:solidFill>
              </a:rPr>
              <a:t>-А як на твою думку художник ставиться до героя своєї картини?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-Яке</a:t>
            </a:r>
            <a:r>
              <a:rPr lang="uk-UA" sz="2400" b="1" dirty="0">
                <a:solidFill>
                  <a:schemeClr val="bg1"/>
                </a:solidFill>
              </a:rPr>
              <a:t> враження справив на тебе твір?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bg1"/>
                </a:solidFill>
              </a:rPr>
              <a:t>Як думаєш, чому художник змалював саме цей малюнок?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chemeClr val="bg1"/>
                </a:solidFill>
              </a:rPr>
              <a:t>Як відносився художник до персонажу, якого змалював? </a:t>
            </a:r>
          </a:p>
        </p:txBody>
      </p:sp>
      <p:pic>
        <p:nvPicPr>
          <p:cNvPr id="3" name="Picture 21" descr="J02545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3400"/>
            <a:ext cx="1157287" cy="12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60960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Розвивай</a:t>
            </a:r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спостережливість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676400"/>
            <a:ext cx="6629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Людина, що не любить живого не може бути доброю.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Як можна не любити тварин?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Візьми на руки домашню кішку, полюбуйся красою її тіла.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Придивись уважно до її пухнастого хутра, полюбуйся його кольором, грацією руху, роздивись </a:t>
            </a:r>
            <a:r>
              <a:rPr lang="uk-UA" sz="2400" b="1" dirty="0" err="1" smtClean="0">
                <a:solidFill>
                  <a:schemeClr val="bg1"/>
                </a:solidFill>
              </a:rPr>
              <a:t>“подушечки”</a:t>
            </a:r>
            <a:r>
              <a:rPr lang="uk-UA" sz="2400" b="1" dirty="0" smtClean="0">
                <a:solidFill>
                  <a:schemeClr val="bg1"/>
                </a:solidFill>
              </a:rPr>
              <a:t>. Поверни голову, не причиняючи болі, і звірятко тобі розповість  про свої форми, і таємну красу свого руху.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5" descr="IMG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5283200" cy="3962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18214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Варіант 1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9" descr="MUS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4102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6800" y="685800"/>
            <a:ext cx="7086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</a:t>
            </a: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комічного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доброзичливого</a:t>
            </a:r>
            <a:endParaRPr lang="ru-RU" sz="2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фантастичного </a:t>
            </a:r>
            <a:r>
              <a:rPr lang="ru-RU" sz="2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інопланетного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персонажу</a:t>
            </a:r>
            <a:endParaRPr lang="ru-RU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158234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52600"/>
            <a:ext cx="5732060" cy="32004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295400"/>
            <a:ext cx="15007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Варіант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/>
              <a:t>2</a:t>
            </a:r>
            <a:endParaRPr lang="uk-UA" sz="2400" dirty="0"/>
          </a:p>
        </p:txBody>
      </p:sp>
      <p:graphicFrame>
        <p:nvGraphicFramePr>
          <p:cNvPr id="31746" name="Object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534400" y="6324600"/>
          <a:ext cx="431800" cy="381000"/>
        </p:xfrm>
        <a:graphic>
          <a:graphicData uri="http://schemas.openxmlformats.org/presentationml/2006/ole">
            <p:oleObj spid="_x0000_s31746" name="Презентация" showAsIcon="1" r:id="rId5" imgW="914400" imgH="714240" progId="PowerPoint.Show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81200" y="838200"/>
            <a:ext cx="671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Аплікація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тонованому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папері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5181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Срібна фольга створює ілюзію залитої місячним сяйвом картини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67000" y="2667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Чим відрізняється зброя художника -  графіка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 зброї художника – живописця?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828800"/>
            <a:ext cx="476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Прийом: Відкритий мікрофон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331913" y="76517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1447800" y="838200"/>
            <a:ext cx="6572250" cy="36004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800" dirty="0"/>
          </a:p>
          <a:p>
            <a:r>
              <a:rPr lang="uk-UA" sz="3200" b="1" i="1" u="sng" dirty="0"/>
              <a:t>Вправа:  </a:t>
            </a:r>
            <a:r>
              <a:rPr lang="uk-UA" sz="3200" b="1" i="1" u="sng" dirty="0" err="1"/>
              <a:t>“Мікрофон”</a:t>
            </a:r>
            <a:endParaRPr lang="uk-UA" sz="3200" b="1" i="1" u="sng" dirty="0"/>
          </a:p>
          <a:p>
            <a:endParaRPr lang="uk-UA" sz="2800" dirty="0"/>
          </a:p>
          <a:p>
            <a:pPr>
              <a:buFont typeface="Arial" pitchFamily="34" charset="0"/>
              <a:buChar char="•"/>
            </a:pPr>
            <a:r>
              <a:rPr lang="uk-UA" sz="2800" dirty="0"/>
              <a:t>Порівняй  те що планував зробити на уроці з тим що зробив.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 Чи все вдалось?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 У чому зазнав труднощів?</a:t>
            </a:r>
          </a:p>
          <a:p>
            <a:pPr>
              <a:buFont typeface="Arial" pitchFamily="34" charset="0"/>
              <a:buChar char="•"/>
            </a:pP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053" name="Picture 70" descr="anmatc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0"/>
            <a:ext cx="5334000" cy="152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одержимое 2"/>
          <p:cNvGraphicFramePr>
            <a:graphicFrameLocks/>
          </p:cNvGraphicFramePr>
          <p:nvPr/>
        </p:nvGraphicFramePr>
        <p:xfrm>
          <a:off x="914400" y="16002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19400" y="838200"/>
            <a:ext cx="4098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Види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графіки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990600"/>
            <a:ext cx="6629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u="sng" dirty="0" err="1" smtClean="0">
                <a:solidFill>
                  <a:schemeClr val="bg1"/>
                </a:solidFill>
              </a:rPr>
              <a:t>Художньо</a:t>
            </a:r>
            <a:r>
              <a:rPr lang="ru-RU" sz="3200" b="1" i="1" u="sng" dirty="0" smtClean="0">
                <a:solidFill>
                  <a:schemeClr val="bg1"/>
                </a:solidFill>
              </a:rPr>
              <a:t> –</a:t>
            </a:r>
            <a:r>
              <a:rPr lang="ru-RU" sz="3200" b="1" i="1" u="sng" dirty="0" err="1" smtClean="0">
                <a:solidFill>
                  <a:schemeClr val="bg1"/>
                </a:solidFill>
              </a:rPr>
              <a:t>виробнича</a:t>
            </a:r>
            <a:r>
              <a:rPr lang="ru-RU" sz="3200" b="1" i="1" u="sng" dirty="0" smtClean="0">
                <a:solidFill>
                  <a:schemeClr val="bg1"/>
                </a:solidFill>
              </a:rPr>
              <a:t> </a:t>
            </a:r>
            <a:r>
              <a:rPr lang="ru-RU" sz="3200" b="1" i="1" u="sng" dirty="0" err="1" smtClean="0">
                <a:solidFill>
                  <a:schemeClr val="bg1"/>
                </a:solidFill>
              </a:rPr>
              <a:t>графіка</a:t>
            </a:r>
            <a:r>
              <a:rPr lang="ru-RU" sz="32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поштові</a:t>
            </a:r>
            <a:r>
              <a:rPr lang="ru-RU" sz="2400" dirty="0" smtClean="0">
                <a:solidFill>
                  <a:schemeClr val="bg1"/>
                </a:solidFill>
              </a:rPr>
              <a:t> марки, </a:t>
            </a:r>
            <a:r>
              <a:rPr lang="ru-RU" sz="2400" dirty="0" err="1" smtClean="0">
                <a:solidFill>
                  <a:schemeClr val="bg1"/>
                </a:solidFill>
              </a:rPr>
              <a:t>етикетки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малюнки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упаковці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товарів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фірмові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фабричні</a:t>
            </a:r>
            <a:r>
              <a:rPr lang="ru-RU" sz="2400" dirty="0" smtClean="0">
                <a:solidFill>
                  <a:schemeClr val="bg1"/>
                </a:solidFill>
              </a:rPr>
              <a:t> знаки, </a:t>
            </a:r>
            <a:r>
              <a:rPr lang="ru-RU" sz="2400" dirty="0" err="1" smtClean="0">
                <a:solidFill>
                  <a:schemeClr val="bg1"/>
                </a:solidFill>
              </a:rPr>
              <a:t>екслібриси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дипломи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грамоти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тощо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743200"/>
            <a:ext cx="5219700" cy="33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0" y="914400"/>
            <a:ext cx="4216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Станкова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графіка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1600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Надія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Лопухова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Сінокіс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777\Desktop\lop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362200"/>
            <a:ext cx="4114800" cy="339357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838200"/>
            <a:ext cx="7010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err="1" smtClean="0">
                <a:solidFill>
                  <a:schemeClr val="bg1"/>
                </a:solidFill>
              </a:rPr>
              <a:t>Книжкова</a:t>
            </a:r>
            <a:r>
              <a:rPr lang="ru-RU" sz="3600" u="sng" dirty="0" smtClean="0">
                <a:solidFill>
                  <a:schemeClr val="bg1"/>
                </a:solidFill>
              </a:rPr>
              <a:t> </a:t>
            </a:r>
            <a:r>
              <a:rPr lang="ru-RU" sz="3600" u="sng" dirty="0" err="1" smtClean="0">
                <a:solidFill>
                  <a:schemeClr val="bg1"/>
                </a:solidFill>
              </a:rPr>
              <a:t>графіка</a:t>
            </a:r>
            <a:r>
              <a:rPr lang="ru-RU" sz="3600" u="sng" dirty="0" smtClean="0">
                <a:solidFill>
                  <a:schemeClr val="bg1"/>
                </a:solidFill>
              </a:rPr>
              <a:t> - </a:t>
            </a:r>
            <a:r>
              <a:rPr lang="ru-RU" sz="2000" b="1" i="1" u="sng" dirty="0" err="1" smtClean="0">
                <a:solidFill>
                  <a:schemeClr val="bg1"/>
                </a:solidFill>
              </a:rPr>
              <a:t>це</a:t>
            </a:r>
            <a:r>
              <a:rPr lang="ru-RU" sz="20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суперобкладинка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обкладинка</a:t>
            </a:r>
            <a:r>
              <a:rPr lang="ru-RU" sz="2000" b="1" dirty="0" smtClean="0">
                <a:solidFill>
                  <a:schemeClr val="bg1"/>
                </a:solidFill>
              </a:rPr>
              <a:t>, форзац, титул та блок </a:t>
            </a:r>
            <a:r>
              <a:rPr lang="ru-RU" sz="2000" b="1" dirty="0" err="1" smtClean="0">
                <a:solidFill>
                  <a:schemeClr val="bg1"/>
                </a:solidFill>
              </a:rPr>
              <a:t>сторінок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ілюстрації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зовнішні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внутрішні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оздоби</a:t>
            </a:r>
            <a:r>
              <a:rPr lang="ru-RU" sz="2000" b="1" dirty="0" smtClean="0">
                <a:solidFill>
                  <a:schemeClr val="bg1"/>
                </a:solidFill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</a:rPr>
              <a:t>віньєтки</a:t>
            </a:r>
            <a:r>
              <a:rPr lang="ru-RU" sz="2000" b="1" dirty="0" smtClean="0">
                <a:solidFill>
                  <a:schemeClr val="bg1"/>
                </a:solidFill>
              </a:rPr>
              <a:t>, заставки, </a:t>
            </a:r>
            <a:r>
              <a:rPr lang="ru-RU" sz="2000" b="1" dirty="0" err="1" smtClean="0">
                <a:solidFill>
                  <a:schemeClr val="bg1"/>
                </a:solidFill>
              </a:rPr>
              <a:t>ініціали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тощо</a:t>
            </a:r>
            <a:r>
              <a:rPr lang="ru-RU" sz="2000" b="1" dirty="0" smtClean="0">
                <a:solidFill>
                  <a:schemeClr val="bg1"/>
                </a:solidFill>
              </a:rPr>
              <a:t>), шрифт.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G:\Нова папка (11111\2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14600"/>
            <a:ext cx="2667200" cy="3429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71600" y="9906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i="1" u="sng" dirty="0" smtClean="0">
                <a:solidFill>
                  <a:schemeClr val="bg1"/>
                </a:solidFill>
              </a:rPr>
              <a:t>Плакат </a:t>
            </a:r>
            <a:r>
              <a:rPr lang="ru-RU" sz="2800" u="sng" dirty="0" err="1" smtClean="0">
                <a:solidFill>
                  <a:schemeClr val="bg1"/>
                </a:solidFill>
              </a:rPr>
              <a:t>розрізняють</a:t>
            </a:r>
            <a:r>
              <a:rPr lang="ru-RU" sz="2800" u="sng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політичний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рекламний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видовищний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G:\Саламаха О\Саламаха О. 005.jpg"/>
          <p:cNvPicPr>
            <a:picLocks noChangeAspect="1" noChangeArrowheads="1"/>
          </p:cNvPicPr>
          <p:nvPr/>
        </p:nvPicPr>
        <p:blipFill>
          <a:blip r:embed="rId3"/>
          <a:srcRect t="9177" r="28691" b="21570"/>
          <a:stretch>
            <a:fillRect/>
          </a:stretch>
        </p:blipFill>
        <p:spPr bwMode="auto">
          <a:xfrm>
            <a:off x="3200400" y="2286000"/>
            <a:ext cx="2626972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331913" y="76517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1447800"/>
            <a:ext cx="6553201" cy="42473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i="1" u="sng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Вправа: Мікрофон</a:t>
            </a:r>
          </a:p>
          <a:p>
            <a:pPr>
              <a:defRPr/>
            </a:pPr>
            <a:endParaRPr lang="uk-UA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uk-UA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Уяви, що ти художник, що працює в прикладному жанрі графіки, словом, малюєш плакати.</a:t>
            </a:r>
          </a:p>
          <a:p>
            <a:pPr eaLnBrk="0" hangingPunct="0">
              <a:defRPr/>
            </a:pPr>
            <a:r>
              <a:rPr lang="uk-UA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Який ти б хотів виготовити плакат, до чого  привернув би увагу суспільства? Що тебе найбільше турбує, що б хотів змінити засобами мистецтва?</a:t>
            </a:r>
            <a:endParaRPr lang="uk-UA" sz="1400" b="1" dirty="0">
              <a:solidFill>
                <a:schemeClr val="tx1"/>
              </a:solidFill>
              <a:cs typeface="Arial" pitchFamily="34" charset="0"/>
            </a:endParaRPr>
          </a:p>
          <a:p>
            <a:pPr eaLnBrk="0" hangingPunct="0">
              <a:defRPr/>
            </a:pPr>
            <a:endParaRPr lang="uk-UA" sz="36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/>
          </p:nvPr>
        </p:nvGraphicFramePr>
        <p:xfrm>
          <a:off x="1676400" y="2209800"/>
          <a:ext cx="6172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6050" y="592933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838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різноВиди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гравюр -</a:t>
            </a:r>
          </a:p>
          <a:p>
            <a:pPr algn="ctr"/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Відбитків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оригінального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рисунка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1489</TotalTime>
  <Words>420</Words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Лінографія - грав’юра на лінолеумі.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графіки</dc:title>
  <dc:creator>ольга</dc:creator>
  <cp:lastModifiedBy>777</cp:lastModifiedBy>
  <cp:revision>143</cp:revision>
  <dcterms:created xsi:type="dcterms:W3CDTF">2008-03-05T17:02:24Z</dcterms:created>
  <dcterms:modified xsi:type="dcterms:W3CDTF">2010-02-11T21:25:15Z</dcterms:modified>
</cp:coreProperties>
</file>