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8" r:id="rId3"/>
    <p:sldId id="268" r:id="rId4"/>
    <p:sldId id="277" r:id="rId5"/>
    <p:sldId id="271" r:id="rId6"/>
    <p:sldId id="286" r:id="rId7"/>
    <p:sldId id="270" r:id="rId8"/>
    <p:sldId id="266" r:id="rId9"/>
    <p:sldId id="267" r:id="rId10"/>
    <p:sldId id="265" r:id="rId11"/>
    <p:sldId id="263" r:id="rId12"/>
    <p:sldId id="287" r:id="rId13"/>
    <p:sldId id="282" r:id="rId14"/>
    <p:sldId id="281" r:id="rId15"/>
    <p:sldId id="26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A4A32-46FC-4D1A-B11D-DEB814CD2B91}" type="doc">
      <dgm:prSet loTypeId="urn:microsoft.com/office/officeart/2005/8/layout/hierarchy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F630A95-AF41-4B5D-85AF-E8E9956077D3}">
      <dgm:prSet phldrT="[Текст]" custT="1"/>
      <dgm:spPr/>
      <dgm:t>
        <a:bodyPr/>
        <a:lstStyle/>
        <a:p>
          <a:r>
            <a:rPr lang="uk-UA" sz="3200" b="1" dirty="0" smtClean="0"/>
            <a:t>Образотворче мистецтво</a:t>
          </a:r>
          <a:endParaRPr lang="uk-UA" sz="3200" b="1" dirty="0"/>
        </a:p>
      </dgm:t>
    </dgm:pt>
    <dgm:pt modelId="{665426A0-3723-498C-9D4A-0258D79B262E}" type="parTrans" cxnId="{B65A5C66-4349-413C-A404-DE32B469D1C7}">
      <dgm:prSet/>
      <dgm:spPr/>
      <dgm:t>
        <a:bodyPr/>
        <a:lstStyle/>
        <a:p>
          <a:endParaRPr lang="uk-UA"/>
        </a:p>
      </dgm:t>
    </dgm:pt>
    <dgm:pt modelId="{6ABEF533-8DDB-4DFB-92C8-985C3B6E7E26}" type="sibTrans" cxnId="{B65A5C66-4349-413C-A404-DE32B469D1C7}">
      <dgm:prSet/>
      <dgm:spPr/>
      <dgm:t>
        <a:bodyPr/>
        <a:lstStyle/>
        <a:p>
          <a:endParaRPr lang="uk-UA"/>
        </a:p>
      </dgm:t>
    </dgm:pt>
    <dgm:pt modelId="{3491D0B0-C861-4CE2-8510-6F97AC819D3D}">
      <dgm:prSet phldrT="[Текст]" custT="1"/>
      <dgm:spPr/>
      <dgm:t>
        <a:bodyPr/>
        <a:lstStyle/>
        <a:p>
          <a:r>
            <a:rPr lang="uk-UA" sz="1600" b="1" dirty="0" smtClean="0"/>
            <a:t>Скульптура</a:t>
          </a:r>
          <a:endParaRPr lang="uk-UA" sz="1600" b="1" dirty="0"/>
        </a:p>
      </dgm:t>
    </dgm:pt>
    <dgm:pt modelId="{A3CF2636-4BD2-432D-92C0-F70C682E3FFC}" type="parTrans" cxnId="{BFB25E43-F6DA-4D22-B18A-223F6CF85163}">
      <dgm:prSet/>
      <dgm:spPr/>
      <dgm:t>
        <a:bodyPr/>
        <a:lstStyle/>
        <a:p>
          <a:endParaRPr lang="uk-UA"/>
        </a:p>
      </dgm:t>
    </dgm:pt>
    <dgm:pt modelId="{FA8D22BC-0378-4183-B3D1-934F4DD2A014}" type="sibTrans" cxnId="{BFB25E43-F6DA-4D22-B18A-223F6CF85163}">
      <dgm:prSet/>
      <dgm:spPr/>
      <dgm:t>
        <a:bodyPr/>
        <a:lstStyle/>
        <a:p>
          <a:endParaRPr lang="uk-UA"/>
        </a:p>
      </dgm:t>
    </dgm:pt>
    <dgm:pt modelId="{51FCF9C6-B7EB-4944-8F9C-024F4B63DA35}">
      <dgm:prSet phldrT="[Текст]" custT="1"/>
      <dgm:spPr/>
      <dgm:t>
        <a:bodyPr/>
        <a:lstStyle/>
        <a:p>
          <a:r>
            <a:rPr lang="uk-UA" sz="1400" b="1" dirty="0" smtClean="0"/>
            <a:t>Архітектура</a:t>
          </a:r>
          <a:endParaRPr lang="uk-UA" sz="1400" b="1" dirty="0"/>
        </a:p>
      </dgm:t>
    </dgm:pt>
    <dgm:pt modelId="{20F63B4C-6362-42A5-A3A8-0A3A7F941D1D}" type="parTrans" cxnId="{CCB12A69-35C6-4A16-88EB-FB6048A98B61}">
      <dgm:prSet/>
      <dgm:spPr/>
      <dgm:t>
        <a:bodyPr/>
        <a:lstStyle/>
        <a:p>
          <a:endParaRPr lang="uk-UA"/>
        </a:p>
      </dgm:t>
    </dgm:pt>
    <dgm:pt modelId="{4A41DF80-4322-498F-8D55-3C1B6AD6DA40}" type="sibTrans" cxnId="{CCB12A69-35C6-4A16-88EB-FB6048A98B61}">
      <dgm:prSet/>
      <dgm:spPr/>
      <dgm:t>
        <a:bodyPr/>
        <a:lstStyle/>
        <a:p>
          <a:endParaRPr lang="uk-UA"/>
        </a:p>
      </dgm:t>
    </dgm:pt>
    <dgm:pt modelId="{74236009-F5B2-4D0F-90DF-B41B732F477A}">
      <dgm:prSet/>
      <dgm:spPr/>
      <dgm:t>
        <a:bodyPr/>
        <a:lstStyle/>
        <a:p>
          <a:endParaRPr lang="uk-UA"/>
        </a:p>
      </dgm:t>
    </dgm:pt>
    <dgm:pt modelId="{4A56ACFF-6850-47AD-B6D8-6845860F3CB6}" type="parTrans" cxnId="{AE7B62AE-489A-4992-8934-4B7F7591234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6140F57-E5F7-4DA6-94E8-743F85D98997}" type="sibTrans" cxnId="{AE7B62AE-489A-4992-8934-4B7F7591234B}">
      <dgm:prSet/>
      <dgm:spPr/>
      <dgm:t>
        <a:bodyPr/>
        <a:lstStyle/>
        <a:p>
          <a:endParaRPr lang="uk-UA"/>
        </a:p>
      </dgm:t>
    </dgm:pt>
    <dgm:pt modelId="{EC0633D9-02F6-448D-B150-E602DBA0CDCF}">
      <dgm:prSet/>
      <dgm:spPr/>
      <dgm:t>
        <a:bodyPr/>
        <a:lstStyle/>
        <a:p>
          <a:endParaRPr lang="uk-UA"/>
        </a:p>
      </dgm:t>
    </dgm:pt>
    <dgm:pt modelId="{DCF2EE0A-28F8-4567-9BA5-9C234D64142E}" type="parTrans" cxnId="{33F91DAC-BD9A-4223-98CE-E2817490667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CEACF6B-B8EC-4770-A826-3DED6E67FCDB}" type="sibTrans" cxnId="{33F91DAC-BD9A-4223-98CE-E2817490667F}">
      <dgm:prSet/>
      <dgm:spPr/>
      <dgm:t>
        <a:bodyPr/>
        <a:lstStyle/>
        <a:p>
          <a:endParaRPr lang="uk-UA"/>
        </a:p>
      </dgm:t>
    </dgm:pt>
    <dgm:pt modelId="{C10C7A19-28BA-48E5-B6FF-AEBA9FEDFD9A}">
      <dgm:prSet/>
      <dgm:spPr/>
      <dgm:t>
        <a:bodyPr/>
        <a:lstStyle/>
        <a:p>
          <a:endParaRPr lang="uk-UA"/>
        </a:p>
      </dgm:t>
    </dgm:pt>
    <dgm:pt modelId="{3855D3D2-C98E-4372-A61D-E6C98AF6383A}" type="parTrans" cxnId="{5D82ED81-4A8D-40E7-A124-27448DDA216A}">
      <dgm:prSet/>
      <dgm:spPr/>
      <dgm:t>
        <a:bodyPr/>
        <a:lstStyle/>
        <a:p>
          <a:endParaRPr lang="uk-UA"/>
        </a:p>
      </dgm:t>
    </dgm:pt>
    <dgm:pt modelId="{540F5450-0EF8-4834-843B-7050B59536A0}" type="sibTrans" cxnId="{5D82ED81-4A8D-40E7-A124-27448DDA216A}">
      <dgm:prSet/>
      <dgm:spPr/>
      <dgm:t>
        <a:bodyPr/>
        <a:lstStyle/>
        <a:p>
          <a:endParaRPr lang="uk-UA"/>
        </a:p>
      </dgm:t>
    </dgm:pt>
    <dgm:pt modelId="{79CFCA1D-5E38-40EC-BF60-74289735D34C}" type="pres">
      <dgm:prSet presAssocID="{D0EA4A32-46FC-4D1A-B11D-DEB814CD2B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5B5E987-AFF1-4475-AD8B-DE6B3DE54E4A}" type="pres">
      <dgm:prSet presAssocID="{0F630A95-AF41-4B5D-85AF-E8E9956077D3}" presName="hierRoot1" presStyleCnt="0"/>
      <dgm:spPr/>
      <dgm:t>
        <a:bodyPr/>
        <a:lstStyle/>
        <a:p>
          <a:endParaRPr lang="uk-UA"/>
        </a:p>
      </dgm:t>
    </dgm:pt>
    <dgm:pt modelId="{112CBF09-D6E5-47EC-B265-016B5A6BA790}" type="pres">
      <dgm:prSet presAssocID="{0F630A95-AF41-4B5D-85AF-E8E9956077D3}" presName="composite" presStyleCnt="0"/>
      <dgm:spPr/>
      <dgm:t>
        <a:bodyPr/>
        <a:lstStyle/>
        <a:p>
          <a:endParaRPr lang="uk-UA"/>
        </a:p>
      </dgm:t>
    </dgm:pt>
    <dgm:pt modelId="{818FE58B-C010-419B-BDA0-2FBF243592EA}" type="pres">
      <dgm:prSet presAssocID="{0F630A95-AF41-4B5D-85AF-E8E9956077D3}" presName="background" presStyleLbl="node0" presStyleIdx="0" presStyleCnt="1"/>
      <dgm:spPr/>
      <dgm:t>
        <a:bodyPr/>
        <a:lstStyle/>
        <a:p>
          <a:endParaRPr lang="uk-UA"/>
        </a:p>
      </dgm:t>
    </dgm:pt>
    <dgm:pt modelId="{2983C158-DF84-48AA-9EC0-93F1B5548CA6}" type="pres">
      <dgm:prSet presAssocID="{0F630A95-AF41-4B5D-85AF-E8E9956077D3}" presName="text" presStyleLbl="fgAcc0" presStyleIdx="0" presStyleCnt="1" custScaleX="274366" custLinFactNeighborX="5361" custLinFactNeighborY="-7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9458E4A-E6F4-43A4-8CDB-63BED039FCF9}" type="pres">
      <dgm:prSet presAssocID="{0F630A95-AF41-4B5D-85AF-E8E9956077D3}" presName="hierChild2" presStyleCnt="0"/>
      <dgm:spPr/>
      <dgm:t>
        <a:bodyPr/>
        <a:lstStyle/>
        <a:p>
          <a:endParaRPr lang="uk-UA"/>
        </a:p>
      </dgm:t>
    </dgm:pt>
    <dgm:pt modelId="{3F311E55-2EE9-41F4-9136-70F52D74D0C4}" type="pres">
      <dgm:prSet presAssocID="{DCF2EE0A-28F8-4567-9BA5-9C234D64142E}" presName="Name10" presStyleLbl="parChTrans1D2" presStyleIdx="0" presStyleCnt="5"/>
      <dgm:spPr/>
      <dgm:t>
        <a:bodyPr/>
        <a:lstStyle/>
        <a:p>
          <a:endParaRPr lang="uk-UA"/>
        </a:p>
      </dgm:t>
    </dgm:pt>
    <dgm:pt modelId="{E9A62B58-488B-4F8A-B139-8AF87D7F2659}" type="pres">
      <dgm:prSet presAssocID="{EC0633D9-02F6-448D-B150-E602DBA0CDCF}" presName="hierRoot2" presStyleCnt="0"/>
      <dgm:spPr/>
      <dgm:t>
        <a:bodyPr/>
        <a:lstStyle/>
        <a:p>
          <a:endParaRPr lang="uk-UA"/>
        </a:p>
      </dgm:t>
    </dgm:pt>
    <dgm:pt modelId="{C1E14D8C-7885-44A2-B5D2-24BE44172FEB}" type="pres">
      <dgm:prSet presAssocID="{EC0633D9-02F6-448D-B150-E602DBA0CDCF}" presName="composite2" presStyleCnt="0"/>
      <dgm:spPr/>
      <dgm:t>
        <a:bodyPr/>
        <a:lstStyle/>
        <a:p>
          <a:endParaRPr lang="uk-UA"/>
        </a:p>
      </dgm:t>
    </dgm:pt>
    <dgm:pt modelId="{F166F8F6-E3ED-493F-A639-ED0B5189E201}" type="pres">
      <dgm:prSet presAssocID="{EC0633D9-02F6-448D-B150-E602DBA0CDCF}" presName="background2" presStyleLbl="node2" presStyleIdx="0" presStyleCnt="5"/>
      <dgm:spPr/>
      <dgm:t>
        <a:bodyPr/>
        <a:lstStyle/>
        <a:p>
          <a:endParaRPr lang="uk-UA"/>
        </a:p>
      </dgm:t>
    </dgm:pt>
    <dgm:pt modelId="{EE43F7AC-75F9-4094-BD5E-879FFA40D0AD}" type="pres">
      <dgm:prSet presAssocID="{EC0633D9-02F6-448D-B150-E602DBA0CDC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990C55D-B5C4-4D75-96AB-C23400A43841}" type="pres">
      <dgm:prSet presAssocID="{EC0633D9-02F6-448D-B150-E602DBA0CDCF}" presName="hierChild3" presStyleCnt="0"/>
      <dgm:spPr/>
      <dgm:t>
        <a:bodyPr/>
        <a:lstStyle/>
        <a:p>
          <a:endParaRPr lang="uk-UA"/>
        </a:p>
      </dgm:t>
    </dgm:pt>
    <dgm:pt modelId="{79FD7115-D74C-45B4-B4BF-12E87CD38787}" type="pres">
      <dgm:prSet presAssocID="{3855D3D2-C98E-4372-A61D-E6C98AF6383A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037C77-83EA-44C6-8BA0-0AB672962B21}" type="pres">
      <dgm:prSet presAssocID="{C10C7A19-28BA-48E5-B6FF-AEBA9FEDFD9A}" presName="hierRoot2" presStyleCnt="0"/>
      <dgm:spPr/>
      <dgm:t>
        <a:bodyPr/>
        <a:lstStyle/>
        <a:p>
          <a:endParaRPr lang="uk-UA"/>
        </a:p>
      </dgm:t>
    </dgm:pt>
    <dgm:pt modelId="{934BBF0F-410E-4B0D-B048-C851A5B7FE5A}" type="pres">
      <dgm:prSet presAssocID="{C10C7A19-28BA-48E5-B6FF-AEBA9FEDFD9A}" presName="composite2" presStyleCnt="0"/>
      <dgm:spPr/>
      <dgm:t>
        <a:bodyPr/>
        <a:lstStyle/>
        <a:p>
          <a:endParaRPr lang="uk-UA"/>
        </a:p>
      </dgm:t>
    </dgm:pt>
    <dgm:pt modelId="{A6582460-78F9-48B0-BE81-8A009AE694C0}" type="pres">
      <dgm:prSet presAssocID="{C10C7A19-28BA-48E5-B6FF-AEBA9FEDFD9A}" presName="background2" presStyleLbl="node2" presStyleIdx="1" presStyleCnt="5"/>
      <dgm:spPr/>
      <dgm:t>
        <a:bodyPr/>
        <a:lstStyle/>
        <a:p>
          <a:endParaRPr lang="uk-UA"/>
        </a:p>
      </dgm:t>
    </dgm:pt>
    <dgm:pt modelId="{EE15CEF7-E0DC-48F5-8FDE-20D931C6D077}" type="pres">
      <dgm:prSet presAssocID="{C10C7A19-28BA-48E5-B6FF-AEBA9FEDFD9A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5F6B94-C2DD-47CB-8B2B-464FBF1AE493}" type="pres">
      <dgm:prSet presAssocID="{C10C7A19-28BA-48E5-B6FF-AEBA9FEDFD9A}" presName="hierChild3" presStyleCnt="0"/>
      <dgm:spPr/>
      <dgm:t>
        <a:bodyPr/>
        <a:lstStyle/>
        <a:p>
          <a:endParaRPr lang="uk-UA"/>
        </a:p>
      </dgm:t>
    </dgm:pt>
    <dgm:pt modelId="{B64F3DD6-3A60-4B6E-88EB-1C8B3A41070B}" type="pres">
      <dgm:prSet presAssocID="{A3CF2636-4BD2-432D-92C0-F70C682E3FFC}" presName="Name10" presStyleLbl="parChTrans1D2" presStyleIdx="2" presStyleCnt="5"/>
      <dgm:spPr/>
      <dgm:t>
        <a:bodyPr/>
        <a:lstStyle/>
        <a:p>
          <a:endParaRPr lang="uk-UA"/>
        </a:p>
      </dgm:t>
    </dgm:pt>
    <dgm:pt modelId="{FCE3F95B-A864-411E-ADBB-47B995AF0186}" type="pres">
      <dgm:prSet presAssocID="{3491D0B0-C861-4CE2-8510-6F97AC819D3D}" presName="hierRoot2" presStyleCnt="0"/>
      <dgm:spPr/>
      <dgm:t>
        <a:bodyPr/>
        <a:lstStyle/>
        <a:p>
          <a:endParaRPr lang="uk-UA"/>
        </a:p>
      </dgm:t>
    </dgm:pt>
    <dgm:pt modelId="{254B5F19-1AD6-4556-8CB1-2496FA24E935}" type="pres">
      <dgm:prSet presAssocID="{3491D0B0-C861-4CE2-8510-6F97AC819D3D}" presName="composite2" presStyleCnt="0"/>
      <dgm:spPr/>
      <dgm:t>
        <a:bodyPr/>
        <a:lstStyle/>
        <a:p>
          <a:endParaRPr lang="uk-UA"/>
        </a:p>
      </dgm:t>
    </dgm:pt>
    <dgm:pt modelId="{8F56B7A5-265C-4204-817E-9265E7E5D8D4}" type="pres">
      <dgm:prSet presAssocID="{3491D0B0-C861-4CE2-8510-6F97AC819D3D}" presName="background2" presStyleLbl="node2" presStyleIdx="2" presStyleCnt="5"/>
      <dgm:spPr/>
      <dgm:t>
        <a:bodyPr/>
        <a:lstStyle/>
        <a:p>
          <a:endParaRPr lang="uk-UA"/>
        </a:p>
      </dgm:t>
    </dgm:pt>
    <dgm:pt modelId="{436388D4-8BE1-4073-B5A6-19AF55FC18D4}" type="pres">
      <dgm:prSet presAssocID="{3491D0B0-C861-4CE2-8510-6F97AC819D3D}" presName="text2" presStyleLbl="fgAcc2" presStyleIdx="2" presStyleCnt="5" custScaleX="1254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58D3C30-EC2C-45A1-8283-4969CD12DB64}" type="pres">
      <dgm:prSet presAssocID="{3491D0B0-C861-4CE2-8510-6F97AC819D3D}" presName="hierChild3" presStyleCnt="0"/>
      <dgm:spPr/>
      <dgm:t>
        <a:bodyPr/>
        <a:lstStyle/>
        <a:p>
          <a:endParaRPr lang="uk-UA"/>
        </a:p>
      </dgm:t>
    </dgm:pt>
    <dgm:pt modelId="{615044A6-4146-4343-B45A-C23847DDF6E3}" type="pres">
      <dgm:prSet presAssocID="{4A56ACFF-6850-47AD-B6D8-6845860F3CB6}" presName="Name10" presStyleLbl="parChTrans1D2" presStyleIdx="3" presStyleCnt="5"/>
      <dgm:spPr/>
      <dgm:t>
        <a:bodyPr/>
        <a:lstStyle/>
        <a:p>
          <a:endParaRPr lang="uk-UA"/>
        </a:p>
      </dgm:t>
    </dgm:pt>
    <dgm:pt modelId="{14E9249F-FC98-4FFB-B9F0-494DF82C22FA}" type="pres">
      <dgm:prSet presAssocID="{74236009-F5B2-4D0F-90DF-B41B732F477A}" presName="hierRoot2" presStyleCnt="0"/>
      <dgm:spPr/>
      <dgm:t>
        <a:bodyPr/>
        <a:lstStyle/>
        <a:p>
          <a:endParaRPr lang="uk-UA"/>
        </a:p>
      </dgm:t>
    </dgm:pt>
    <dgm:pt modelId="{5EFB6735-5A4E-4A0F-98D6-80915468F9A1}" type="pres">
      <dgm:prSet presAssocID="{74236009-F5B2-4D0F-90DF-B41B732F477A}" presName="composite2" presStyleCnt="0"/>
      <dgm:spPr/>
      <dgm:t>
        <a:bodyPr/>
        <a:lstStyle/>
        <a:p>
          <a:endParaRPr lang="uk-UA"/>
        </a:p>
      </dgm:t>
    </dgm:pt>
    <dgm:pt modelId="{90C29CBF-0EA9-420A-A36B-B8CDADCDAFDF}" type="pres">
      <dgm:prSet presAssocID="{74236009-F5B2-4D0F-90DF-B41B732F477A}" presName="background2" presStyleLbl="node2" presStyleIdx="3" presStyleCnt="5"/>
      <dgm:spPr/>
      <dgm:t>
        <a:bodyPr/>
        <a:lstStyle/>
        <a:p>
          <a:endParaRPr lang="uk-UA"/>
        </a:p>
      </dgm:t>
    </dgm:pt>
    <dgm:pt modelId="{201C1BCE-6516-44CA-B690-1BACD11D5355}" type="pres">
      <dgm:prSet presAssocID="{74236009-F5B2-4D0F-90DF-B41B732F477A}" presName="text2" presStyleLbl="fgAcc2" presStyleIdx="3" presStyleCnt="5" custScaleX="1215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FD10CB-2473-422A-877D-14A463D7F605}" type="pres">
      <dgm:prSet presAssocID="{74236009-F5B2-4D0F-90DF-B41B732F477A}" presName="hierChild3" presStyleCnt="0"/>
      <dgm:spPr/>
      <dgm:t>
        <a:bodyPr/>
        <a:lstStyle/>
        <a:p>
          <a:endParaRPr lang="uk-UA"/>
        </a:p>
      </dgm:t>
    </dgm:pt>
    <dgm:pt modelId="{8C855B6F-5A72-4DF4-87E5-6E9269F2EF94}" type="pres">
      <dgm:prSet presAssocID="{20F63B4C-6362-42A5-A3A8-0A3A7F941D1D}" presName="Name10" presStyleLbl="parChTrans1D2" presStyleIdx="4" presStyleCnt="5"/>
      <dgm:spPr/>
      <dgm:t>
        <a:bodyPr/>
        <a:lstStyle/>
        <a:p>
          <a:endParaRPr lang="uk-UA"/>
        </a:p>
      </dgm:t>
    </dgm:pt>
    <dgm:pt modelId="{76B0F324-3213-417A-81C9-CEA3D1BB661A}" type="pres">
      <dgm:prSet presAssocID="{51FCF9C6-B7EB-4944-8F9C-024F4B63DA35}" presName="hierRoot2" presStyleCnt="0"/>
      <dgm:spPr/>
      <dgm:t>
        <a:bodyPr/>
        <a:lstStyle/>
        <a:p>
          <a:endParaRPr lang="uk-UA"/>
        </a:p>
      </dgm:t>
    </dgm:pt>
    <dgm:pt modelId="{BA362059-4C38-4495-A63C-09841235DE07}" type="pres">
      <dgm:prSet presAssocID="{51FCF9C6-B7EB-4944-8F9C-024F4B63DA35}" presName="composite2" presStyleCnt="0"/>
      <dgm:spPr/>
      <dgm:t>
        <a:bodyPr/>
        <a:lstStyle/>
        <a:p>
          <a:endParaRPr lang="uk-UA"/>
        </a:p>
      </dgm:t>
    </dgm:pt>
    <dgm:pt modelId="{E0AF9106-58B8-4024-8144-FB149CA4AF4D}" type="pres">
      <dgm:prSet presAssocID="{51FCF9C6-B7EB-4944-8F9C-024F4B63DA35}" presName="background2" presStyleLbl="node2" presStyleIdx="4" presStyleCnt="5"/>
      <dgm:spPr/>
      <dgm:t>
        <a:bodyPr/>
        <a:lstStyle/>
        <a:p>
          <a:endParaRPr lang="uk-UA"/>
        </a:p>
      </dgm:t>
    </dgm:pt>
    <dgm:pt modelId="{77F0B0A4-1873-4B0D-B1B8-81A09626345D}" type="pres">
      <dgm:prSet presAssocID="{51FCF9C6-B7EB-4944-8F9C-024F4B63DA35}" presName="text2" presStyleLbl="fgAcc2" presStyleIdx="4" presStyleCnt="5" custScaleX="1132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15C6EA-48ED-4BEA-B483-1CD379C0E76E}" type="pres">
      <dgm:prSet presAssocID="{51FCF9C6-B7EB-4944-8F9C-024F4B63DA35}" presName="hierChild3" presStyleCnt="0"/>
      <dgm:spPr/>
      <dgm:t>
        <a:bodyPr/>
        <a:lstStyle/>
        <a:p>
          <a:endParaRPr lang="uk-UA"/>
        </a:p>
      </dgm:t>
    </dgm:pt>
  </dgm:ptLst>
  <dgm:cxnLst>
    <dgm:cxn modelId="{1C843346-AEB9-4343-AC88-F456DA8A1204}" type="presOf" srcId="{51FCF9C6-B7EB-4944-8F9C-024F4B63DA35}" destId="{77F0B0A4-1873-4B0D-B1B8-81A09626345D}" srcOrd="0" destOrd="0" presId="urn:microsoft.com/office/officeart/2005/8/layout/hierarchy1"/>
    <dgm:cxn modelId="{690B35BC-65D7-41B7-9D0A-3EE8FD8DA224}" type="presOf" srcId="{74236009-F5B2-4D0F-90DF-B41B732F477A}" destId="{201C1BCE-6516-44CA-B690-1BACD11D5355}" srcOrd="0" destOrd="0" presId="urn:microsoft.com/office/officeart/2005/8/layout/hierarchy1"/>
    <dgm:cxn modelId="{CCB12A69-35C6-4A16-88EB-FB6048A98B61}" srcId="{0F630A95-AF41-4B5D-85AF-E8E9956077D3}" destId="{51FCF9C6-B7EB-4944-8F9C-024F4B63DA35}" srcOrd="4" destOrd="0" parTransId="{20F63B4C-6362-42A5-A3A8-0A3A7F941D1D}" sibTransId="{4A41DF80-4322-498F-8D55-3C1B6AD6DA40}"/>
    <dgm:cxn modelId="{5D82ED81-4A8D-40E7-A124-27448DDA216A}" srcId="{0F630A95-AF41-4B5D-85AF-E8E9956077D3}" destId="{C10C7A19-28BA-48E5-B6FF-AEBA9FEDFD9A}" srcOrd="1" destOrd="0" parTransId="{3855D3D2-C98E-4372-A61D-E6C98AF6383A}" sibTransId="{540F5450-0EF8-4834-843B-7050B59536A0}"/>
    <dgm:cxn modelId="{B65A5C66-4349-413C-A404-DE32B469D1C7}" srcId="{D0EA4A32-46FC-4D1A-B11D-DEB814CD2B91}" destId="{0F630A95-AF41-4B5D-85AF-E8E9956077D3}" srcOrd="0" destOrd="0" parTransId="{665426A0-3723-498C-9D4A-0258D79B262E}" sibTransId="{6ABEF533-8DDB-4DFB-92C8-985C3B6E7E26}"/>
    <dgm:cxn modelId="{BFB25E43-F6DA-4D22-B18A-223F6CF85163}" srcId="{0F630A95-AF41-4B5D-85AF-E8E9956077D3}" destId="{3491D0B0-C861-4CE2-8510-6F97AC819D3D}" srcOrd="2" destOrd="0" parTransId="{A3CF2636-4BD2-432D-92C0-F70C682E3FFC}" sibTransId="{FA8D22BC-0378-4183-B3D1-934F4DD2A014}"/>
    <dgm:cxn modelId="{33F91DAC-BD9A-4223-98CE-E2817490667F}" srcId="{0F630A95-AF41-4B5D-85AF-E8E9956077D3}" destId="{EC0633D9-02F6-448D-B150-E602DBA0CDCF}" srcOrd="0" destOrd="0" parTransId="{DCF2EE0A-28F8-4567-9BA5-9C234D64142E}" sibTransId="{7CEACF6B-B8EC-4770-A826-3DED6E67FCDB}"/>
    <dgm:cxn modelId="{381ACCD5-97AE-4C62-86F7-832BE38F54BA}" type="presOf" srcId="{3491D0B0-C861-4CE2-8510-6F97AC819D3D}" destId="{436388D4-8BE1-4073-B5A6-19AF55FC18D4}" srcOrd="0" destOrd="0" presId="urn:microsoft.com/office/officeart/2005/8/layout/hierarchy1"/>
    <dgm:cxn modelId="{AE7B62AE-489A-4992-8934-4B7F7591234B}" srcId="{0F630A95-AF41-4B5D-85AF-E8E9956077D3}" destId="{74236009-F5B2-4D0F-90DF-B41B732F477A}" srcOrd="3" destOrd="0" parTransId="{4A56ACFF-6850-47AD-B6D8-6845860F3CB6}" sibTransId="{16140F57-E5F7-4DA6-94E8-743F85D98997}"/>
    <dgm:cxn modelId="{3CF98478-4875-4D47-8611-C1EBB3040EE6}" type="presOf" srcId="{3855D3D2-C98E-4372-A61D-E6C98AF6383A}" destId="{79FD7115-D74C-45B4-B4BF-12E87CD38787}" srcOrd="0" destOrd="0" presId="urn:microsoft.com/office/officeart/2005/8/layout/hierarchy1"/>
    <dgm:cxn modelId="{3BC99251-513E-4516-BE8E-F6DE8848678D}" type="presOf" srcId="{0F630A95-AF41-4B5D-85AF-E8E9956077D3}" destId="{2983C158-DF84-48AA-9EC0-93F1B5548CA6}" srcOrd="0" destOrd="0" presId="urn:microsoft.com/office/officeart/2005/8/layout/hierarchy1"/>
    <dgm:cxn modelId="{0D12C541-76F2-42A0-84EF-426F4C21629F}" type="presOf" srcId="{A3CF2636-4BD2-432D-92C0-F70C682E3FFC}" destId="{B64F3DD6-3A60-4B6E-88EB-1C8B3A41070B}" srcOrd="0" destOrd="0" presId="urn:microsoft.com/office/officeart/2005/8/layout/hierarchy1"/>
    <dgm:cxn modelId="{DE2FCF07-E28F-4C65-8F1A-8D77BF1CC4E1}" type="presOf" srcId="{DCF2EE0A-28F8-4567-9BA5-9C234D64142E}" destId="{3F311E55-2EE9-41F4-9136-70F52D74D0C4}" srcOrd="0" destOrd="0" presId="urn:microsoft.com/office/officeart/2005/8/layout/hierarchy1"/>
    <dgm:cxn modelId="{084C80FC-3350-40BA-AD6F-536C9CBEC330}" type="presOf" srcId="{EC0633D9-02F6-448D-B150-E602DBA0CDCF}" destId="{EE43F7AC-75F9-4094-BD5E-879FFA40D0AD}" srcOrd="0" destOrd="0" presId="urn:microsoft.com/office/officeart/2005/8/layout/hierarchy1"/>
    <dgm:cxn modelId="{66ADC172-B245-4A27-8A24-6CB39DA5A0C8}" type="presOf" srcId="{4A56ACFF-6850-47AD-B6D8-6845860F3CB6}" destId="{615044A6-4146-4343-B45A-C23847DDF6E3}" srcOrd="0" destOrd="0" presId="urn:microsoft.com/office/officeart/2005/8/layout/hierarchy1"/>
    <dgm:cxn modelId="{485DE714-F463-4E14-A309-959EC33040C8}" type="presOf" srcId="{D0EA4A32-46FC-4D1A-B11D-DEB814CD2B91}" destId="{79CFCA1D-5E38-40EC-BF60-74289735D34C}" srcOrd="0" destOrd="0" presId="urn:microsoft.com/office/officeart/2005/8/layout/hierarchy1"/>
    <dgm:cxn modelId="{798E31DE-0D62-42E4-A690-8D3DC05151DF}" type="presOf" srcId="{20F63B4C-6362-42A5-A3A8-0A3A7F941D1D}" destId="{8C855B6F-5A72-4DF4-87E5-6E9269F2EF94}" srcOrd="0" destOrd="0" presId="urn:microsoft.com/office/officeart/2005/8/layout/hierarchy1"/>
    <dgm:cxn modelId="{E41AF979-D1BF-4DE7-8640-E4697599CFAD}" type="presOf" srcId="{C10C7A19-28BA-48E5-B6FF-AEBA9FEDFD9A}" destId="{EE15CEF7-E0DC-48F5-8FDE-20D931C6D077}" srcOrd="0" destOrd="0" presId="urn:microsoft.com/office/officeart/2005/8/layout/hierarchy1"/>
    <dgm:cxn modelId="{2449028D-F3C9-4B66-9C30-0934C01ADEA0}" type="presParOf" srcId="{79CFCA1D-5E38-40EC-BF60-74289735D34C}" destId="{65B5E987-AFF1-4475-AD8B-DE6B3DE54E4A}" srcOrd="0" destOrd="0" presId="urn:microsoft.com/office/officeart/2005/8/layout/hierarchy1"/>
    <dgm:cxn modelId="{0598CB00-5A40-4342-A8E2-593D311C2745}" type="presParOf" srcId="{65B5E987-AFF1-4475-AD8B-DE6B3DE54E4A}" destId="{112CBF09-D6E5-47EC-B265-016B5A6BA790}" srcOrd="0" destOrd="0" presId="urn:microsoft.com/office/officeart/2005/8/layout/hierarchy1"/>
    <dgm:cxn modelId="{142E6D9C-0BBC-4759-AC3B-D96F176D0721}" type="presParOf" srcId="{112CBF09-D6E5-47EC-B265-016B5A6BA790}" destId="{818FE58B-C010-419B-BDA0-2FBF243592EA}" srcOrd="0" destOrd="0" presId="urn:microsoft.com/office/officeart/2005/8/layout/hierarchy1"/>
    <dgm:cxn modelId="{84BBA9D2-3A74-4F15-ADBC-6EB92BBC0B21}" type="presParOf" srcId="{112CBF09-D6E5-47EC-B265-016B5A6BA790}" destId="{2983C158-DF84-48AA-9EC0-93F1B5548CA6}" srcOrd="1" destOrd="0" presId="urn:microsoft.com/office/officeart/2005/8/layout/hierarchy1"/>
    <dgm:cxn modelId="{A0378CB2-5D0D-478A-B817-C19705EC6FEA}" type="presParOf" srcId="{65B5E987-AFF1-4475-AD8B-DE6B3DE54E4A}" destId="{59458E4A-E6F4-43A4-8CDB-63BED039FCF9}" srcOrd="1" destOrd="0" presId="urn:microsoft.com/office/officeart/2005/8/layout/hierarchy1"/>
    <dgm:cxn modelId="{96A4029F-4831-4B18-B50E-E4CE1CDBDC8E}" type="presParOf" srcId="{59458E4A-E6F4-43A4-8CDB-63BED039FCF9}" destId="{3F311E55-2EE9-41F4-9136-70F52D74D0C4}" srcOrd="0" destOrd="0" presId="urn:microsoft.com/office/officeart/2005/8/layout/hierarchy1"/>
    <dgm:cxn modelId="{BE72873D-8193-4FE2-8979-61504E20EC9A}" type="presParOf" srcId="{59458E4A-E6F4-43A4-8CDB-63BED039FCF9}" destId="{E9A62B58-488B-4F8A-B139-8AF87D7F2659}" srcOrd="1" destOrd="0" presId="urn:microsoft.com/office/officeart/2005/8/layout/hierarchy1"/>
    <dgm:cxn modelId="{1F31C7C9-ED05-48FD-B155-C2D8D450688B}" type="presParOf" srcId="{E9A62B58-488B-4F8A-B139-8AF87D7F2659}" destId="{C1E14D8C-7885-44A2-B5D2-24BE44172FEB}" srcOrd="0" destOrd="0" presId="urn:microsoft.com/office/officeart/2005/8/layout/hierarchy1"/>
    <dgm:cxn modelId="{CA336A9B-66D7-4125-AC47-08E06DDB970A}" type="presParOf" srcId="{C1E14D8C-7885-44A2-B5D2-24BE44172FEB}" destId="{F166F8F6-E3ED-493F-A639-ED0B5189E201}" srcOrd="0" destOrd="0" presId="urn:microsoft.com/office/officeart/2005/8/layout/hierarchy1"/>
    <dgm:cxn modelId="{7F6E3AA7-AADF-489E-B8A9-0A6B0B677BCA}" type="presParOf" srcId="{C1E14D8C-7885-44A2-B5D2-24BE44172FEB}" destId="{EE43F7AC-75F9-4094-BD5E-879FFA40D0AD}" srcOrd="1" destOrd="0" presId="urn:microsoft.com/office/officeart/2005/8/layout/hierarchy1"/>
    <dgm:cxn modelId="{FFD6EF87-22AA-48DA-BCF9-543BECF8D73E}" type="presParOf" srcId="{E9A62B58-488B-4F8A-B139-8AF87D7F2659}" destId="{3990C55D-B5C4-4D75-96AB-C23400A43841}" srcOrd="1" destOrd="0" presId="urn:microsoft.com/office/officeart/2005/8/layout/hierarchy1"/>
    <dgm:cxn modelId="{5FE7D302-0516-4828-91AF-83958C852B84}" type="presParOf" srcId="{59458E4A-E6F4-43A4-8CDB-63BED039FCF9}" destId="{79FD7115-D74C-45B4-B4BF-12E87CD38787}" srcOrd="2" destOrd="0" presId="urn:microsoft.com/office/officeart/2005/8/layout/hierarchy1"/>
    <dgm:cxn modelId="{6713C6F0-96E4-4B4F-9A47-1620D144FBF8}" type="presParOf" srcId="{59458E4A-E6F4-43A4-8CDB-63BED039FCF9}" destId="{97037C77-83EA-44C6-8BA0-0AB672962B21}" srcOrd="3" destOrd="0" presId="urn:microsoft.com/office/officeart/2005/8/layout/hierarchy1"/>
    <dgm:cxn modelId="{518ECEF2-0A0F-49A6-9CE3-BB2E443504AE}" type="presParOf" srcId="{97037C77-83EA-44C6-8BA0-0AB672962B21}" destId="{934BBF0F-410E-4B0D-B048-C851A5B7FE5A}" srcOrd="0" destOrd="0" presId="urn:microsoft.com/office/officeart/2005/8/layout/hierarchy1"/>
    <dgm:cxn modelId="{34398755-309D-4717-AEE4-4D576BF89B9D}" type="presParOf" srcId="{934BBF0F-410E-4B0D-B048-C851A5B7FE5A}" destId="{A6582460-78F9-48B0-BE81-8A009AE694C0}" srcOrd="0" destOrd="0" presId="urn:microsoft.com/office/officeart/2005/8/layout/hierarchy1"/>
    <dgm:cxn modelId="{2D08929E-0BD5-4E58-88DA-31E49F718092}" type="presParOf" srcId="{934BBF0F-410E-4B0D-B048-C851A5B7FE5A}" destId="{EE15CEF7-E0DC-48F5-8FDE-20D931C6D077}" srcOrd="1" destOrd="0" presId="urn:microsoft.com/office/officeart/2005/8/layout/hierarchy1"/>
    <dgm:cxn modelId="{38D58F52-E439-42A2-9FBC-644BE26065CF}" type="presParOf" srcId="{97037C77-83EA-44C6-8BA0-0AB672962B21}" destId="{0D5F6B94-C2DD-47CB-8B2B-464FBF1AE493}" srcOrd="1" destOrd="0" presId="urn:microsoft.com/office/officeart/2005/8/layout/hierarchy1"/>
    <dgm:cxn modelId="{8310E2ED-B4E9-47DF-8FC0-2262E0B8AE86}" type="presParOf" srcId="{59458E4A-E6F4-43A4-8CDB-63BED039FCF9}" destId="{B64F3DD6-3A60-4B6E-88EB-1C8B3A41070B}" srcOrd="4" destOrd="0" presId="urn:microsoft.com/office/officeart/2005/8/layout/hierarchy1"/>
    <dgm:cxn modelId="{D124BBFC-C4AC-4A6B-90FE-279873EE7D93}" type="presParOf" srcId="{59458E4A-E6F4-43A4-8CDB-63BED039FCF9}" destId="{FCE3F95B-A864-411E-ADBB-47B995AF0186}" srcOrd="5" destOrd="0" presId="urn:microsoft.com/office/officeart/2005/8/layout/hierarchy1"/>
    <dgm:cxn modelId="{6D911808-2E71-43AE-A0CC-8E1A44841C61}" type="presParOf" srcId="{FCE3F95B-A864-411E-ADBB-47B995AF0186}" destId="{254B5F19-1AD6-4556-8CB1-2496FA24E935}" srcOrd="0" destOrd="0" presId="urn:microsoft.com/office/officeart/2005/8/layout/hierarchy1"/>
    <dgm:cxn modelId="{D3243549-6DAA-4CB5-9ABB-A939E6506706}" type="presParOf" srcId="{254B5F19-1AD6-4556-8CB1-2496FA24E935}" destId="{8F56B7A5-265C-4204-817E-9265E7E5D8D4}" srcOrd="0" destOrd="0" presId="urn:microsoft.com/office/officeart/2005/8/layout/hierarchy1"/>
    <dgm:cxn modelId="{B6842E71-0660-4A9D-B0D8-B1F6306D4480}" type="presParOf" srcId="{254B5F19-1AD6-4556-8CB1-2496FA24E935}" destId="{436388D4-8BE1-4073-B5A6-19AF55FC18D4}" srcOrd="1" destOrd="0" presId="urn:microsoft.com/office/officeart/2005/8/layout/hierarchy1"/>
    <dgm:cxn modelId="{898A3F95-38E9-4C6C-8462-7D950A9889E7}" type="presParOf" srcId="{FCE3F95B-A864-411E-ADBB-47B995AF0186}" destId="{E58D3C30-EC2C-45A1-8283-4969CD12DB64}" srcOrd="1" destOrd="0" presId="urn:microsoft.com/office/officeart/2005/8/layout/hierarchy1"/>
    <dgm:cxn modelId="{AF82DEE9-21F3-42B8-A389-30EAA036F5A9}" type="presParOf" srcId="{59458E4A-E6F4-43A4-8CDB-63BED039FCF9}" destId="{615044A6-4146-4343-B45A-C23847DDF6E3}" srcOrd="6" destOrd="0" presId="urn:microsoft.com/office/officeart/2005/8/layout/hierarchy1"/>
    <dgm:cxn modelId="{0C93E7A7-7A4E-4558-A20C-8BD2BC116771}" type="presParOf" srcId="{59458E4A-E6F4-43A4-8CDB-63BED039FCF9}" destId="{14E9249F-FC98-4FFB-B9F0-494DF82C22FA}" srcOrd="7" destOrd="0" presId="urn:microsoft.com/office/officeart/2005/8/layout/hierarchy1"/>
    <dgm:cxn modelId="{BEA8B94D-9FD4-4121-876C-88F185283C4A}" type="presParOf" srcId="{14E9249F-FC98-4FFB-B9F0-494DF82C22FA}" destId="{5EFB6735-5A4E-4A0F-98D6-80915468F9A1}" srcOrd="0" destOrd="0" presId="urn:microsoft.com/office/officeart/2005/8/layout/hierarchy1"/>
    <dgm:cxn modelId="{A257BB70-D58E-46C1-87D1-205F260F4EF9}" type="presParOf" srcId="{5EFB6735-5A4E-4A0F-98D6-80915468F9A1}" destId="{90C29CBF-0EA9-420A-A36B-B8CDADCDAFDF}" srcOrd="0" destOrd="0" presId="urn:microsoft.com/office/officeart/2005/8/layout/hierarchy1"/>
    <dgm:cxn modelId="{0F07F1B3-B453-4373-A50E-89AECA8ADFFA}" type="presParOf" srcId="{5EFB6735-5A4E-4A0F-98D6-80915468F9A1}" destId="{201C1BCE-6516-44CA-B690-1BACD11D5355}" srcOrd="1" destOrd="0" presId="urn:microsoft.com/office/officeart/2005/8/layout/hierarchy1"/>
    <dgm:cxn modelId="{9F166A1E-B42F-4A0E-BEF7-DE156AE53E66}" type="presParOf" srcId="{14E9249F-FC98-4FFB-B9F0-494DF82C22FA}" destId="{E6FD10CB-2473-422A-877D-14A463D7F605}" srcOrd="1" destOrd="0" presId="urn:microsoft.com/office/officeart/2005/8/layout/hierarchy1"/>
    <dgm:cxn modelId="{3E5CEF09-5883-45CB-B3A5-9D7DF5FFD232}" type="presParOf" srcId="{59458E4A-E6F4-43A4-8CDB-63BED039FCF9}" destId="{8C855B6F-5A72-4DF4-87E5-6E9269F2EF94}" srcOrd="8" destOrd="0" presId="urn:microsoft.com/office/officeart/2005/8/layout/hierarchy1"/>
    <dgm:cxn modelId="{72D9ABD1-629C-40E9-9F1E-37274762728D}" type="presParOf" srcId="{59458E4A-E6F4-43A4-8CDB-63BED039FCF9}" destId="{76B0F324-3213-417A-81C9-CEA3D1BB661A}" srcOrd="9" destOrd="0" presId="urn:microsoft.com/office/officeart/2005/8/layout/hierarchy1"/>
    <dgm:cxn modelId="{E6DF1C69-C1DF-488F-ADAE-C313206D4BDC}" type="presParOf" srcId="{76B0F324-3213-417A-81C9-CEA3D1BB661A}" destId="{BA362059-4C38-4495-A63C-09841235DE07}" srcOrd="0" destOrd="0" presId="urn:microsoft.com/office/officeart/2005/8/layout/hierarchy1"/>
    <dgm:cxn modelId="{64C4BBD0-5B49-4994-AF2F-FA071C5C8323}" type="presParOf" srcId="{BA362059-4C38-4495-A63C-09841235DE07}" destId="{E0AF9106-58B8-4024-8144-FB149CA4AF4D}" srcOrd="0" destOrd="0" presId="urn:microsoft.com/office/officeart/2005/8/layout/hierarchy1"/>
    <dgm:cxn modelId="{0BE9BD19-8F62-441A-8555-22E57372276C}" type="presParOf" srcId="{BA362059-4C38-4495-A63C-09841235DE07}" destId="{77F0B0A4-1873-4B0D-B1B8-81A09626345D}" srcOrd="1" destOrd="0" presId="urn:microsoft.com/office/officeart/2005/8/layout/hierarchy1"/>
    <dgm:cxn modelId="{04A8A7DE-A80A-4F36-9108-67481B2C9EBD}" type="presParOf" srcId="{76B0F324-3213-417A-81C9-CEA3D1BB661A}" destId="{3015C6EA-48ED-4BEA-B483-1CD379C0E76E}" srcOrd="1" destOrd="0" presId="urn:microsoft.com/office/officeart/2005/8/layout/hierarchy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317D6-C015-426E-940A-D7AD83D81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ADDD811-1AED-48F9-A5AB-21F02FB6110B}">
      <dgm:prSet phldrT="[Текст]"/>
      <dgm:spPr/>
      <dgm:t>
        <a:bodyPr/>
        <a:lstStyle/>
        <a:p>
          <a:r>
            <a:rPr lang="uk-UA" dirty="0" smtClean="0"/>
            <a:t>Книжкова графіка</a:t>
          </a:r>
          <a:endParaRPr lang="uk-UA" dirty="0"/>
        </a:p>
      </dgm:t>
    </dgm:pt>
    <dgm:pt modelId="{29940C29-ED47-4D80-AB44-10773CF6CB8C}" type="parTrans" cxnId="{D4FE7F55-A0D5-4E7B-BB7F-FD305C24E852}">
      <dgm:prSet/>
      <dgm:spPr/>
      <dgm:t>
        <a:bodyPr/>
        <a:lstStyle/>
        <a:p>
          <a:endParaRPr lang="uk-UA"/>
        </a:p>
      </dgm:t>
    </dgm:pt>
    <dgm:pt modelId="{541446B5-A102-46C5-82AE-5ADCA8ECAA99}" type="sibTrans" cxnId="{D4FE7F55-A0D5-4E7B-BB7F-FD305C24E852}">
      <dgm:prSet/>
      <dgm:spPr/>
      <dgm:t>
        <a:bodyPr/>
        <a:lstStyle/>
        <a:p>
          <a:endParaRPr lang="uk-UA"/>
        </a:p>
      </dgm:t>
    </dgm:pt>
    <dgm:pt modelId="{85E31871-14CE-4CA7-8E2D-42E4A480454B}">
      <dgm:prSet phldrT="[Текст]"/>
      <dgm:spPr/>
      <dgm:t>
        <a:bodyPr/>
        <a:lstStyle/>
        <a:p>
          <a:endParaRPr lang="uk-UA" dirty="0"/>
        </a:p>
      </dgm:t>
    </dgm:pt>
    <dgm:pt modelId="{AF1CB9A3-364E-4000-929E-EC0CF647C5C6}" type="parTrans" cxnId="{435B8836-FD3F-4216-A27B-E173BD8D9417}">
      <dgm:prSet/>
      <dgm:spPr/>
      <dgm:t>
        <a:bodyPr/>
        <a:lstStyle/>
        <a:p>
          <a:endParaRPr lang="uk-UA"/>
        </a:p>
      </dgm:t>
    </dgm:pt>
    <dgm:pt modelId="{286E2B35-9D3C-4A5B-8DE4-4FE3D218BDE6}" type="sibTrans" cxnId="{435B8836-FD3F-4216-A27B-E173BD8D9417}">
      <dgm:prSet/>
      <dgm:spPr/>
      <dgm:t>
        <a:bodyPr/>
        <a:lstStyle/>
        <a:p>
          <a:endParaRPr lang="uk-UA"/>
        </a:p>
      </dgm:t>
    </dgm:pt>
    <dgm:pt modelId="{567452C1-B27A-449D-B050-705BDF386EC8}">
      <dgm:prSet phldrT="[Текст]" phldr="1"/>
      <dgm:spPr/>
      <dgm:t>
        <a:bodyPr/>
        <a:lstStyle/>
        <a:p>
          <a:endParaRPr lang="uk-UA" dirty="0"/>
        </a:p>
      </dgm:t>
    </dgm:pt>
    <dgm:pt modelId="{B27A0745-0EF0-43AD-A521-6BC5E73341EC}" type="parTrans" cxnId="{F255565E-50F6-4BE6-8AD4-4F95F651608B}">
      <dgm:prSet/>
      <dgm:spPr/>
      <dgm:t>
        <a:bodyPr/>
        <a:lstStyle/>
        <a:p>
          <a:endParaRPr lang="uk-UA"/>
        </a:p>
      </dgm:t>
    </dgm:pt>
    <dgm:pt modelId="{BEB1EABE-462C-4876-8208-9B20CE1AED28}" type="sibTrans" cxnId="{F255565E-50F6-4BE6-8AD4-4F95F651608B}">
      <dgm:prSet/>
      <dgm:spPr/>
      <dgm:t>
        <a:bodyPr/>
        <a:lstStyle/>
        <a:p>
          <a:endParaRPr lang="uk-UA"/>
        </a:p>
      </dgm:t>
    </dgm:pt>
    <dgm:pt modelId="{6058BCE0-494D-44AA-B35C-ED1FA0368349}">
      <dgm:prSet phldrT="[Текст]" phldr="1"/>
      <dgm:spPr/>
      <dgm:t>
        <a:bodyPr/>
        <a:lstStyle/>
        <a:p>
          <a:endParaRPr lang="uk-UA" dirty="0"/>
        </a:p>
      </dgm:t>
    </dgm:pt>
    <dgm:pt modelId="{0FB5AC88-F4E4-49B6-8CA2-FF0732D9FACB}" type="parTrans" cxnId="{EA3C809B-D21F-4372-A3D8-7B2247B0F1E1}">
      <dgm:prSet/>
      <dgm:spPr/>
      <dgm:t>
        <a:bodyPr/>
        <a:lstStyle/>
        <a:p>
          <a:endParaRPr lang="uk-UA"/>
        </a:p>
      </dgm:t>
    </dgm:pt>
    <dgm:pt modelId="{221577DB-B6D4-4413-94C3-F23B654BFAEC}" type="sibTrans" cxnId="{EA3C809B-D21F-4372-A3D8-7B2247B0F1E1}">
      <dgm:prSet/>
      <dgm:spPr/>
      <dgm:t>
        <a:bodyPr/>
        <a:lstStyle/>
        <a:p>
          <a:endParaRPr lang="uk-UA"/>
        </a:p>
      </dgm:t>
    </dgm:pt>
    <dgm:pt modelId="{18647266-7B31-48D3-A9BE-8A751F63D69C}">
      <dgm:prSet phldrT="[Текст]" phldr="1"/>
      <dgm:spPr/>
      <dgm:t>
        <a:bodyPr/>
        <a:lstStyle/>
        <a:p>
          <a:endParaRPr lang="uk-UA" dirty="0"/>
        </a:p>
      </dgm:t>
    </dgm:pt>
    <dgm:pt modelId="{4CD639DB-1672-48D6-8296-6C1E401C38CE}" type="parTrans" cxnId="{898AA1D9-D3CE-43F1-985D-A3A74264AEC4}">
      <dgm:prSet/>
      <dgm:spPr/>
      <dgm:t>
        <a:bodyPr/>
        <a:lstStyle/>
        <a:p>
          <a:endParaRPr lang="uk-UA"/>
        </a:p>
      </dgm:t>
    </dgm:pt>
    <dgm:pt modelId="{93876D39-97F3-4D3A-B13C-DC94811CF6BD}" type="sibTrans" cxnId="{898AA1D9-D3CE-43F1-985D-A3A74264AEC4}">
      <dgm:prSet/>
      <dgm:spPr/>
      <dgm:t>
        <a:bodyPr/>
        <a:lstStyle/>
        <a:p>
          <a:endParaRPr lang="uk-UA"/>
        </a:p>
      </dgm:t>
    </dgm:pt>
    <dgm:pt modelId="{D2F4EA78-8C35-4AAD-BC20-0AC0D1CE023D}">
      <dgm:prSet phldrT="[Текст]" phldr="1"/>
      <dgm:spPr/>
      <dgm:t>
        <a:bodyPr/>
        <a:lstStyle/>
        <a:p>
          <a:endParaRPr lang="uk-UA" dirty="0"/>
        </a:p>
      </dgm:t>
    </dgm:pt>
    <dgm:pt modelId="{C00DF64F-3EA7-4155-BB4C-B0A75FA67872}" type="parTrans" cxnId="{92C3FB25-B470-4186-BE86-7BFDC4AC7130}">
      <dgm:prSet/>
      <dgm:spPr/>
      <dgm:t>
        <a:bodyPr/>
        <a:lstStyle/>
        <a:p>
          <a:endParaRPr lang="uk-UA"/>
        </a:p>
      </dgm:t>
    </dgm:pt>
    <dgm:pt modelId="{2CC62E68-3BD4-491D-BFE4-87CE2630B221}" type="sibTrans" cxnId="{92C3FB25-B470-4186-BE86-7BFDC4AC7130}">
      <dgm:prSet/>
      <dgm:spPr/>
      <dgm:t>
        <a:bodyPr/>
        <a:lstStyle/>
        <a:p>
          <a:endParaRPr lang="uk-UA"/>
        </a:p>
      </dgm:t>
    </dgm:pt>
    <dgm:pt modelId="{9D4D1D65-A77B-4338-91DB-E1FDEB2357ED}">
      <dgm:prSet/>
      <dgm:spPr/>
      <dgm:t>
        <a:bodyPr/>
        <a:lstStyle/>
        <a:p>
          <a:endParaRPr lang="uk-UA" dirty="0"/>
        </a:p>
      </dgm:t>
    </dgm:pt>
    <dgm:pt modelId="{D65CB6B7-72D1-4FC0-9D42-8B1802018BCA}" type="parTrans" cxnId="{5858C5F3-647E-49A8-A26A-4B9493BF2E81}">
      <dgm:prSet/>
      <dgm:spPr/>
      <dgm:t>
        <a:bodyPr/>
        <a:lstStyle/>
        <a:p>
          <a:endParaRPr lang="uk-UA"/>
        </a:p>
      </dgm:t>
    </dgm:pt>
    <dgm:pt modelId="{FA0BAAEE-13ED-437A-8832-D97E4A369FED}" type="sibTrans" cxnId="{5858C5F3-647E-49A8-A26A-4B9493BF2E81}">
      <dgm:prSet/>
      <dgm:spPr/>
      <dgm:t>
        <a:bodyPr/>
        <a:lstStyle/>
        <a:p>
          <a:endParaRPr lang="uk-UA"/>
        </a:p>
      </dgm:t>
    </dgm:pt>
    <dgm:pt modelId="{42297FD4-E5C2-4B84-95F1-381CD564B462}">
      <dgm:prSet/>
      <dgm:spPr/>
      <dgm:t>
        <a:bodyPr/>
        <a:lstStyle/>
        <a:p>
          <a:endParaRPr lang="uk-UA" dirty="0"/>
        </a:p>
      </dgm:t>
    </dgm:pt>
    <dgm:pt modelId="{A81E1A3E-52E9-4A14-B655-0E05C87B2D28}" type="parTrans" cxnId="{9CC63567-2118-4A72-B46D-3487FEA1F8E8}">
      <dgm:prSet/>
      <dgm:spPr/>
      <dgm:t>
        <a:bodyPr/>
        <a:lstStyle/>
        <a:p>
          <a:endParaRPr lang="uk-UA"/>
        </a:p>
      </dgm:t>
    </dgm:pt>
    <dgm:pt modelId="{4C6AECEF-C50F-4398-B4DE-2C53F4410DE2}" type="sibTrans" cxnId="{9CC63567-2118-4A72-B46D-3487FEA1F8E8}">
      <dgm:prSet/>
      <dgm:spPr/>
      <dgm:t>
        <a:bodyPr/>
        <a:lstStyle/>
        <a:p>
          <a:endParaRPr lang="uk-UA"/>
        </a:p>
      </dgm:t>
    </dgm:pt>
    <dgm:pt modelId="{5D6BEE85-730F-4609-8436-F3ACC59A6ABD}">
      <dgm:prSet/>
      <dgm:spPr/>
      <dgm:t>
        <a:bodyPr/>
        <a:lstStyle/>
        <a:p>
          <a:endParaRPr lang="uk-UA" dirty="0"/>
        </a:p>
      </dgm:t>
    </dgm:pt>
    <dgm:pt modelId="{1916EAF6-074B-4DB6-966D-6F9FEA0DD14E}" type="parTrans" cxnId="{3675EE88-6DFA-4DFC-A5A0-B7FDFFBE5432}">
      <dgm:prSet/>
      <dgm:spPr/>
      <dgm:t>
        <a:bodyPr/>
        <a:lstStyle/>
        <a:p>
          <a:endParaRPr lang="uk-UA"/>
        </a:p>
      </dgm:t>
    </dgm:pt>
    <dgm:pt modelId="{9C42AA9C-E8F5-433E-A4A2-86F961782FC4}" type="sibTrans" cxnId="{3675EE88-6DFA-4DFC-A5A0-B7FDFFBE5432}">
      <dgm:prSet/>
      <dgm:spPr/>
      <dgm:t>
        <a:bodyPr/>
        <a:lstStyle/>
        <a:p>
          <a:endParaRPr lang="uk-UA"/>
        </a:p>
      </dgm:t>
    </dgm:pt>
    <dgm:pt modelId="{1F27710B-163A-4587-B1F8-D29328AB6228}">
      <dgm:prSet/>
      <dgm:spPr/>
      <dgm:t>
        <a:bodyPr/>
        <a:lstStyle/>
        <a:p>
          <a:endParaRPr lang="uk-UA" dirty="0"/>
        </a:p>
      </dgm:t>
    </dgm:pt>
    <dgm:pt modelId="{FAFF4C98-6E03-4C1D-8143-4EE494E98916}" type="parTrans" cxnId="{E213BE7D-8B29-4BF3-BEDF-3E42C3ED8EE7}">
      <dgm:prSet/>
      <dgm:spPr/>
      <dgm:t>
        <a:bodyPr/>
        <a:lstStyle/>
        <a:p>
          <a:endParaRPr lang="uk-UA"/>
        </a:p>
      </dgm:t>
    </dgm:pt>
    <dgm:pt modelId="{8B94E4CA-AC7B-46F4-9157-125C75FEA7BA}" type="sibTrans" cxnId="{E213BE7D-8B29-4BF3-BEDF-3E42C3ED8EE7}">
      <dgm:prSet/>
      <dgm:spPr/>
      <dgm:t>
        <a:bodyPr/>
        <a:lstStyle/>
        <a:p>
          <a:endParaRPr lang="uk-UA"/>
        </a:p>
      </dgm:t>
    </dgm:pt>
    <dgm:pt modelId="{867924BA-809F-4B16-AF86-D95CF1CBC71F}" type="pres">
      <dgm:prSet presAssocID="{E6A317D6-C015-426E-940A-D7AD83D81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BFEEB59-043F-4D52-B6A0-F54345645A72}" type="pres">
      <dgm:prSet presAssocID="{EADDD811-1AED-48F9-A5AB-21F02FB6110B}" presName="hierRoot1" presStyleCnt="0"/>
      <dgm:spPr/>
      <dgm:t>
        <a:bodyPr/>
        <a:lstStyle/>
        <a:p>
          <a:endParaRPr lang="uk-UA"/>
        </a:p>
      </dgm:t>
    </dgm:pt>
    <dgm:pt modelId="{99282F8A-1164-4543-BBEF-95E46AC6B5F7}" type="pres">
      <dgm:prSet presAssocID="{EADDD811-1AED-48F9-A5AB-21F02FB6110B}" presName="composite" presStyleCnt="0"/>
      <dgm:spPr/>
      <dgm:t>
        <a:bodyPr/>
        <a:lstStyle/>
        <a:p>
          <a:endParaRPr lang="uk-UA"/>
        </a:p>
      </dgm:t>
    </dgm:pt>
    <dgm:pt modelId="{89CC1C3D-B466-4419-AA0C-2531780DFF7E}" type="pres">
      <dgm:prSet presAssocID="{EADDD811-1AED-48F9-A5AB-21F02FB6110B}" presName="background" presStyleLbl="node0" presStyleIdx="0" presStyleCnt="1"/>
      <dgm:spPr/>
      <dgm:t>
        <a:bodyPr/>
        <a:lstStyle/>
        <a:p>
          <a:endParaRPr lang="uk-UA"/>
        </a:p>
      </dgm:t>
    </dgm:pt>
    <dgm:pt modelId="{1A860F39-4CB6-495C-8A94-EB7A9E99AA2B}" type="pres">
      <dgm:prSet presAssocID="{EADDD811-1AED-48F9-A5AB-21F02FB6110B}" presName="text" presStyleLbl="fgAcc0" presStyleIdx="0" presStyleCnt="1" custLinFactNeighborX="1182" custLinFactNeighborY="14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F26D8A-1886-4E49-9413-AC2CA2578812}" type="pres">
      <dgm:prSet presAssocID="{EADDD811-1AED-48F9-A5AB-21F02FB6110B}" presName="hierChild2" presStyleCnt="0"/>
      <dgm:spPr/>
      <dgm:t>
        <a:bodyPr/>
        <a:lstStyle/>
        <a:p>
          <a:endParaRPr lang="uk-UA"/>
        </a:p>
      </dgm:t>
    </dgm:pt>
    <dgm:pt modelId="{4452B4D6-FC27-4F27-9947-C6B02277009B}" type="pres">
      <dgm:prSet presAssocID="{AF1CB9A3-364E-4000-929E-EC0CF647C5C6}" presName="Name10" presStyleLbl="parChTrans1D2" presStyleIdx="0" presStyleCnt="2"/>
      <dgm:spPr/>
      <dgm:t>
        <a:bodyPr/>
        <a:lstStyle/>
        <a:p>
          <a:endParaRPr lang="uk-UA"/>
        </a:p>
      </dgm:t>
    </dgm:pt>
    <dgm:pt modelId="{7BE90616-0978-467C-B02E-CF3311785C30}" type="pres">
      <dgm:prSet presAssocID="{85E31871-14CE-4CA7-8E2D-42E4A480454B}" presName="hierRoot2" presStyleCnt="0"/>
      <dgm:spPr/>
      <dgm:t>
        <a:bodyPr/>
        <a:lstStyle/>
        <a:p>
          <a:endParaRPr lang="uk-UA"/>
        </a:p>
      </dgm:t>
    </dgm:pt>
    <dgm:pt modelId="{5BADB774-0DE8-429C-8C46-460414923037}" type="pres">
      <dgm:prSet presAssocID="{85E31871-14CE-4CA7-8E2D-42E4A480454B}" presName="composite2" presStyleCnt="0"/>
      <dgm:spPr/>
      <dgm:t>
        <a:bodyPr/>
        <a:lstStyle/>
        <a:p>
          <a:endParaRPr lang="uk-UA"/>
        </a:p>
      </dgm:t>
    </dgm:pt>
    <dgm:pt modelId="{6A07FD94-B3EC-4523-83B9-E4E63A725461}" type="pres">
      <dgm:prSet presAssocID="{85E31871-14CE-4CA7-8E2D-42E4A480454B}" presName="background2" presStyleLbl="node2" presStyleIdx="0" presStyleCnt="2"/>
      <dgm:spPr/>
      <dgm:t>
        <a:bodyPr/>
        <a:lstStyle/>
        <a:p>
          <a:endParaRPr lang="uk-UA"/>
        </a:p>
      </dgm:t>
    </dgm:pt>
    <dgm:pt modelId="{E3784161-44E3-42A5-939B-2AE8062E1A50}" type="pres">
      <dgm:prSet presAssocID="{85E31871-14CE-4CA7-8E2D-42E4A480454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246514E-4CFD-4EAF-A257-891019FE0C14}" type="pres">
      <dgm:prSet presAssocID="{85E31871-14CE-4CA7-8E2D-42E4A480454B}" presName="hierChild3" presStyleCnt="0"/>
      <dgm:spPr/>
      <dgm:t>
        <a:bodyPr/>
        <a:lstStyle/>
        <a:p>
          <a:endParaRPr lang="uk-UA"/>
        </a:p>
      </dgm:t>
    </dgm:pt>
    <dgm:pt modelId="{35396C01-AD02-4671-9443-DC6A7B936656}" type="pres">
      <dgm:prSet presAssocID="{B27A0745-0EF0-43AD-A521-6BC5E73341EC}" presName="Name17" presStyleLbl="parChTrans1D3" presStyleIdx="0" presStyleCnt="3"/>
      <dgm:spPr/>
      <dgm:t>
        <a:bodyPr/>
        <a:lstStyle/>
        <a:p>
          <a:endParaRPr lang="uk-UA"/>
        </a:p>
      </dgm:t>
    </dgm:pt>
    <dgm:pt modelId="{4905FC80-DDF9-4151-A45E-764C5A8EB812}" type="pres">
      <dgm:prSet presAssocID="{567452C1-B27A-449D-B050-705BDF386EC8}" presName="hierRoot3" presStyleCnt="0"/>
      <dgm:spPr/>
      <dgm:t>
        <a:bodyPr/>
        <a:lstStyle/>
        <a:p>
          <a:endParaRPr lang="uk-UA"/>
        </a:p>
      </dgm:t>
    </dgm:pt>
    <dgm:pt modelId="{EA62A366-79E6-428C-966E-4F77289E15C4}" type="pres">
      <dgm:prSet presAssocID="{567452C1-B27A-449D-B050-705BDF386EC8}" presName="composite3" presStyleCnt="0"/>
      <dgm:spPr/>
      <dgm:t>
        <a:bodyPr/>
        <a:lstStyle/>
        <a:p>
          <a:endParaRPr lang="uk-UA"/>
        </a:p>
      </dgm:t>
    </dgm:pt>
    <dgm:pt modelId="{81D0E072-DF61-4830-800E-CB92D2C58657}" type="pres">
      <dgm:prSet presAssocID="{567452C1-B27A-449D-B050-705BDF386EC8}" presName="background3" presStyleLbl="node3" presStyleIdx="0" presStyleCnt="3"/>
      <dgm:spPr/>
      <dgm:t>
        <a:bodyPr/>
        <a:lstStyle/>
        <a:p>
          <a:endParaRPr lang="uk-UA"/>
        </a:p>
      </dgm:t>
    </dgm:pt>
    <dgm:pt modelId="{64E68DA9-4179-47D6-94F4-10B845042CC3}" type="pres">
      <dgm:prSet presAssocID="{567452C1-B27A-449D-B050-705BDF386EC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8BB913-2FAB-49AC-BE3C-34D6D27728BB}" type="pres">
      <dgm:prSet presAssocID="{567452C1-B27A-449D-B050-705BDF386EC8}" presName="hierChild4" presStyleCnt="0"/>
      <dgm:spPr/>
      <dgm:t>
        <a:bodyPr/>
        <a:lstStyle/>
        <a:p>
          <a:endParaRPr lang="uk-UA"/>
        </a:p>
      </dgm:t>
    </dgm:pt>
    <dgm:pt modelId="{28894CE6-075B-484E-9D77-283AC9AA4E85}" type="pres">
      <dgm:prSet presAssocID="{A81E1A3E-52E9-4A14-B655-0E05C87B2D28}" presName="Name23" presStyleLbl="parChTrans1D4" presStyleIdx="0" presStyleCnt="4"/>
      <dgm:spPr/>
      <dgm:t>
        <a:bodyPr/>
        <a:lstStyle/>
        <a:p>
          <a:endParaRPr lang="uk-UA"/>
        </a:p>
      </dgm:t>
    </dgm:pt>
    <dgm:pt modelId="{CB90924F-5392-4D44-A12D-17ED8A092FB2}" type="pres">
      <dgm:prSet presAssocID="{42297FD4-E5C2-4B84-95F1-381CD564B462}" presName="hierRoot4" presStyleCnt="0"/>
      <dgm:spPr/>
      <dgm:t>
        <a:bodyPr/>
        <a:lstStyle/>
        <a:p>
          <a:endParaRPr lang="uk-UA"/>
        </a:p>
      </dgm:t>
    </dgm:pt>
    <dgm:pt modelId="{DD9A32C6-81B9-49F1-971C-047BC0B75F8B}" type="pres">
      <dgm:prSet presAssocID="{42297FD4-E5C2-4B84-95F1-381CD564B462}" presName="composite4" presStyleCnt="0"/>
      <dgm:spPr/>
      <dgm:t>
        <a:bodyPr/>
        <a:lstStyle/>
        <a:p>
          <a:endParaRPr lang="uk-UA"/>
        </a:p>
      </dgm:t>
    </dgm:pt>
    <dgm:pt modelId="{B0181228-77DD-4DE6-86B5-ACC7D6598B19}" type="pres">
      <dgm:prSet presAssocID="{42297FD4-E5C2-4B84-95F1-381CD564B462}" presName="background4" presStyleLbl="node4" presStyleIdx="0" presStyleCnt="4"/>
      <dgm:spPr/>
      <dgm:t>
        <a:bodyPr/>
        <a:lstStyle/>
        <a:p>
          <a:endParaRPr lang="uk-UA"/>
        </a:p>
      </dgm:t>
    </dgm:pt>
    <dgm:pt modelId="{3CE8344B-689B-422C-88C6-C4A4A5A78B7B}" type="pres">
      <dgm:prSet presAssocID="{42297FD4-E5C2-4B84-95F1-381CD564B462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31EE7C9-C0FB-43FB-AC80-ED7CC05E0D5F}" type="pres">
      <dgm:prSet presAssocID="{42297FD4-E5C2-4B84-95F1-381CD564B462}" presName="hierChild5" presStyleCnt="0"/>
      <dgm:spPr/>
      <dgm:t>
        <a:bodyPr/>
        <a:lstStyle/>
        <a:p>
          <a:endParaRPr lang="uk-UA"/>
        </a:p>
      </dgm:t>
    </dgm:pt>
    <dgm:pt modelId="{69B75548-8F54-4C85-9F94-02E60D18AB0E}" type="pres">
      <dgm:prSet presAssocID="{0FB5AC88-F4E4-49B6-8CA2-FF0732D9FACB}" presName="Name17" presStyleLbl="parChTrans1D3" presStyleIdx="1" presStyleCnt="3"/>
      <dgm:spPr/>
      <dgm:t>
        <a:bodyPr/>
        <a:lstStyle/>
        <a:p>
          <a:endParaRPr lang="uk-UA"/>
        </a:p>
      </dgm:t>
    </dgm:pt>
    <dgm:pt modelId="{8F59D0EA-7DBC-4DC6-B52C-BCA20E1D12D6}" type="pres">
      <dgm:prSet presAssocID="{6058BCE0-494D-44AA-B35C-ED1FA0368349}" presName="hierRoot3" presStyleCnt="0"/>
      <dgm:spPr/>
      <dgm:t>
        <a:bodyPr/>
        <a:lstStyle/>
        <a:p>
          <a:endParaRPr lang="uk-UA"/>
        </a:p>
      </dgm:t>
    </dgm:pt>
    <dgm:pt modelId="{2E4C2966-9B15-4CDC-BF0A-9964A0524E86}" type="pres">
      <dgm:prSet presAssocID="{6058BCE0-494D-44AA-B35C-ED1FA0368349}" presName="composite3" presStyleCnt="0"/>
      <dgm:spPr/>
      <dgm:t>
        <a:bodyPr/>
        <a:lstStyle/>
        <a:p>
          <a:endParaRPr lang="uk-UA"/>
        </a:p>
      </dgm:t>
    </dgm:pt>
    <dgm:pt modelId="{E44A307D-3CD7-45C5-9EA1-28CDB8FB1337}" type="pres">
      <dgm:prSet presAssocID="{6058BCE0-494D-44AA-B35C-ED1FA0368349}" presName="background3" presStyleLbl="node3" presStyleIdx="1" presStyleCnt="3"/>
      <dgm:spPr/>
      <dgm:t>
        <a:bodyPr/>
        <a:lstStyle/>
        <a:p>
          <a:endParaRPr lang="uk-UA"/>
        </a:p>
      </dgm:t>
    </dgm:pt>
    <dgm:pt modelId="{C472EEA5-2CFD-49F7-A99B-2C0A4B03C24E}" type="pres">
      <dgm:prSet presAssocID="{6058BCE0-494D-44AA-B35C-ED1FA0368349}" presName="text3" presStyleLbl="fgAcc3" presStyleIdx="1" presStyleCnt="3" custLinFactNeighborX="-11198" custLinFactNeighborY="68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8F7C00-5702-4413-8BF0-B16878397D58}" type="pres">
      <dgm:prSet presAssocID="{6058BCE0-494D-44AA-B35C-ED1FA0368349}" presName="hierChild4" presStyleCnt="0"/>
      <dgm:spPr/>
      <dgm:t>
        <a:bodyPr/>
        <a:lstStyle/>
        <a:p>
          <a:endParaRPr lang="uk-UA"/>
        </a:p>
      </dgm:t>
    </dgm:pt>
    <dgm:pt modelId="{E7EDEC11-492D-47C5-9691-E5892FE9F1A2}" type="pres">
      <dgm:prSet presAssocID="{D65CB6B7-72D1-4FC0-9D42-8B1802018BCA}" presName="Name23" presStyleLbl="parChTrans1D4" presStyleIdx="1" presStyleCnt="4"/>
      <dgm:spPr/>
      <dgm:t>
        <a:bodyPr/>
        <a:lstStyle/>
        <a:p>
          <a:endParaRPr lang="uk-UA"/>
        </a:p>
      </dgm:t>
    </dgm:pt>
    <dgm:pt modelId="{DB797C57-0C5A-4F77-9E21-08B5C44E9A09}" type="pres">
      <dgm:prSet presAssocID="{9D4D1D65-A77B-4338-91DB-E1FDEB2357ED}" presName="hierRoot4" presStyleCnt="0"/>
      <dgm:spPr/>
      <dgm:t>
        <a:bodyPr/>
        <a:lstStyle/>
        <a:p>
          <a:endParaRPr lang="uk-UA"/>
        </a:p>
      </dgm:t>
    </dgm:pt>
    <dgm:pt modelId="{508D6FF1-F6D8-4001-84B3-2D424A0A5E5F}" type="pres">
      <dgm:prSet presAssocID="{9D4D1D65-A77B-4338-91DB-E1FDEB2357ED}" presName="composite4" presStyleCnt="0"/>
      <dgm:spPr/>
      <dgm:t>
        <a:bodyPr/>
        <a:lstStyle/>
        <a:p>
          <a:endParaRPr lang="uk-UA"/>
        </a:p>
      </dgm:t>
    </dgm:pt>
    <dgm:pt modelId="{315670ED-0D76-4DAD-A812-EE81B50387A0}" type="pres">
      <dgm:prSet presAssocID="{9D4D1D65-A77B-4338-91DB-E1FDEB2357ED}" presName="background4" presStyleLbl="node4" presStyleIdx="1" presStyleCnt="4"/>
      <dgm:spPr/>
      <dgm:t>
        <a:bodyPr/>
        <a:lstStyle/>
        <a:p>
          <a:endParaRPr lang="uk-UA"/>
        </a:p>
      </dgm:t>
    </dgm:pt>
    <dgm:pt modelId="{A5F54A42-383D-4A16-903A-B3F1380A9398}" type="pres">
      <dgm:prSet presAssocID="{9D4D1D65-A77B-4338-91DB-E1FDEB2357ED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4A37A6F-BCC9-4723-9F91-38FCE611BB82}" type="pres">
      <dgm:prSet presAssocID="{9D4D1D65-A77B-4338-91DB-E1FDEB2357ED}" presName="hierChild5" presStyleCnt="0"/>
      <dgm:spPr/>
      <dgm:t>
        <a:bodyPr/>
        <a:lstStyle/>
        <a:p>
          <a:endParaRPr lang="uk-UA"/>
        </a:p>
      </dgm:t>
    </dgm:pt>
    <dgm:pt modelId="{594DB873-B69E-45BA-9658-C5C668ED976E}" type="pres">
      <dgm:prSet presAssocID="{4CD639DB-1672-48D6-8296-6C1E401C38CE}" presName="Name10" presStyleLbl="parChTrans1D2" presStyleIdx="1" presStyleCnt="2"/>
      <dgm:spPr/>
      <dgm:t>
        <a:bodyPr/>
        <a:lstStyle/>
        <a:p>
          <a:endParaRPr lang="uk-UA"/>
        </a:p>
      </dgm:t>
    </dgm:pt>
    <dgm:pt modelId="{709B0139-FB52-4733-8626-2427E85DFB44}" type="pres">
      <dgm:prSet presAssocID="{18647266-7B31-48D3-A9BE-8A751F63D69C}" presName="hierRoot2" presStyleCnt="0"/>
      <dgm:spPr/>
      <dgm:t>
        <a:bodyPr/>
        <a:lstStyle/>
        <a:p>
          <a:endParaRPr lang="uk-UA"/>
        </a:p>
      </dgm:t>
    </dgm:pt>
    <dgm:pt modelId="{88948527-DAFF-4B1F-B3AF-3A6635B717F1}" type="pres">
      <dgm:prSet presAssocID="{18647266-7B31-48D3-A9BE-8A751F63D69C}" presName="composite2" presStyleCnt="0"/>
      <dgm:spPr/>
      <dgm:t>
        <a:bodyPr/>
        <a:lstStyle/>
        <a:p>
          <a:endParaRPr lang="uk-UA"/>
        </a:p>
      </dgm:t>
    </dgm:pt>
    <dgm:pt modelId="{290926D6-9DD3-490B-8AE9-AA420E7A9038}" type="pres">
      <dgm:prSet presAssocID="{18647266-7B31-48D3-A9BE-8A751F63D69C}" presName="background2" presStyleLbl="node2" presStyleIdx="1" presStyleCnt="2"/>
      <dgm:spPr/>
      <dgm:t>
        <a:bodyPr/>
        <a:lstStyle/>
        <a:p>
          <a:endParaRPr lang="uk-UA"/>
        </a:p>
      </dgm:t>
    </dgm:pt>
    <dgm:pt modelId="{C78228AA-D4F4-4692-A575-951FA2F80EE9}" type="pres">
      <dgm:prSet presAssocID="{18647266-7B31-48D3-A9BE-8A751F63D69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A3048A-1999-407B-B68A-15D6C60DE67D}" type="pres">
      <dgm:prSet presAssocID="{18647266-7B31-48D3-A9BE-8A751F63D69C}" presName="hierChild3" presStyleCnt="0"/>
      <dgm:spPr/>
      <dgm:t>
        <a:bodyPr/>
        <a:lstStyle/>
        <a:p>
          <a:endParaRPr lang="uk-UA"/>
        </a:p>
      </dgm:t>
    </dgm:pt>
    <dgm:pt modelId="{4427FE19-92E6-47B5-9CB9-B83CBA7BDD07}" type="pres">
      <dgm:prSet presAssocID="{C00DF64F-3EA7-4155-BB4C-B0A75FA67872}" presName="Name17" presStyleLbl="parChTrans1D3" presStyleIdx="2" presStyleCnt="3"/>
      <dgm:spPr/>
      <dgm:t>
        <a:bodyPr/>
        <a:lstStyle/>
        <a:p>
          <a:endParaRPr lang="uk-UA"/>
        </a:p>
      </dgm:t>
    </dgm:pt>
    <dgm:pt modelId="{14538581-533F-4F00-B176-2642B89751FB}" type="pres">
      <dgm:prSet presAssocID="{D2F4EA78-8C35-4AAD-BC20-0AC0D1CE023D}" presName="hierRoot3" presStyleCnt="0"/>
      <dgm:spPr/>
      <dgm:t>
        <a:bodyPr/>
        <a:lstStyle/>
        <a:p>
          <a:endParaRPr lang="uk-UA"/>
        </a:p>
      </dgm:t>
    </dgm:pt>
    <dgm:pt modelId="{4AC2881E-27D4-4412-AD1B-9D252AE8603D}" type="pres">
      <dgm:prSet presAssocID="{D2F4EA78-8C35-4AAD-BC20-0AC0D1CE023D}" presName="composite3" presStyleCnt="0"/>
      <dgm:spPr/>
      <dgm:t>
        <a:bodyPr/>
        <a:lstStyle/>
        <a:p>
          <a:endParaRPr lang="uk-UA"/>
        </a:p>
      </dgm:t>
    </dgm:pt>
    <dgm:pt modelId="{65EC6C18-69EB-4854-B28D-AF85762DB989}" type="pres">
      <dgm:prSet presAssocID="{D2F4EA78-8C35-4AAD-BC20-0AC0D1CE023D}" presName="background3" presStyleLbl="node3" presStyleIdx="2" presStyleCnt="3"/>
      <dgm:spPr/>
      <dgm:t>
        <a:bodyPr/>
        <a:lstStyle/>
        <a:p>
          <a:endParaRPr lang="uk-UA"/>
        </a:p>
      </dgm:t>
    </dgm:pt>
    <dgm:pt modelId="{CD53E642-AD4A-47E5-906C-59FBBE0BB0A0}" type="pres">
      <dgm:prSet presAssocID="{D2F4EA78-8C35-4AAD-BC20-0AC0D1CE023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8B0EC8D-B53C-47CA-9672-4BFCD60781C2}" type="pres">
      <dgm:prSet presAssocID="{D2F4EA78-8C35-4AAD-BC20-0AC0D1CE023D}" presName="hierChild4" presStyleCnt="0"/>
      <dgm:spPr/>
      <dgm:t>
        <a:bodyPr/>
        <a:lstStyle/>
        <a:p>
          <a:endParaRPr lang="uk-UA"/>
        </a:p>
      </dgm:t>
    </dgm:pt>
    <dgm:pt modelId="{420CD23D-CD18-4372-A882-6706899F8849}" type="pres">
      <dgm:prSet presAssocID="{1916EAF6-074B-4DB6-966D-6F9FEA0DD14E}" presName="Name23" presStyleLbl="parChTrans1D4" presStyleIdx="2" presStyleCnt="4"/>
      <dgm:spPr/>
      <dgm:t>
        <a:bodyPr/>
        <a:lstStyle/>
        <a:p>
          <a:endParaRPr lang="uk-UA"/>
        </a:p>
      </dgm:t>
    </dgm:pt>
    <dgm:pt modelId="{3BF6016F-2FD4-484E-8557-CEA09856C41B}" type="pres">
      <dgm:prSet presAssocID="{5D6BEE85-730F-4609-8436-F3ACC59A6ABD}" presName="hierRoot4" presStyleCnt="0"/>
      <dgm:spPr/>
      <dgm:t>
        <a:bodyPr/>
        <a:lstStyle/>
        <a:p>
          <a:endParaRPr lang="uk-UA"/>
        </a:p>
      </dgm:t>
    </dgm:pt>
    <dgm:pt modelId="{46DA844C-4E9A-420D-BCD3-45B553724FDF}" type="pres">
      <dgm:prSet presAssocID="{5D6BEE85-730F-4609-8436-F3ACC59A6ABD}" presName="composite4" presStyleCnt="0"/>
      <dgm:spPr/>
      <dgm:t>
        <a:bodyPr/>
        <a:lstStyle/>
        <a:p>
          <a:endParaRPr lang="uk-UA"/>
        </a:p>
      </dgm:t>
    </dgm:pt>
    <dgm:pt modelId="{32568A70-D0E0-40A2-A97C-7FFF9BE10E5F}" type="pres">
      <dgm:prSet presAssocID="{5D6BEE85-730F-4609-8436-F3ACC59A6ABD}" presName="background4" presStyleLbl="node4" presStyleIdx="2" presStyleCnt="4"/>
      <dgm:spPr/>
      <dgm:t>
        <a:bodyPr/>
        <a:lstStyle/>
        <a:p>
          <a:endParaRPr lang="uk-UA"/>
        </a:p>
      </dgm:t>
    </dgm:pt>
    <dgm:pt modelId="{17C68A6D-58CC-4DD8-9866-7E2A66EF0829}" type="pres">
      <dgm:prSet presAssocID="{5D6BEE85-730F-4609-8436-F3ACC59A6ABD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6CA18F-0539-4A93-937C-08AE74C124BA}" type="pres">
      <dgm:prSet presAssocID="{5D6BEE85-730F-4609-8436-F3ACC59A6ABD}" presName="hierChild5" presStyleCnt="0"/>
      <dgm:spPr/>
      <dgm:t>
        <a:bodyPr/>
        <a:lstStyle/>
        <a:p>
          <a:endParaRPr lang="uk-UA"/>
        </a:p>
      </dgm:t>
    </dgm:pt>
    <dgm:pt modelId="{2D35FB1C-AAA7-42BA-ADCF-8EE110E4DB34}" type="pres">
      <dgm:prSet presAssocID="{FAFF4C98-6E03-4C1D-8143-4EE494E98916}" presName="Name23" presStyleLbl="parChTrans1D4" presStyleIdx="3" presStyleCnt="4"/>
      <dgm:spPr/>
      <dgm:t>
        <a:bodyPr/>
        <a:lstStyle/>
        <a:p>
          <a:endParaRPr lang="uk-UA"/>
        </a:p>
      </dgm:t>
    </dgm:pt>
    <dgm:pt modelId="{AD7B8793-FC7B-4881-8A76-BEB841F5D367}" type="pres">
      <dgm:prSet presAssocID="{1F27710B-163A-4587-B1F8-D29328AB6228}" presName="hierRoot4" presStyleCnt="0"/>
      <dgm:spPr/>
      <dgm:t>
        <a:bodyPr/>
        <a:lstStyle/>
        <a:p>
          <a:endParaRPr lang="uk-UA"/>
        </a:p>
      </dgm:t>
    </dgm:pt>
    <dgm:pt modelId="{02E3D033-354D-406E-A39F-9A390CC94667}" type="pres">
      <dgm:prSet presAssocID="{1F27710B-163A-4587-B1F8-D29328AB6228}" presName="composite4" presStyleCnt="0"/>
      <dgm:spPr/>
      <dgm:t>
        <a:bodyPr/>
        <a:lstStyle/>
        <a:p>
          <a:endParaRPr lang="uk-UA"/>
        </a:p>
      </dgm:t>
    </dgm:pt>
    <dgm:pt modelId="{F7A6F581-7409-4D83-958D-E181F75D6518}" type="pres">
      <dgm:prSet presAssocID="{1F27710B-163A-4587-B1F8-D29328AB6228}" presName="background4" presStyleLbl="node4" presStyleIdx="3" presStyleCnt="4"/>
      <dgm:spPr/>
      <dgm:t>
        <a:bodyPr/>
        <a:lstStyle/>
        <a:p>
          <a:endParaRPr lang="uk-UA"/>
        </a:p>
      </dgm:t>
    </dgm:pt>
    <dgm:pt modelId="{E6B134F2-5898-4FA8-B0C2-3C7ABDC17838}" type="pres">
      <dgm:prSet presAssocID="{1F27710B-163A-4587-B1F8-D29328AB6228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CFCB3E-46CF-4B63-8ADF-7D0C6AFC339C}" type="pres">
      <dgm:prSet presAssocID="{1F27710B-163A-4587-B1F8-D29328AB6228}" presName="hierChild5" presStyleCnt="0"/>
      <dgm:spPr/>
      <dgm:t>
        <a:bodyPr/>
        <a:lstStyle/>
        <a:p>
          <a:endParaRPr lang="uk-UA"/>
        </a:p>
      </dgm:t>
    </dgm:pt>
  </dgm:ptLst>
  <dgm:cxnLst>
    <dgm:cxn modelId="{BACE5E09-5A00-470C-B37A-03CE1C022CDF}" type="presOf" srcId="{C00DF64F-3EA7-4155-BB4C-B0A75FA67872}" destId="{4427FE19-92E6-47B5-9CB9-B83CBA7BDD07}" srcOrd="0" destOrd="0" presId="urn:microsoft.com/office/officeart/2005/8/layout/hierarchy1"/>
    <dgm:cxn modelId="{86F04206-A123-4098-A67F-D05F3B04E5C8}" type="presOf" srcId="{85E31871-14CE-4CA7-8E2D-42E4A480454B}" destId="{E3784161-44E3-42A5-939B-2AE8062E1A50}" srcOrd="0" destOrd="0" presId="urn:microsoft.com/office/officeart/2005/8/layout/hierarchy1"/>
    <dgm:cxn modelId="{A6F4D722-DF75-49D8-917B-ABE24B2A79F8}" type="presOf" srcId="{18647266-7B31-48D3-A9BE-8A751F63D69C}" destId="{C78228AA-D4F4-4692-A575-951FA2F80EE9}" srcOrd="0" destOrd="0" presId="urn:microsoft.com/office/officeart/2005/8/layout/hierarchy1"/>
    <dgm:cxn modelId="{77CFECAB-2E59-4274-BF77-07372780248A}" type="presOf" srcId="{9D4D1D65-A77B-4338-91DB-E1FDEB2357ED}" destId="{A5F54A42-383D-4A16-903A-B3F1380A9398}" srcOrd="0" destOrd="0" presId="urn:microsoft.com/office/officeart/2005/8/layout/hierarchy1"/>
    <dgm:cxn modelId="{AB077B52-0C86-440E-9E7E-EE2605817F45}" type="presOf" srcId="{0FB5AC88-F4E4-49B6-8CA2-FF0732D9FACB}" destId="{69B75548-8F54-4C85-9F94-02E60D18AB0E}" srcOrd="0" destOrd="0" presId="urn:microsoft.com/office/officeart/2005/8/layout/hierarchy1"/>
    <dgm:cxn modelId="{EF94E3CF-CCCC-44E4-951C-D78E03A53CD5}" type="presOf" srcId="{6058BCE0-494D-44AA-B35C-ED1FA0368349}" destId="{C472EEA5-2CFD-49F7-A99B-2C0A4B03C24E}" srcOrd="0" destOrd="0" presId="urn:microsoft.com/office/officeart/2005/8/layout/hierarchy1"/>
    <dgm:cxn modelId="{3675EE88-6DFA-4DFC-A5A0-B7FDFFBE5432}" srcId="{D2F4EA78-8C35-4AAD-BC20-0AC0D1CE023D}" destId="{5D6BEE85-730F-4609-8436-F3ACC59A6ABD}" srcOrd="0" destOrd="0" parTransId="{1916EAF6-074B-4DB6-966D-6F9FEA0DD14E}" sibTransId="{9C42AA9C-E8F5-433E-A4A2-86F961782FC4}"/>
    <dgm:cxn modelId="{4B1E8450-B3DA-496B-9B9A-50ECB38A38CD}" type="presOf" srcId="{4CD639DB-1672-48D6-8296-6C1E401C38CE}" destId="{594DB873-B69E-45BA-9658-C5C668ED976E}" srcOrd="0" destOrd="0" presId="urn:microsoft.com/office/officeart/2005/8/layout/hierarchy1"/>
    <dgm:cxn modelId="{898AA1D9-D3CE-43F1-985D-A3A74264AEC4}" srcId="{EADDD811-1AED-48F9-A5AB-21F02FB6110B}" destId="{18647266-7B31-48D3-A9BE-8A751F63D69C}" srcOrd="1" destOrd="0" parTransId="{4CD639DB-1672-48D6-8296-6C1E401C38CE}" sibTransId="{93876D39-97F3-4D3A-B13C-DC94811CF6BD}"/>
    <dgm:cxn modelId="{49721570-6788-4B9E-B8B8-1925D5265B7A}" type="presOf" srcId="{B27A0745-0EF0-43AD-A521-6BC5E73341EC}" destId="{35396C01-AD02-4671-9443-DC6A7B936656}" srcOrd="0" destOrd="0" presId="urn:microsoft.com/office/officeart/2005/8/layout/hierarchy1"/>
    <dgm:cxn modelId="{B1A6E9F0-E675-41AE-992D-571EA6A8A368}" type="presOf" srcId="{EADDD811-1AED-48F9-A5AB-21F02FB6110B}" destId="{1A860F39-4CB6-495C-8A94-EB7A9E99AA2B}" srcOrd="0" destOrd="0" presId="urn:microsoft.com/office/officeart/2005/8/layout/hierarchy1"/>
    <dgm:cxn modelId="{5D34A7DB-7C42-4456-BD57-764AA735413D}" type="presOf" srcId="{FAFF4C98-6E03-4C1D-8143-4EE494E98916}" destId="{2D35FB1C-AAA7-42BA-ADCF-8EE110E4DB34}" srcOrd="0" destOrd="0" presId="urn:microsoft.com/office/officeart/2005/8/layout/hierarchy1"/>
    <dgm:cxn modelId="{A0E3807C-144C-4278-BE67-392CE85DEE49}" type="presOf" srcId="{AF1CB9A3-364E-4000-929E-EC0CF647C5C6}" destId="{4452B4D6-FC27-4F27-9947-C6B02277009B}" srcOrd="0" destOrd="0" presId="urn:microsoft.com/office/officeart/2005/8/layout/hierarchy1"/>
    <dgm:cxn modelId="{BA49E906-E68D-4232-A490-C5EB5D4AC6EE}" type="presOf" srcId="{567452C1-B27A-449D-B050-705BDF386EC8}" destId="{64E68DA9-4179-47D6-94F4-10B845042CC3}" srcOrd="0" destOrd="0" presId="urn:microsoft.com/office/officeart/2005/8/layout/hierarchy1"/>
    <dgm:cxn modelId="{E868ADBC-1C41-4070-9A1D-29694336F5CE}" type="presOf" srcId="{D65CB6B7-72D1-4FC0-9D42-8B1802018BCA}" destId="{E7EDEC11-492D-47C5-9691-E5892FE9F1A2}" srcOrd="0" destOrd="0" presId="urn:microsoft.com/office/officeart/2005/8/layout/hierarchy1"/>
    <dgm:cxn modelId="{418B56DA-D7DC-4A6C-BB9D-9225198E4D73}" type="presOf" srcId="{A81E1A3E-52E9-4A14-B655-0E05C87B2D28}" destId="{28894CE6-075B-484E-9D77-283AC9AA4E85}" srcOrd="0" destOrd="0" presId="urn:microsoft.com/office/officeart/2005/8/layout/hierarchy1"/>
    <dgm:cxn modelId="{5FACF4FD-D5F0-485F-8212-4080507A622B}" type="presOf" srcId="{1F27710B-163A-4587-B1F8-D29328AB6228}" destId="{E6B134F2-5898-4FA8-B0C2-3C7ABDC17838}" srcOrd="0" destOrd="0" presId="urn:microsoft.com/office/officeart/2005/8/layout/hierarchy1"/>
    <dgm:cxn modelId="{D4FE7F55-A0D5-4E7B-BB7F-FD305C24E852}" srcId="{E6A317D6-C015-426E-940A-D7AD83D81CBE}" destId="{EADDD811-1AED-48F9-A5AB-21F02FB6110B}" srcOrd="0" destOrd="0" parTransId="{29940C29-ED47-4D80-AB44-10773CF6CB8C}" sibTransId="{541446B5-A102-46C5-82AE-5ADCA8ECAA99}"/>
    <dgm:cxn modelId="{E213BE7D-8B29-4BF3-BEDF-3E42C3ED8EE7}" srcId="{D2F4EA78-8C35-4AAD-BC20-0AC0D1CE023D}" destId="{1F27710B-163A-4587-B1F8-D29328AB6228}" srcOrd="1" destOrd="0" parTransId="{FAFF4C98-6E03-4C1D-8143-4EE494E98916}" sibTransId="{8B94E4CA-AC7B-46F4-9157-125C75FEA7BA}"/>
    <dgm:cxn modelId="{BF95B405-89E5-4F52-BA79-93E8E6D8A793}" type="presOf" srcId="{D2F4EA78-8C35-4AAD-BC20-0AC0D1CE023D}" destId="{CD53E642-AD4A-47E5-906C-59FBBE0BB0A0}" srcOrd="0" destOrd="0" presId="urn:microsoft.com/office/officeart/2005/8/layout/hierarchy1"/>
    <dgm:cxn modelId="{9CC63567-2118-4A72-B46D-3487FEA1F8E8}" srcId="{567452C1-B27A-449D-B050-705BDF386EC8}" destId="{42297FD4-E5C2-4B84-95F1-381CD564B462}" srcOrd="0" destOrd="0" parTransId="{A81E1A3E-52E9-4A14-B655-0E05C87B2D28}" sibTransId="{4C6AECEF-C50F-4398-B4DE-2C53F4410DE2}"/>
    <dgm:cxn modelId="{EABD6001-E155-456D-9AEA-D5F8C686B133}" type="presOf" srcId="{42297FD4-E5C2-4B84-95F1-381CD564B462}" destId="{3CE8344B-689B-422C-88C6-C4A4A5A78B7B}" srcOrd="0" destOrd="0" presId="urn:microsoft.com/office/officeart/2005/8/layout/hierarchy1"/>
    <dgm:cxn modelId="{4DA1ED53-F437-4D7B-91C8-4936BF535838}" type="presOf" srcId="{E6A317D6-C015-426E-940A-D7AD83D81CBE}" destId="{867924BA-809F-4B16-AF86-D95CF1CBC71F}" srcOrd="0" destOrd="0" presId="urn:microsoft.com/office/officeart/2005/8/layout/hierarchy1"/>
    <dgm:cxn modelId="{92C3FB25-B470-4186-BE86-7BFDC4AC7130}" srcId="{18647266-7B31-48D3-A9BE-8A751F63D69C}" destId="{D2F4EA78-8C35-4AAD-BC20-0AC0D1CE023D}" srcOrd="0" destOrd="0" parTransId="{C00DF64F-3EA7-4155-BB4C-B0A75FA67872}" sibTransId="{2CC62E68-3BD4-491D-BFE4-87CE2630B221}"/>
    <dgm:cxn modelId="{4E6151D0-88B3-4D17-B295-B0A4DB765BB8}" type="presOf" srcId="{5D6BEE85-730F-4609-8436-F3ACC59A6ABD}" destId="{17C68A6D-58CC-4DD8-9866-7E2A66EF0829}" srcOrd="0" destOrd="0" presId="urn:microsoft.com/office/officeart/2005/8/layout/hierarchy1"/>
    <dgm:cxn modelId="{5858C5F3-647E-49A8-A26A-4B9493BF2E81}" srcId="{6058BCE0-494D-44AA-B35C-ED1FA0368349}" destId="{9D4D1D65-A77B-4338-91DB-E1FDEB2357ED}" srcOrd="0" destOrd="0" parTransId="{D65CB6B7-72D1-4FC0-9D42-8B1802018BCA}" sibTransId="{FA0BAAEE-13ED-437A-8832-D97E4A369FED}"/>
    <dgm:cxn modelId="{EA3C809B-D21F-4372-A3D8-7B2247B0F1E1}" srcId="{85E31871-14CE-4CA7-8E2D-42E4A480454B}" destId="{6058BCE0-494D-44AA-B35C-ED1FA0368349}" srcOrd="1" destOrd="0" parTransId="{0FB5AC88-F4E4-49B6-8CA2-FF0732D9FACB}" sibTransId="{221577DB-B6D4-4413-94C3-F23B654BFAEC}"/>
    <dgm:cxn modelId="{435B8836-FD3F-4216-A27B-E173BD8D9417}" srcId="{EADDD811-1AED-48F9-A5AB-21F02FB6110B}" destId="{85E31871-14CE-4CA7-8E2D-42E4A480454B}" srcOrd="0" destOrd="0" parTransId="{AF1CB9A3-364E-4000-929E-EC0CF647C5C6}" sibTransId="{286E2B35-9D3C-4A5B-8DE4-4FE3D218BDE6}"/>
    <dgm:cxn modelId="{4D80ECF4-8719-4F13-857E-1E5C553ED8B2}" type="presOf" srcId="{1916EAF6-074B-4DB6-966D-6F9FEA0DD14E}" destId="{420CD23D-CD18-4372-A882-6706899F8849}" srcOrd="0" destOrd="0" presId="urn:microsoft.com/office/officeart/2005/8/layout/hierarchy1"/>
    <dgm:cxn modelId="{F255565E-50F6-4BE6-8AD4-4F95F651608B}" srcId="{85E31871-14CE-4CA7-8E2D-42E4A480454B}" destId="{567452C1-B27A-449D-B050-705BDF386EC8}" srcOrd="0" destOrd="0" parTransId="{B27A0745-0EF0-43AD-A521-6BC5E73341EC}" sibTransId="{BEB1EABE-462C-4876-8208-9B20CE1AED28}"/>
    <dgm:cxn modelId="{F0514E78-FAFB-461F-BAC2-9393FEC83CDA}" type="presParOf" srcId="{867924BA-809F-4B16-AF86-D95CF1CBC71F}" destId="{0BFEEB59-043F-4D52-B6A0-F54345645A72}" srcOrd="0" destOrd="0" presId="urn:microsoft.com/office/officeart/2005/8/layout/hierarchy1"/>
    <dgm:cxn modelId="{071EC6D9-924D-4916-AB0D-203819CAA1CF}" type="presParOf" srcId="{0BFEEB59-043F-4D52-B6A0-F54345645A72}" destId="{99282F8A-1164-4543-BBEF-95E46AC6B5F7}" srcOrd="0" destOrd="0" presId="urn:microsoft.com/office/officeart/2005/8/layout/hierarchy1"/>
    <dgm:cxn modelId="{28772B0F-B94D-4486-8F14-EB971C525FE1}" type="presParOf" srcId="{99282F8A-1164-4543-BBEF-95E46AC6B5F7}" destId="{89CC1C3D-B466-4419-AA0C-2531780DFF7E}" srcOrd="0" destOrd="0" presId="urn:microsoft.com/office/officeart/2005/8/layout/hierarchy1"/>
    <dgm:cxn modelId="{B2E3DB2F-045C-41F0-AF69-9A2E21031D3D}" type="presParOf" srcId="{99282F8A-1164-4543-BBEF-95E46AC6B5F7}" destId="{1A860F39-4CB6-495C-8A94-EB7A9E99AA2B}" srcOrd="1" destOrd="0" presId="urn:microsoft.com/office/officeart/2005/8/layout/hierarchy1"/>
    <dgm:cxn modelId="{C88B0527-D37B-4C3D-80EA-F4422332D986}" type="presParOf" srcId="{0BFEEB59-043F-4D52-B6A0-F54345645A72}" destId="{70F26D8A-1886-4E49-9413-AC2CA2578812}" srcOrd="1" destOrd="0" presId="urn:microsoft.com/office/officeart/2005/8/layout/hierarchy1"/>
    <dgm:cxn modelId="{4346AE4D-BECA-4852-A53F-36C4AF2E7793}" type="presParOf" srcId="{70F26D8A-1886-4E49-9413-AC2CA2578812}" destId="{4452B4D6-FC27-4F27-9947-C6B02277009B}" srcOrd="0" destOrd="0" presId="urn:microsoft.com/office/officeart/2005/8/layout/hierarchy1"/>
    <dgm:cxn modelId="{CB5C545B-BFED-4146-AB5A-6D5B9CE76662}" type="presParOf" srcId="{70F26D8A-1886-4E49-9413-AC2CA2578812}" destId="{7BE90616-0978-467C-B02E-CF3311785C30}" srcOrd="1" destOrd="0" presId="urn:microsoft.com/office/officeart/2005/8/layout/hierarchy1"/>
    <dgm:cxn modelId="{EB108192-08F8-4118-9347-B4F07238BC22}" type="presParOf" srcId="{7BE90616-0978-467C-B02E-CF3311785C30}" destId="{5BADB774-0DE8-429C-8C46-460414923037}" srcOrd="0" destOrd="0" presId="urn:microsoft.com/office/officeart/2005/8/layout/hierarchy1"/>
    <dgm:cxn modelId="{F16767D5-7401-4639-B45D-2F82D14529FD}" type="presParOf" srcId="{5BADB774-0DE8-429C-8C46-460414923037}" destId="{6A07FD94-B3EC-4523-83B9-E4E63A725461}" srcOrd="0" destOrd="0" presId="urn:microsoft.com/office/officeart/2005/8/layout/hierarchy1"/>
    <dgm:cxn modelId="{14D74DC1-DCB1-450F-AB75-F38BF1693A77}" type="presParOf" srcId="{5BADB774-0DE8-429C-8C46-460414923037}" destId="{E3784161-44E3-42A5-939B-2AE8062E1A50}" srcOrd="1" destOrd="0" presId="urn:microsoft.com/office/officeart/2005/8/layout/hierarchy1"/>
    <dgm:cxn modelId="{C55059DD-46FE-4260-B001-A02B5C679E23}" type="presParOf" srcId="{7BE90616-0978-467C-B02E-CF3311785C30}" destId="{B246514E-4CFD-4EAF-A257-891019FE0C14}" srcOrd="1" destOrd="0" presId="urn:microsoft.com/office/officeart/2005/8/layout/hierarchy1"/>
    <dgm:cxn modelId="{27ACA58F-278B-4827-B957-D0C84B204517}" type="presParOf" srcId="{B246514E-4CFD-4EAF-A257-891019FE0C14}" destId="{35396C01-AD02-4671-9443-DC6A7B936656}" srcOrd="0" destOrd="0" presId="urn:microsoft.com/office/officeart/2005/8/layout/hierarchy1"/>
    <dgm:cxn modelId="{18493B15-CFF1-4A44-A048-58850D86537C}" type="presParOf" srcId="{B246514E-4CFD-4EAF-A257-891019FE0C14}" destId="{4905FC80-DDF9-4151-A45E-764C5A8EB812}" srcOrd="1" destOrd="0" presId="urn:microsoft.com/office/officeart/2005/8/layout/hierarchy1"/>
    <dgm:cxn modelId="{8FF058C4-4801-4BB5-89B2-91426B2D00A6}" type="presParOf" srcId="{4905FC80-DDF9-4151-A45E-764C5A8EB812}" destId="{EA62A366-79E6-428C-966E-4F77289E15C4}" srcOrd="0" destOrd="0" presId="urn:microsoft.com/office/officeart/2005/8/layout/hierarchy1"/>
    <dgm:cxn modelId="{88AC5846-163F-4DD1-8B71-BC178BAED9EB}" type="presParOf" srcId="{EA62A366-79E6-428C-966E-4F77289E15C4}" destId="{81D0E072-DF61-4830-800E-CB92D2C58657}" srcOrd="0" destOrd="0" presId="urn:microsoft.com/office/officeart/2005/8/layout/hierarchy1"/>
    <dgm:cxn modelId="{F06540A5-1F1F-4193-AE20-C24BA2603358}" type="presParOf" srcId="{EA62A366-79E6-428C-966E-4F77289E15C4}" destId="{64E68DA9-4179-47D6-94F4-10B845042CC3}" srcOrd="1" destOrd="0" presId="urn:microsoft.com/office/officeart/2005/8/layout/hierarchy1"/>
    <dgm:cxn modelId="{E16AB203-7704-47AE-BE75-69912A003EC0}" type="presParOf" srcId="{4905FC80-DDF9-4151-A45E-764C5A8EB812}" destId="{588BB913-2FAB-49AC-BE3C-34D6D27728BB}" srcOrd="1" destOrd="0" presId="urn:microsoft.com/office/officeart/2005/8/layout/hierarchy1"/>
    <dgm:cxn modelId="{E5C4C7BF-5120-413C-9192-950AE1F4A0F2}" type="presParOf" srcId="{588BB913-2FAB-49AC-BE3C-34D6D27728BB}" destId="{28894CE6-075B-484E-9D77-283AC9AA4E85}" srcOrd="0" destOrd="0" presId="urn:microsoft.com/office/officeart/2005/8/layout/hierarchy1"/>
    <dgm:cxn modelId="{2D1C71DB-317D-4A29-8E20-3817FCBC6A59}" type="presParOf" srcId="{588BB913-2FAB-49AC-BE3C-34D6D27728BB}" destId="{CB90924F-5392-4D44-A12D-17ED8A092FB2}" srcOrd="1" destOrd="0" presId="urn:microsoft.com/office/officeart/2005/8/layout/hierarchy1"/>
    <dgm:cxn modelId="{BC3A22F6-B90F-48A9-B5C6-C01D70E512CA}" type="presParOf" srcId="{CB90924F-5392-4D44-A12D-17ED8A092FB2}" destId="{DD9A32C6-81B9-49F1-971C-047BC0B75F8B}" srcOrd="0" destOrd="0" presId="urn:microsoft.com/office/officeart/2005/8/layout/hierarchy1"/>
    <dgm:cxn modelId="{0339AAFC-7335-4737-8859-F06F60697863}" type="presParOf" srcId="{DD9A32C6-81B9-49F1-971C-047BC0B75F8B}" destId="{B0181228-77DD-4DE6-86B5-ACC7D6598B19}" srcOrd="0" destOrd="0" presId="urn:microsoft.com/office/officeart/2005/8/layout/hierarchy1"/>
    <dgm:cxn modelId="{B313C6FE-DF27-4D9C-9B4C-42B6407A774D}" type="presParOf" srcId="{DD9A32C6-81B9-49F1-971C-047BC0B75F8B}" destId="{3CE8344B-689B-422C-88C6-C4A4A5A78B7B}" srcOrd="1" destOrd="0" presId="urn:microsoft.com/office/officeart/2005/8/layout/hierarchy1"/>
    <dgm:cxn modelId="{06A29BAE-FE8E-4138-A4CA-70DF5420775E}" type="presParOf" srcId="{CB90924F-5392-4D44-A12D-17ED8A092FB2}" destId="{631EE7C9-C0FB-43FB-AC80-ED7CC05E0D5F}" srcOrd="1" destOrd="0" presId="urn:microsoft.com/office/officeart/2005/8/layout/hierarchy1"/>
    <dgm:cxn modelId="{F083C45D-E611-468B-BF50-2A24011E0C1C}" type="presParOf" srcId="{B246514E-4CFD-4EAF-A257-891019FE0C14}" destId="{69B75548-8F54-4C85-9F94-02E60D18AB0E}" srcOrd="2" destOrd="0" presId="urn:microsoft.com/office/officeart/2005/8/layout/hierarchy1"/>
    <dgm:cxn modelId="{7BA1397A-FFE0-41C9-AE46-40491D6FEACF}" type="presParOf" srcId="{B246514E-4CFD-4EAF-A257-891019FE0C14}" destId="{8F59D0EA-7DBC-4DC6-B52C-BCA20E1D12D6}" srcOrd="3" destOrd="0" presId="urn:microsoft.com/office/officeart/2005/8/layout/hierarchy1"/>
    <dgm:cxn modelId="{3D551480-97DA-4F19-89DE-5C0DC08A1E72}" type="presParOf" srcId="{8F59D0EA-7DBC-4DC6-B52C-BCA20E1D12D6}" destId="{2E4C2966-9B15-4CDC-BF0A-9964A0524E86}" srcOrd="0" destOrd="0" presId="urn:microsoft.com/office/officeart/2005/8/layout/hierarchy1"/>
    <dgm:cxn modelId="{C3FF962B-AA7C-4EF7-9571-424023DEF071}" type="presParOf" srcId="{2E4C2966-9B15-4CDC-BF0A-9964A0524E86}" destId="{E44A307D-3CD7-45C5-9EA1-28CDB8FB1337}" srcOrd="0" destOrd="0" presId="urn:microsoft.com/office/officeart/2005/8/layout/hierarchy1"/>
    <dgm:cxn modelId="{330EB952-676C-4761-A5F1-F2D1BAFF1F34}" type="presParOf" srcId="{2E4C2966-9B15-4CDC-BF0A-9964A0524E86}" destId="{C472EEA5-2CFD-49F7-A99B-2C0A4B03C24E}" srcOrd="1" destOrd="0" presId="urn:microsoft.com/office/officeart/2005/8/layout/hierarchy1"/>
    <dgm:cxn modelId="{A1C97804-A734-4013-AC73-65BA5C41958A}" type="presParOf" srcId="{8F59D0EA-7DBC-4DC6-B52C-BCA20E1D12D6}" destId="{938F7C00-5702-4413-8BF0-B16878397D58}" srcOrd="1" destOrd="0" presId="urn:microsoft.com/office/officeart/2005/8/layout/hierarchy1"/>
    <dgm:cxn modelId="{8D9F0AEC-AAD0-4CE2-B6B9-2676773C3770}" type="presParOf" srcId="{938F7C00-5702-4413-8BF0-B16878397D58}" destId="{E7EDEC11-492D-47C5-9691-E5892FE9F1A2}" srcOrd="0" destOrd="0" presId="urn:microsoft.com/office/officeart/2005/8/layout/hierarchy1"/>
    <dgm:cxn modelId="{EB085C00-2C3D-48B4-8839-78400450E795}" type="presParOf" srcId="{938F7C00-5702-4413-8BF0-B16878397D58}" destId="{DB797C57-0C5A-4F77-9E21-08B5C44E9A09}" srcOrd="1" destOrd="0" presId="urn:microsoft.com/office/officeart/2005/8/layout/hierarchy1"/>
    <dgm:cxn modelId="{8C1A037E-59A8-46F7-928C-3BFD9F642C31}" type="presParOf" srcId="{DB797C57-0C5A-4F77-9E21-08B5C44E9A09}" destId="{508D6FF1-F6D8-4001-84B3-2D424A0A5E5F}" srcOrd="0" destOrd="0" presId="urn:microsoft.com/office/officeart/2005/8/layout/hierarchy1"/>
    <dgm:cxn modelId="{C0E9A4C9-5B33-46C0-B068-04BE41A354C3}" type="presParOf" srcId="{508D6FF1-F6D8-4001-84B3-2D424A0A5E5F}" destId="{315670ED-0D76-4DAD-A812-EE81B50387A0}" srcOrd="0" destOrd="0" presId="urn:microsoft.com/office/officeart/2005/8/layout/hierarchy1"/>
    <dgm:cxn modelId="{46927112-FE8F-4469-89F7-8ADB46069C03}" type="presParOf" srcId="{508D6FF1-F6D8-4001-84B3-2D424A0A5E5F}" destId="{A5F54A42-383D-4A16-903A-B3F1380A9398}" srcOrd="1" destOrd="0" presId="urn:microsoft.com/office/officeart/2005/8/layout/hierarchy1"/>
    <dgm:cxn modelId="{CB0B1C1B-D69C-4F81-9C16-A1588C816C0E}" type="presParOf" srcId="{DB797C57-0C5A-4F77-9E21-08B5C44E9A09}" destId="{04A37A6F-BCC9-4723-9F91-38FCE611BB82}" srcOrd="1" destOrd="0" presId="urn:microsoft.com/office/officeart/2005/8/layout/hierarchy1"/>
    <dgm:cxn modelId="{04DF94E6-7353-4DE7-8CF4-6A16E67BCB0A}" type="presParOf" srcId="{70F26D8A-1886-4E49-9413-AC2CA2578812}" destId="{594DB873-B69E-45BA-9658-C5C668ED976E}" srcOrd="2" destOrd="0" presId="urn:microsoft.com/office/officeart/2005/8/layout/hierarchy1"/>
    <dgm:cxn modelId="{5A2A9284-610D-471C-8C04-39C56AA1EF4C}" type="presParOf" srcId="{70F26D8A-1886-4E49-9413-AC2CA2578812}" destId="{709B0139-FB52-4733-8626-2427E85DFB44}" srcOrd="3" destOrd="0" presId="urn:microsoft.com/office/officeart/2005/8/layout/hierarchy1"/>
    <dgm:cxn modelId="{01907133-8690-4CEB-A610-E070B96EA6A0}" type="presParOf" srcId="{709B0139-FB52-4733-8626-2427E85DFB44}" destId="{88948527-DAFF-4B1F-B3AF-3A6635B717F1}" srcOrd="0" destOrd="0" presId="urn:microsoft.com/office/officeart/2005/8/layout/hierarchy1"/>
    <dgm:cxn modelId="{997C8068-BDCA-4511-BD1F-D82C8E099070}" type="presParOf" srcId="{88948527-DAFF-4B1F-B3AF-3A6635B717F1}" destId="{290926D6-9DD3-490B-8AE9-AA420E7A9038}" srcOrd="0" destOrd="0" presId="urn:microsoft.com/office/officeart/2005/8/layout/hierarchy1"/>
    <dgm:cxn modelId="{27D622B4-4F4B-4CB0-BB12-F335CA5A61BA}" type="presParOf" srcId="{88948527-DAFF-4B1F-B3AF-3A6635B717F1}" destId="{C78228AA-D4F4-4692-A575-951FA2F80EE9}" srcOrd="1" destOrd="0" presId="urn:microsoft.com/office/officeart/2005/8/layout/hierarchy1"/>
    <dgm:cxn modelId="{77642E57-2080-439A-AF8B-538CE3EC2C34}" type="presParOf" srcId="{709B0139-FB52-4733-8626-2427E85DFB44}" destId="{58A3048A-1999-407B-B68A-15D6C60DE67D}" srcOrd="1" destOrd="0" presId="urn:microsoft.com/office/officeart/2005/8/layout/hierarchy1"/>
    <dgm:cxn modelId="{81D8691C-A052-48BF-BBF3-D0D7ECF57F12}" type="presParOf" srcId="{58A3048A-1999-407B-B68A-15D6C60DE67D}" destId="{4427FE19-92E6-47B5-9CB9-B83CBA7BDD07}" srcOrd="0" destOrd="0" presId="urn:microsoft.com/office/officeart/2005/8/layout/hierarchy1"/>
    <dgm:cxn modelId="{AA9DBFBD-E228-4436-B2EB-0685B77582C5}" type="presParOf" srcId="{58A3048A-1999-407B-B68A-15D6C60DE67D}" destId="{14538581-533F-4F00-B176-2642B89751FB}" srcOrd="1" destOrd="0" presId="urn:microsoft.com/office/officeart/2005/8/layout/hierarchy1"/>
    <dgm:cxn modelId="{489ADECA-C575-4A5E-B173-81FB004F80B3}" type="presParOf" srcId="{14538581-533F-4F00-B176-2642B89751FB}" destId="{4AC2881E-27D4-4412-AD1B-9D252AE8603D}" srcOrd="0" destOrd="0" presId="urn:microsoft.com/office/officeart/2005/8/layout/hierarchy1"/>
    <dgm:cxn modelId="{688866F0-6A05-4485-B5E9-16DDC41B1B66}" type="presParOf" srcId="{4AC2881E-27D4-4412-AD1B-9D252AE8603D}" destId="{65EC6C18-69EB-4854-B28D-AF85762DB989}" srcOrd="0" destOrd="0" presId="urn:microsoft.com/office/officeart/2005/8/layout/hierarchy1"/>
    <dgm:cxn modelId="{869BD90F-BD05-4AAA-BBEE-B6FC5B685388}" type="presParOf" srcId="{4AC2881E-27D4-4412-AD1B-9D252AE8603D}" destId="{CD53E642-AD4A-47E5-906C-59FBBE0BB0A0}" srcOrd="1" destOrd="0" presId="urn:microsoft.com/office/officeart/2005/8/layout/hierarchy1"/>
    <dgm:cxn modelId="{FFEBF60C-7657-4DB6-A7D7-90BECB31323D}" type="presParOf" srcId="{14538581-533F-4F00-B176-2642B89751FB}" destId="{18B0EC8D-B53C-47CA-9672-4BFCD60781C2}" srcOrd="1" destOrd="0" presId="urn:microsoft.com/office/officeart/2005/8/layout/hierarchy1"/>
    <dgm:cxn modelId="{074655CA-18DD-4CE3-87AF-128192259A0A}" type="presParOf" srcId="{18B0EC8D-B53C-47CA-9672-4BFCD60781C2}" destId="{420CD23D-CD18-4372-A882-6706899F8849}" srcOrd="0" destOrd="0" presId="urn:microsoft.com/office/officeart/2005/8/layout/hierarchy1"/>
    <dgm:cxn modelId="{A37CDE1E-E3F9-4554-A18B-8BCE48BE1AB5}" type="presParOf" srcId="{18B0EC8D-B53C-47CA-9672-4BFCD60781C2}" destId="{3BF6016F-2FD4-484E-8557-CEA09856C41B}" srcOrd="1" destOrd="0" presId="urn:microsoft.com/office/officeart/2005/8/layout/hierarchy1"/>
    <dgm:cxn modelId="{9C8C232D-6298-4F2C-A2C9-3FB853CE543C}" type="presParOf" srcId="{3BF6016F-2FD4-484E-8557-CEA09856C41B}" destId="{46DA844C-4E9A-420D-BCD3-45B553724FDF}" srcOrd="0" destOrd="0" presId="urn:microsoft.com/office/officeart/2005/8/layout/hierarchy1"/>
    <dgm:cxn modelId="{83CC079D-3F2B-417D-8B44-1EF80AC0EDC0}" type="presParOf" srcId="{46DA844C-4E9A-420D-BCD3-45B553724FDF}" destId="{32568A70-D0E0-40A2-A97C-7FFF9BE10E5F}" srcOrd="0" destOrd="0" presId="urn:microsoft.com/office/officeart/2005/8/layout/hierarchy1"/>
    <dgm:cxn modelId="{1E1681B3-0E97-461A-824F-0C4EA8B1C312}" type="presParOf" srcId="{46DA844C-4E9A-420D-BCD3-45B553724FDF}" destId="{17C68A6D-58CC-4DD8-9866-7E2A66EF0829}" srcOrd="1" destOrd="0" presId="urn:microsoft.com/office/officeart/2005/8/layout/hierarchy1"/>
    <dgm:cxn modelId="{3D1BAB2F-A041-49C2-A03E-5B81D08CA268}" type="presParOf" srcId="{3BF6016F-2FD4-484E-8557-CEA09856C41B}" destId="{176CA18F-0539-4A93-937C-08AE74C124BA}" srcOrd="1" destOrd="0" presId="urn:microsoft.com/office/officeart/2005/8/layout/hierarchy1"/>
    <dgm:cxn modelId="{3F684ABC-E8D9-4D9C-8D0D-3EC13930304B}" type="presParOf" srcId="{18B0EC8D-B53C-47CA-9672-4BFCD60781C2}" destId="{2D35FB1C-AAA7-42BA-ADCF-8EE110E4DB34}" srcOrd="2" destOrd="0" presId="urn:microsoft.com/office/officeart/2005/8/layout/hierarchy1"/>
    <dgm:cxn modelId="{EBB9D4F3-E3C3-41CB-8EE3-BC0ADA95DE72}" type="presParOf" srcId="{18B0EC8D-B53C-47CA-9672-4BFCD60781C2}" destId="{AD7B8793-FC7B-4881-8A76-BEB841F5D367}" srcOrd="3" destOrd="0" presId="urn:microsoft.com/office/officeart/2005/8/layout/hierarchy1"/>
    <dgm:cxn modelId="{76298FEB-8BE9-44EC-9481-EFB5B7410EE6}" type="presParOf" srcId="{AD7B8793-FC7B-4881-8A76-BEB841F5D367}" destId="{02E3D033-354D-406E-A39F-9A390CC94667}" srcOrd="0" destOrd="0" presId="urn:microsoft.com/office/officeart/2005/8/layout/hierarchy1"/>
    <dgm:cxn modelId="{37092B86-7B78-4991-B9B5-04DA1DF52A22}" type="presParOf" srcId="{02E3D033-354D-406E-A39F-9A390CC94667}" destId="{F7A6F581-7409-4D83-958D-E181F75D6518}" srcOrd="0" destOrd="0" presId="urn:microsoft.com/office/officeart/2005/8/layout/hierarchy1"/>
    <dgm:cxn modelId="{6C590F89-1F4B-4CD5-9072-CDBC7D1E72D3}" type="presParOf" srcId="{02E3D033-354D-406E-A39F-9A390CC94667}" destId="{E6B134F2-5898-4FA8-B0C2-3C7ABDC17838}" srcOrd="1" destOrd="0" presId="urn:microsoft.com/office/officeart/2005/8/layout/hierarchy1"/>
    <dgm:cxn modelId="{5BD51FDA-66C0-43C7-9E5D-F0908AB607FD}" type="presParOf" srcId="{AD7B8793-FC7B-4881-8A76-BEB841F5D367}" destId="{81CFCB3E-46CF-4B63-8ADF-7D0C6AFC339C}" srcOrd="1" destOrd="0" presId="urn:microsoft.com/office/officeart/2005/8/layout/hierarchy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C98A0-C7C8-4400-9954-7CECA0E5CDFE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0"/>
      <dgm:spPr/>
      <dgm:t>
        <a:bodyPr/>
        <a:lstStyle/>
        <a:p>
          <a:endParaRPr lang="uk-UA"/>
        </a:p>
      </dgm:t>
    </dgm:pt>
    <dgm:pt modelId="{D0D18B42-BB22-4CED-8DAA-9264376BCAAB}">
      <dgm:prSet phldrT="[Текст]" phldr="1"/>
      <dgm:spPr/>
      <dgm:t>
        <a:bodyPr/>
        <a:lstStyle/>
        <a:p>
          <a:endParaRPr lang="uk-UA"/>
        </a:p>
      </dgm:t>
    </dgm:pt>
    <dgm:pt modelId="{8C7B62B5-D866-4D0F-8B82-0E5E62BFF0FC}" type="parTrans" cxnId="{320D2BCD-C38A-4020-AC92-1DE46DB04B61}">
      <dgm:prSet/>
      <dgm:spPr/>
      <dgm:t>
        <a:bodyPr/>
        <a:lstStyle/>
        <a:p>
          <a:endParaRPr lang="uk-UA"/>
        </a:p>
      </dgm:t>
    </dgm:pt>
    <dgm:pt modelId="{C577820A-52C9-4428-9AF7-CD4CA6D54D13}" type="sibTrans" cxnId="{320D2BCD-C38A-4020-AC92-1DE46DB04B61}">
      <dgm:prSet/>
      <dgm:spPr/>
      <dgm:t>
        <a:bodyPr/>
        <a:lstStyle/>
        <a:p>
          <a:endParaRPr lang="uk-UA"/>
        </a:p>
      </dgm:t>
    </dgm:pt>
    <dgm:pt modelId="{83090FAB-D16D-4870-9248-1071642F217B}">
      <dgm:prSet phldrT="[Текст]" phldr="1"/>
      <dgm:spPr/>
      <dgm:t>
        <a:bodyPr/>
        <a:lstStyle/>
        <a:p>
          <a:endParaRPr lang="uk-UA"/>
        </a:p>
      </dgm:t>
    </dgm:pt>
    <dgm:pt modelId="{C46A713A-5AE6-4C39-997A-B1EF1885FF4B}" type="parTrans" cxnId="{873B79B0-66B2-484F-9F12-612482A5103A}">
      <dgm:prSet/>
      <dgm:spPr/>
      <dgm:t>
        <a:bodyPr/>
        <a:lstStyle/>
        <a:p>
          <a:endParaRPr lang="uk-UA"/>
        </a:p>
      </dgm:t>
    </dgm:pt>
    <dgm:pt modelId="{ADB696FB-1FC8-4691-AFD3-1B33E9CEEA52}" type="sibTrans" cxnId="{873B79B0-66B2-484F-9F12-612482A5103A}">
      <dgm:prSet/>
      <dgm:spPr/>
      <dgm:t>
        <a:bodyPr/>
        <a:lstStyle/>
        <a:p>
          <a:endParaRPr lang="uk-UA"/>
        </a:p>
      </dgm:t>
    </dgm:pt>
    <dgm:pt modelId="{A74AEA8D-BA0B-4FC8-9862-FDC1947D5519}">
      <dgm:prSet phldrT="[Текст]" phldr="1"/>
      <dgm:spPr/>
      <dgm:t>
        <a:bodyPr/>
        <a:lstStyle/>
        <a:p>
          <a:endParaRPr lang="uk-UA"/>
        </a:p>
      </dgm:t>
    </dgm:pt>
    <dgm:pt modelId="{841747B5-DC39-425D-837C-A3C0102D4B0E}" type="parTrans" cxnId="{440F2E35-3200-42AC-8B50-436FB9A33033}">
      <dgm:prSet/>
      <dgm:spPr/>
      <dgm:t>
        <a:bodyPr/>
        <a:lstStyle/>
        <a:p>
          <a:endParaRPr lang="uk-UA"/>
        </a:p>
      </dgm:t>
    </dgm:pt>
    <dgm:pt modelId="{F927FDDB-84E8-4309-98F7-A16B39A66D59}" type="sibTrans" cxnId="{440F2E35-3200-42AC-8B50-436FB9A33033}">
      <dgm:prSet/>
      <dgm:spPr/>
      <dgm:t>
        <a:bodyPr/>
        <a:lstStyle/>
        <a:p>
          <a:endParaRPr lang="uk-UA"/>
        </a:p>
      </dgm:t>
    </dgm:pt>
    <dgm:pt modelId="{99D3B6E3-215F-4993-B605-B4F475E4CC59}">
      <dgm:prSet phldrT="[Текст]" phldr="1"/>
      <dgm:spPr/>
      <dgm:t>
        <a:bodyPr/>
        <a:lstStyle/>
        <a:p>
          <a:endParaRPr lang="uk-UA"/>
        </a:p>
      </dgm:t>
    </dgm:pt>
    <dgm:pt modelId="{8A527D0B-3BC3-4A06-A9EC-61BAAD7550E8}" type="parTrans" cxnId="{846E38C3-ADF5-4197-A2EE-87AC5822ED7C}">
      <dgm:prSet/>
      <dgm:spPr/>
      <dgm:t>
        <a:bodyPr/>
        <a:lstStyle/>
        <a:p>
          <a:endParaRPr lang="uk-UA"/>
        </a:p>
      </dgm:t>
    </dgm:pt>
    <dgm:pt modelId="{515F7AEC-A554-4940-97D3-E4A552AED391}" type="sibTrans" cxnId="{846E38C3-ADF5-4197-A2EE-87AC5822ED7C}">
      <dgm:prSet/>
      <dgm:spPr/>
      <dgm:t>
        <a:bodyPr/>
        <a:lstStyle/>
        <a:p>
          <a:endParaRPr lang="uk-UA"/>
        </a:p>
      </dgm:t>
    </dgm:pt>
    <dgm:pt modelId="{0BD94CFF-C125-4B39-ABC2-E6583875F532}">
      <dgm:prSet phldrT="[Текст]" phldr="1"/>
      <dgm:spPr/>
      <dgm:t>
        <a:bodyPr/>
        <a:lstStyle/>
        <a:p>
          <a:endParaRPr lang="uk-UA"/>
        </a:p>
      </dgm:t>
    </dgm:pt>
    <dgm:pt modelId="{0DB56826-734E-45A7-B331-571D4EA18A1B}" type="parTrans" cxnId="{8B114C32-B43B-4D6C-A2E4-36D8841C4052}">
      <dgm:prSet/>
      <dgm:spPr/>
      <dgm:t>
        <a:bodyPr/>
        <a:lstStyle/>
        <a:p>
          <a:endParaRPr lang="uk-UA"/>
        </a:p>
      </dgm:t>
    </dgm:pt>
    <dgm:pt modelId="{EC26B053-90B5-4D81-B3F7-0A28BBE9FCFF}" type="sibTrans" cxnId="{8B114C32-B43B-4D6C-A2E4-36D8841C4052}">
      <dgm:prSet/>
      <dgm:spPr/>
      <dgm:t>
        <a:bodyPr/>
        <a:lstStyle/>
        <a:p>
          <a:endParaRPr lang="uk-UA"/>
        </a:p>
      </dgm:t>
    </dgm:pt>
    <dgm:pt modelId="{F0777A1D-DF76-4691-B224-9E89204582D3}" type="pres">
      <dgm:prSet presAssocID="{648C98A0-C7C8-4400-9954-7CECA0E5CD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FA2120C-F0AA-4791-9DC2-D009153EF786}" type="pres">
      <dgm:prSet presAssocID="{D0D18B42-BB22-4CED-8DAA-9264376BCAAB}" presName="centerShape" presStyleLbl="node0" presStyleIdx="0" presStyleCnt="1"/>
      <dgm:spPr/>
      <dgm:t>
        <a:bodyPr/>
        <a:lstStyle/>
        <a:p>
          <a:endParaRPr lang="uk-UA"/>
        </a:p>
      </dgm:t>
    </dgm:pt>
    <dgm:pt modelId="{74DE71EA-CEBC-4568-85C9-4C4292FB338B}" type="pres">
      <dgm:prSet presAssocID="{83090FAB-D16D-4870-9248-1071642F21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FCB46-4E51-4285-94C6-B7FB617D2475}" type="pres">
      <dgm:prSet presAssocID="{83090FAB-D16D-4870-9248-1071642F217B}" presName="dummy" presStyleCnt="0"/>
      <dgm:spPr/>
    </dgm:pt>
    <dgm:pt modelId="{E330BD3E-4846-4B0F-B9A4-6D1C06D4899D}" type="pres">
      <dgm:prSet presAssocID="{ADB696FB-1FC8-4691-AFD3-1B33E9CEEA52}" presName="sibTrans" presStyleLbl="sibTrans2D1" presStyleIdx="0" presStyleCnt="4"/>
      <dgm:spPr/>
      <dgm:t>
        <a:bodyPr/>
        <a:lstStyle/>
        <a:p>
          <a:endParaRPr lang="uk-UA"/>
        </a:p>
      </dgm:t>
    </dgm:pt>
    <dgm:pt modelId="{E5AA26BD-4A01-435B-AD77-4AF40235EFB6}" type="pres">
      <dgm:prSet presAssocID="{A74AEA8D-BA0B-4FC8-9862-FDC1947D55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85436C-DE93-4DC4-B78A-2905023ABAC8}" type="pres">
      <dgm:prSet presAssocID="{A74AEA8D-BA0B-4FC8-9862-FDC1947D5519}" presName="dummy" presStyleCnt="0"/>
      <dgm:spPr/>
    </dgm:pt>
    <dgm:pt modelId="{B0246A7E-DEFC-4F80-AE53-A422F878568B}" type="pres">
      <dgm:prSet presAssocID="{F927FDDB-84E8-4309-98F7-A16B39A66D59}" presName="sibTrans" presStyleLbl="sibTrans2D1" presStyleIdx="1" presStyleCnt="4"/>
      <dgm:spPr/>
      <dgm:t>
        <a:bodyPr/>
        <a:lstStyle/>
        <a:p>
          <a:endParaRPr lang="uk-UA"/>
        </a:p>
      </dgm:t>
    </dgm:pt>
    <dgm:pt modelId="{E7A71596-0E98-4447-8913-76A0A9CF2DF6}" type="pres">
      <dgm:prSet presAssocID="{99D3B6E3-215F-4993-B605-B4F475E4CC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92742B-FD38-4D22-93A1-9B3C97260088}" type="pres">
      <dgm:prSet presAssocID="{99D3B6E3-215F-4993-B605-B4F475E4CC59}" presName="dummy" presStyleCnt="0"/>
      <dgm:spPr/>
    </dgm:pt>
    <dgm:pt modelId="{7799E79B-A924-48B7-909D-E66A19E064A1}" type="pres">
      <dgm:prSet presAssocID="{515F7AEC-A554-4940-97D3-E4A552AED391}" presName="sibTrans" presStyleLbl="sibTrans2D1" presStyleIdx="2" presStyleCnt="4"/>
      <dgm:spPr/>
      <dgm:t>
        <a:bodyPr/>
        <a:lstStyle/>
        <a:p>
          <a:endParaRPr lang="uk-UA"/>
        </a:p>
      </dgm:t>
    </dgm:pt>
    <dgm:pt modelId="{75742633-4F33-4509-9E88-CFA4219EE251}" type="pres">
      <dgm:prSet presAssocID="{0BD94CFF-C125-4B39-ABC2-E6583875F5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2AC57C-39C8-49BC-AFC9-60EA973A1B8B}" type="pres">
      <dgm:prSet presAssocID="{0BD94CFF-C125-4B39-ABC2-E6583875F532}" presName="dummy" presStyleCnt="0"/>
      <dgm:spPr/>
    </dgm:pt>
    <dgm:pt modelId="{8561E84C-26DB-4DB2-A5D4-8AB8E2829909}" type="pres">
      <dgm:prSet presAssocID="{EC26B053-90B5-4D81-B3F7-0A28BBE9FCFF}" presName="sibTrans" presStyleLbl="sibTrans2D1" presStyleIdx="3" presStyleCnt="4"/>
      <dgm:spPr/>
      <dgm:t>
        <a:bodyPr/>
        <a:lstStyle/>
        <a:p>
          <a:endParaRPr lang="uk-UA"/>
        </a:p>
      </dgm:t>
    </dgm:pt>
  </dgm:ptLst>
  <dgm:cxnLst>
    <dgm:cxn modelId="{C29071BC-F876-4842-AF40-A26F2AF7E0FF}" type="presOf" srcId="{F927FDDB-84E8-4309-98F7-A16B39A66D59}" destId="{B0246A7E-DEFC-4F80-AE53-A422F878568B}" srcOrd="0" destOrd="0" presId="urn:microsoft.com/office/officeart/2005/8/layout/radial6"/>
    <dgm:cxn modelId="{29D037DC-D4B5-4CD6-959E-A288A1895CBE}" type="presOf" srcId="{648C98A0-C7C8-4400-9954-7CECA0E5CDFE}" destId="{F0777A1D-DF76-4691-B224-9E89204582D3}" srcOrd="0" destOrd="0" presId="urn:microsoft.com/office/officeart/2005/8/layout/radial6"/>
    <dgm:cxn modelId="{6B0B5DA0-8175-4C4D-B634-967B783C0EC1}" type="presOf" srcId="{EC26B053-90B5-4D81-B3F7-0A28BBE9FCFF}" destId="{8561E84C-26DB-4DB2-A5D4-8AB8E2829909}" srcOrd="0" destOrd="0" presId="urn:microsoft.com/office/officeart/2005/8/layout/radial6"/>
    <dgm:cxn modelId="{93754780-9F91-4FE6-A9EE-0F165819EE39}" type="presOf" srcId="{A74AEA8D-BA0B-4FC8-9862-FDC1947D5519}" destId="{E5AA26BD-4A01-435B-AD77-4AF40235EFB6}" srcOrd="0" destOrd="0" presId="urn:microsoft.com/office/officeart/2005/8/layout/radial6"/>
    <dgm:cxn modelId="{846E38C3-ADF5-4197-A2EE-87AC5822ED7C}" srcId="{D0D18B42-BB22-4CED-8DAA-9264376BCAAB}" destId="{99D3B6E3-215F-4993-B605-B4F475E4CC59}" srcOrd="2" destOrd="0" parTransId="{8A527D0B-3BC3-4A06-A9EC-61BAAD7550E8}" sibTransId="{515F7AEC-A554-4940-97D3-E4A552AED391}"/>
    <dgm:cxn modelId="{165580D4-3BDB-4B47-A72C-947D2DCFAD01}" type="presOf" srcId="{515F7AEC-A554-4940-97D3-E4A552AED391}" destId="{7799E79B-A924-48B7-909D-E66A19E064A1}" srcOrd="0" destOrd="0" presId="urn:microsoft.com/office/officeart/2005/8/layout/radial6"/>
    <dgm:cxn modelId="{065688A6-8DB5-42BB-8407-69B482DF0D8A}" type="presOf" srcId="{ADB696FB-1FC8-4691-AFD3-1B33E9CEEA52}" destId="{E330BD3E-4846-4B0F-B9A4-6D1C06D4899D}" srcOrd="0" destOrd="0" presId="urn:microsoft.com/office/officeart/2005/8/layout/radial6"/>
    <dgm:cxn modelId="{873B79B0-66B2-484F-9F12-612482A5103A}" srcId="{D0D18B42-BB22-4CED-8DAA-9264376BCAAB}" destId="{83090FAB-D16D-4870-9248-1071642F217B}" srcOrd="0" destOrd="0" parTransId="{C46A713A-5AE6-4C39-997A-B1EF1885FF4B}" sibTransId="{ADB696FB-1FC8-4691-AFD3-1B33E9CEEA52}"/>
    <dgm:cxn modelId="{8B114C32-B43B-4D6C-A2E4-36D8841C4052}" srcId="{D0D18B42-BB22-4CED-8DAA-9264376BCAAB}" destId="{0BD94CFF-C125-4B39-ABC2-E6583875F532}" srcOrd="3" destOrd="0" parTransId="{0DB56826-734E-45A7-B331-571D4EA18A1B}" sibTransId="{EC26B053-90B5-4D81-B3F7-0A28BBE9FCFF}"/>
    <dgm:cxn modelId="{D631EFD4-A1E3-4046-840C-195AA33437E7}" type="presOf" srcId="{99D3B6E3-215F-4993-B605-B4F475E4CC59}" destId="{E7A71596-0E98-4447-8913-76A0A9CF2DF6}" srcOrd="0" destOrd="0" presId="urn:microsoft.com/office/officeart/2005/8/layout/radial6"/>
    <dgm:cxn modelId="{748D7C82-81FF-47F3-A8BF-B58E40C0D237}" type="presOf" srcId="{83090FAB-D16D-4870-9248-1071642F217B}" destId="{74DE71EA-CEBC-4568-85C9-4C4292FB338B}" srcOrd="0" destOrd="0" presId="urn:microsoft.com/office/officeart/2005/8/layout/radial6"/>
    <dgm:cxn modelId="{440F2E35-3200-42AC-8B50-436FB9A33033}" srcId="{D0D18B42-BB22-4CED-8DAA-9264376BCAAB}" destId="{A74AEA8D-BA0B-4FC8-9862-FDC1947D5519}" srcOrd="1" destOrd="0" parTransId="{841747B5-DC39-425D-837C-A3C0102D4B0E}" sibTransId="{F927FDDB-84E8-4309-98F7-A16B39A66D59}"/>
    <dgm:cxn modelId="{38764CB8-10DE-43F4-8ACE-89C73B3FCFEE}" type="presOf" srcId="{D0D18B42-BB22-4CED-8DAA-9264376BCAAB}" destId="{4FA2120C-F0AA-4791-9DC2-D009153EF786}" srcOrd="0" destOrd="0" presId="urn:microsoft.com/office/officeart/2005/8/layout/radial6"/>
    <dgm:cxn modelId="{1CB5EE34-6FDB-4DC2-9194-3B9674325454}" type="presOf" srcId="{0BD94CFF-C125-4B39-ABC2-E6583875F532}" destId="{75742633-4F33-4509-9E88-CFA4219EE251}" srcOrd="0" destOrd="0" presId="urn:microsoft.com/office/officeart/2005/8/layout/radial6"/>
    <dgm:cxn modelId="{320D2BCD-C38A-4020-AC92-1DE46DB04B61}" srcId="{648C98A0-C7C8-4400-9954-7CECA0E5CDFE}" destId="{D0D18B42-BB22-4CED-8DAA-9264376BCAAB}" srcOrd="0" destOrd="0" parTransId="{8C7B62B5-D866-4D0F-8B82-0E5E62BFF0FC}" sibTransId="{C577820A-52C9-4428-9AF7-CD4CA6D54D13}"/>
    <dgm:cxn modelId="{1D464CF8-0D9B-4F5C-BCEA-518C8058D542}" type="presParOf" srcId="{F0777A1D-DF76-4691-B224-9E89204582D3}" destId="{4FA2120C-F0AA-4791-9DC2-D009153EF786}" srcOrd="0" destOrd="0" presId="urn:microsoft.com/office/officeart/2005/8/layout/radial6"/>
    <dgm:cxn modelId="{A91E9A99-E65D-476B-9FE7-685669EF651E}" type="presParOf" srcId="{F0777A1D-DF76-4691-B224-9E89204582D3}" destId="{74DE71EA-CEBC-4568-85C9-4C4292FB338B}" srcOrd="1" destOrd="0" presId="urn:microsoft.com/office/officeart/2005/8/layout/radial6"/>
    <dgm:cxn modelId="{6BDC7DCF-FBCA-4514-ADD7-0EB7B9684A3E}" type="presParOf" srcId="{F0777A1D-DF76-4691-B224-9E89204582D3}" destId="{421FCB46-4E51-4285-94C6-B7FB617D2475}" srcOrd="2" destOrd="0" presId="urn:microsoft.com/office/officeart/2005/8/layout/radial6"/>
    <dgm:cxn modelId="{A6EB62EE-20A8-4B34-A38E-32192FED1573}" type="presParOf" srcId="{F0777A1D-DF76-4691-B224-9E89204582D3}" destId="{E330BD3E-4846-4B0F-B9A4-6D1C06D4899D}" srcOrd="3" destOrd="0" presId="urn:microsoft.com/office/officeart/2005/8/layout/radial6"/>
    <dgm:cxn modelId="{BA090259-D70C-485A-A31F-6D39DC73E0FC}" type="presParOf" srcId="{F0777A1D-DF76-4691-B224-9E89204582D3}" destId="{E5AA26BD-4A01-435B-AD77-4AF40235EFB6}" srcOrd="4" destOrd="0" presId="urn:microsoft.com/office/officeart/2005/8/layout/radial6"/>
    <dgm:cxn modelId="{764A0996-673F-4ACA-A22D-74203D23E4F3}" type="presParOf" srcId="{F0777A1D-DF76-4691-B224-9E89204582D3}" destId="{E485436C-DE93-4DC4-B78A-2905023ABAC8}" srcOrd="5" destOrd="0" presId="urn:microsoft.com/office/officeart/2005/8/layout/radial6"/>
    <dgm:cxn modelId="{86A73F67-4271-4FBB-BAA9-75292EE043E8}" type="presParOf" srcId="{F0777A1D-DF76-4691-B224-9E89204582D3}" destId="{B0246A7E-DEFC-4F80-AE53-A422F878568B}" srcOrd="6" destOrd="0" presId="urn:microsoft.com/office/officeart/2005/8/layout/radial6"/>
    <dgm:cxn modelId="{61034558-55AD-44B7-B2D4-28DD7A7E6A91}" type="presParOf" srcId="{F0777A1D-DF76-4691-B224-9E89204582D3}" destId="{E7A71596-0E98-4447-8913-76A0A9CF2DF6}" srcOrd="7" destOrd="0" presId="urn:microsoft.com/office/officeart/2005/8/layout/radial6"/>
    <dgm:cxn modelId="{1929D1F4-03F4-49D9-B1D6-D1785732B6C6}" type="presParOf" srcId="{F0777A1D-DF76-4691-B224-9E89204582D3}" destId="{7A92742B-FD38-4D22-93A1-9B3C97260088}" srcOrd="8" destOrd="0" presId="urn:microsoft.com/office/officeart/2005/8/layout/radial6"/>
    <dgm:cxn modelId="{98117E7F-3A48-4CF1-94E6-7D97007DCCD6}" type="presParOf" srcId="{F0777A1D-DF76-4691-B224-9E89204582D3}" destId="{7799E79B-A924-48B7-909D-E66A19E064A1}" srcOrd="9" destOrd="0" presId="urn:microsoft.com/office/officeart/2005/8/layout/radial6"/>
    <dgm:cxn modelId="{5D5C6EB2-BB33-40F5-8FE6-98FE678607E0}" type="presParOf" srcId="{F0777A1D-DF76-4691-B224-9E89204582D3}" destId="{75742633-4F33-4509-9E88-CFA4219EE251}" srcOrd="10" destOrd="0" presId="urn:microsoft.com/office/officeart/2005/8/layout/radial6"/>
    <dgm:cxn modelId="{EF33E61C-EA5D-418C-999A-B3E11A56E90C}" type="presParOf" srcId="{F0777A1D-DF76-4691-B224-9E89204582D3}" destId="{212AC57C-39C8-49BC-AFC9-60EA973A1B8B}" srcOrd="11" destOrd="0" presId="urn:microsoft.com/office/officeart/2005/8/layout/radial6"/>
    <dgm:cxn modelId="{B185EB6F-8CC4-46AC-ADD5-FD9EC05157F1}" type="presParOf" srcId="{F0777A1D-DF76-4691-B224-9E89204582D3}" destId="{8561E84C-26DB-4DB2-A5D4-8AB8E2829909}" srcOrd="12" destOrd="0" presId="urn:microsoft.com/office/officeart/2005/8/layout/radial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3F24-CD8D-4E0B-971D-2B7938242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0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2.pptx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package" Target="../embeddings/Microsoft_Office_PowerPoint_Presentation16.pptx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7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8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9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-152400"/>
          <a:ext cx="9144000" cy="6857206"/>
        </p:xfrm>
        <a:graphic>
          <a:graphicData uri="http://schemas.openxmlformats.org/presentationml/2006/ole">
            <p:oleObj spid="_x0000_s37890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6" name="Picture 2" descr="G:\434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5000"/>
            <a:ext cx="3200400" cy="4349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33400" y="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Книжкова графіка:</a:t>
            </a:r>
          </a:p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елементи книги</a:t>
            </a:r>
            <a:endParaRPr lang="uk-UA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57600" y="1905000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Поява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рукописної</a:t>
            </a:r>
            <a:r>
              <a:rPr lang="ru-RU" sz="2800" dirty="0" smtClean="0">
                <a:solidFill>
                  <a:schemeClr val="bg1"/>
                </a:solidFill>
              </a:rPr>
              <a:t> книги в </a:t>
            </a:r>
            <a:r>
              <a:rPr lang="ru-RU" sz="2800" dirty="0" err="1" smtClean="0">
                <a:solidFill>
                  <a:schemeClr val="bg1"/>
                </a:solidFill>
              </a:rPr>
              <a:t>Київській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Русі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</a:t>
            </a:r>
            <a:r>
              <a:rPr lang="ru-RU" sz="2800" dirty="0" smtClean="0">
                <a:solidFill>
                  <a:schemeClr val="bg1"/>
                </a:solidFill>
              </a:rPr>
              <a:t> XI—XII ст. дала </a:t>
            </a:r>
            <a:r>
              <a:rPr lang="ru-RU" sz="2800" dirty="0" err="1" smtClean="0">
                <a:solidFill>
                  <a:schemeClr val="bg1"/>
                </a:solidFill>
              </a:rPr>
              <a:t>плідний</a:t>
            </a:r>
            <a:r>
              <a:rPr lang="ru-RU" sz="2800" dirty="0" smtClean="0">
                <a:solidFill>
                  <a:schemeClr val="bg1"/>
                </a:solidFill>
              </a:rPr>
              <a:t> грунт для </a:t>
            </a:r>
            <a:r>
              <a:rPr lang="ru-RU" sz="28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книжкової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графіки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5257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5537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Picture 2" descr="G:\jor44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828800"/>
            <a:ext cx="3124200" cy="4572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381000"/>
            <a:ext cx="3980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err="1" smtClean="0">
                <a:ln w="50800"/>
              </a:rPr>
              <a:t>Обкладинка</a:t>
            </a:r>
            <a:endParaRPr lang="ru-RU" sz="4800" b="1" cap="none" spc="0" dirty="0">
              <a:ln w="50800"/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20483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1966452"/>
            <a:ext cx="2971799" cy="42180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962400" y="1981200"/>
            <a:ext cx="4648200" cy="34163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chemeClr val="bg1"/>
                </a:solidFill>
              </a:rPr>
              <a:t>суперобкладинка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обкладинка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b="1" i="1" u="sng" dirty="0" smtClean="0">
                <a:solidFill>
                  <a:schemeClr val="bg1"/>
                </a:solidFill>
              </a:rPr>
              <a:t>форзац, </a:t>
            </a:r>
          </a:p>
          <a:p>
            <a:r>
              <a:rPr lang="uk-UA" sz="2400" b="1" i="1" u="sng" dirty="0" smtClean="0">
                <a:solidFill>
                  <a:schemeClr val="bg1"/>
                </a:solidFill>
              </a:rPr>
              <a:t>титульна сторінка</a:t>
            </a:r>
            <a:r>
              <a:rPr lang="uk-UA" sz="2400" dirty="0" smtClean="0">
                <a:solidFill>
                  <a:schemeClr val="bg1"/>
                </a:solidFill>
              </a:rPr>
              <a:t>, та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блок сторінок,букви,</a:t>
            </a:r>
            <a:r>
              <a:rPr lang="uk-UA" sz="2400" dirty="0" smtClean="0">
                <a:solidFill>
                  <a:schemeClr val="bg1"/>
                </a:solidFill>
              </a:rPr>
              <a:t> з яких створено слова та тексти,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буквиці,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монограми,</a:t>
            </a:r>
          </a:p>
          <a:p>
            <a:r>
              <a:rPr lang="uk-UA" sz="2400" b="1" i="1" u="sng" dirty="0" smtClean="0">
                <a:solidFill>
                  <a:schemeClr val="bg1"/>
                </a:solidFill>
              </a:rPr>
              <a:t>ілюстрації</a:t>
            </a:r>
            <a:r>
              <a:rPr lang="uk-UA" sz="2400" dirty="0" smtClean="0">
                <a:solidFill>
                  <a:schemeClr val="bg1"/>
                </a:solidFill>
              </a:rPr>
              <a:t>: </a:t>
            </a:r>
            <a:r>
              <a:rPr lang="uk-UA" sz="2400" dirty="0" err="1" smtClean="0">
                <a:solidFill>
                  <a:schemeClr val="bg1"/>
                </a:solidFill>
              </a:rPr>
              <a:t>цілосторінкові</a:t>
            </a:r>
            <a:r>
              <a:rPr lang="uk-UA" sz="2400" dirty="0" smtClean="0">
                <a:solidFill>
                  <a:schemeClr val="bg1"/>
                </a:solidFill>
              </a:rPr>
              <a:t>, кінцівки, заставки</a:t>
            </a: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04800"/>
            <a:ext cx="8428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/>
              <a:t>До книжкової графіки відносяться:</a:t>
            </a:r>
            <a:r>
              <a:rPr lang="uk-UA" dirty="0" smtClean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78850" name="Презентация" r:id="rId3" imgW="4570530" imgH="3427616" progId="PowerPoint.Show.12">
              <p:embed/>
            </p:oleObj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57158" y="1828800"/>
          <a:ext cx="85725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" y="0"/>
            <a:ext cx="8097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Створіть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асоціативне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гроно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від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словосполучення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«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книжкова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графіка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»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73730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Picture 4" descr="G:\снігова корол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981200"/>
            <a:ext cx="5996963" cy="42103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0"/>
            <a:ext cx="8839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Ілюстрація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казки</a:t>
            </a:r>
            <a:endParaRPr lang="ru-RU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Снігова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королева» </a:t>
            </a:r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дитяча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9" descr="MUSI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762625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74754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69634" name="Picture 2" descr="C:\Users\777\Desktop\Новая папка\Sn_korole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981200"/>
            <a:ext cx="6332849" cy="42614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0"/>
            <a:ext cx="8839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Ілюстрація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казки</a:t>
            </a:r>
            <a:endParaRPr lang="ru-RU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Снігова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королева» </a:t>
            </a:r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дитяча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75778" name="Презентация" r:id="rId3" imgW="4570530" imgH="3427616" progId="PowerPoint.Show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Колективна робота:</a:t>
            </a:r>
          </a:p>
          <a:p>
            <a:pPr algn="ctr"/>
            <a:r>
              <a:rPr lang="uk-U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Виготовлення</a:t>
            </a:r>
            <a:r>
              <a:rPr lang="uk-UA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стародавнього сувою з сучасним кодексом честі</a:t>
            </a:r>
            <a:r>
              <a:rPr lang="uk-UA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uk-UA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 rot="5400000">
            <a:off x="2209800" y="1066800"/>
            <a:ext cx="4267200" cy="6400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438400"/>
            <a:ext cx="43960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Кодекс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честі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нашого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класу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76802" name="Презентация" r:id="rId3" imgW="4570530" imgH="3427616" progId="PowerPoint.Show.12">
              <p:embed/>
            </p:oleObj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762000" y="1828800"/>
          <a:ext cx="784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Улыбающееся лицо 2"/>
          <p:cNvSpPr/>
          <p:nvPr/>
        </p:nvSpPr>
        <p:spPr>
          <a:xfrm>
            <a:off x="4191000" y="3581400"/>
            <a:ext cx="914400" cy="1066800"/>
          </a:xfrm>
          <a:prstGeom prst="smileyFac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Як міркуєш, які риси необхідні тобі,</a:t>
            </a:r>
          </a:p>
          <a:p>
            <a:pPr algn="ctr"/>
            <a:r>
              <a:rPr lang="uk-UA" sz="2400" b="1" dirty="0" smtClean="0"/>
              <a:t> щоб стати  добрим учнем своєї школи,</a:t>
            </a:r>
          </a:p>
          <a:p>
            <a:pPr algn="ctr"/>
            <a:r>
              <a:rPr lang="uk-UA" sz="2400" b="1" dirty="0" smtClean="0"/>
              <a:t>гідним громадянином своєї країни – України? </a:t>
            </a:r>
            <a:endParaRPr lang="uk-UA" sz="2400" b="1" dirty="0"/>
          </a:p>
        </p:txBody>
      </p:sp>
      <p:pic>
        <p:nvPicPr>
          <p:cNvPr id="5" name="Picture 21" descr="J025450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1384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35847" name="Презентация" r:id="rId3" imgW="4570530" imgH="3427616" progId="PowerPoint.Show.12">
              <p:embed/>
            </p:oleObj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609600" y="2133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/>
                </a:solidFill>
              </a:rPr>
              <a:t>Живопис</a:t>
            </a:r>
            <a:endParaRPr lang="uk-UA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/>
                </a:solidFill>
              </a:rPr>
              <a:t>Графіка</a:t>
            </a:r>
            <a:endParaRPr lang="uk-UA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267200"/>
            <a:ext cx="1955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/>
                </a:solidFill>
              </a:rPr>
              <a:t>Декоративно –</a:t>
            </a:r>
          </a:p>
          <a:p>
            <a:r>
              <a:rPr lang="uk-UA" sz="1600" b="1" dirty="0" smtClean="0">
                <a:solidFill>
                  <a:schemeClr val="bg2"/>
                </a:solidFill>
              </a:rPr>
              <a:t>прикладне</a:t>
            </a:r>
          </a:p>
          <a:p>
            <a:r>
              <a:rPr lang="uk-UA" sz="1600" b="1" dirty="0" smtClean="0">
                <a:solidFill>
                  <a:schemeClr val="bg2"/>
                </a:solidFill>
              </a:rPr>
              <a:t>мистецтво</a:t>
            </a:r>
            <a:endParaRPr lang="uk-UA" sz="1600" b="1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0"/>
            <a:ext cx="807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графіки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образотворчому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мистецтві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4513" name="Презентация" r:id="rId3" imgW="3819250" imgH="2863473" progId="PowerPoint.Show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0" y="2286000"/>
            <a:ext cx="34290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spc="50" normalizeH="0" baseline="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spc="50" normalizeH="0" baseline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ллюстрація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до книги Б. </a:t>
            </a:r>
            <a:r>
              <a:rPr kumimoji="0" lang="ru-RU" sz="3200" b="1" i="0" u="none" strike="noStrike" cap="none" spc="50" normalizeH="0" baseline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Дікса</a:t>
            </a:r>
            <a:endParaRPr kumimoji="0" lang="ru-RU" sz="3200" b="1" i="0" u="none" strike="noStrike" cap="none" spc="50" normalizeH="0" baseline="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50" normalizeH="0" baseline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3200" b="1" i="0" u="none" strike="noStrike" cap="none" spc="50" normalizeH="0" baseline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Іграшки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uk-UA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G:\434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3200400" cy="4349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6933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Графіка  Григорія Нарбута</a:t>
            </a:r>
            <a:endParaRPr lang="uk-UA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2004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124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3489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59394" name="Picture 2" descr="bscap0000t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81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40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Ілюстрація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книги </a:t>
            </a:r>
          </a:p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Старий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море»</a:t>
            </a:r>
          </a:p>
          <a:p>
            <a:pPr algn="ctr"/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Е.Хемінгуея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2468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9700" name="Picture 4" descr="lys6_s"/>
          <p:cNvPicPr>
            <a:picLocks noChangeAspect="1" noChangeArrowheads="1"/>
          </p:cNvPicPr>
          <p:nvPr/>
        </p:nvPicPr>
        <p:blipFill>
          <a:blip r:embed="rId4"/>
          <a:srcRect r="49333"/>
          <a:stretch>
            <a:fillRect/>
          </a:stretch>
        </p:blipFill>
        <p:spPr bwMode="auto">
          <a:xfrm>
            <a:off x="2895600" y="1828800"/>
            <a:ext cx="3352800" cy="4565984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4000" y="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Ілюстрації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казки</a:t>
            </a:r>
            <a:endParaRPr lang="ru-RU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"Лис </a:t>
            </a:r>
            <a:r>
              <a:rPr lang="ru-RU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Микита</a:t>
            </a:r>
            <a:endParaRPr lang="uk-UA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77826" name="Презентация" r:id="rId3" imgW="4570530" imgH="3427616" progId="PowerPoint.Show.12">
              <p:embed/>
            </p:oleObj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bg1"/>
                </a:solidFill>
              </a:rPr>
              <a:t>Вправа: Мікрофон</a:t>
            </a:r>
          </a:p>
          <a:p>
            <a:pPr>
              <a:defRPr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dirty="0" smtClean="0">
                <a:solidFill>
                  <a:schemeClr val="bg1"/>
                </a:solidFill>
              </a:rPr>
              <a:t>Ти ознайомився з ілюстраціями до твору І.Я.Франка </a:t>
            </a:r>
            <a:r>
              <a:rPr lang="uk-UA" dirty="0" err="1" smtClean="0">
                <a:solidFill>
                  <a:schemeClr val="bg1"/>
                </a:solidFill>
              </a:rPr>
              <a:t>“Лис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Микита”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у виконанні художника-ілюстратора Теофіла </a:t>
            </a:r>
            <a:r>
              <a:rPr lang="uk-UA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Копистинського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uk-UA" dirty="0" smtClean="0">
                <a:solidFill>
                  <a:schemeClr val="bg1"/>
                </a:solidFill>
              </a:rPr>
              <a:t>Уяви, що ти зустрівся з художником, про що ти б його запитав?</a:t>
            </a:r>
          </a:p>
          <a:p>
            <a:pPr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8600"/>
            <a:ext cx="4678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Цікава зустріч</a:t>
            </a:r>
            <a:endParaRPr lang="uk-UA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8609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6626" name="Picture 2" descr="G:\43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3505200" cy="44696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90600" y="3048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НАРБУТ Георгий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Іванович</a:t>
            </a:r>
            <a:endParaRPr lang="uk-UA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Обкладинка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книги «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Деревяний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орел". </a:t>
            </a:r>
            <a:endParaRPr lang="uk-UA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7585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05000"/>
            <a:ext cx="7162800" cy="4417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Заставка Євангеліє</a:t>
            </a:r>
            <a:endParaRPr lang="uk-U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0" y="-228600"/>
          <a:ext cx="9144000" cy="6856413"/>
        </p:xfrm>
        <a:graphic>
          <a:graphicData uri="http://schemas.openxmlformats.org/presentationml/2006/ole">
            <p:oleObj spid="_x0000_s66561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905000"/>
            <a:ext cx="3354493" cy="45060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0"/>
            <a:ext cx="8229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Сторінка</a:t>
            </a:r>
            <a:endParaRPr lang="ru-RU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Рукописної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книги</a:t>
            </a:r>
          </a:p>
          <a:p>
            <a:pPr algn="ctr"/>
            <a:r>
              <a:rPr lang="uk-UA" sz="3200" dirty="0" smtClean="0"/>
              <a:t>Італія 13 ст.</a:t>
            </a:r>
          </a:p>
          <a:p>
            <a:pPr algn="ctr"/>
            <a:endParaRPr lang="ru-RU" sz="3200" b="1" cap="all" spc="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831</TotalTime>
  <Words>246</Words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Бумажная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Книжкова графіка Основні елементи книги</dc:title>
  <dc:creator>ольга</dc:creator>
  <cp:lastModifiedBy>777</cp:lastModifiedBy>
  <cp:revision>91</cp:revision>
  <dcterms:created xsi:type="dcterms:W3CDTF">2008-03-05T17:02:24Z</dcterms:created>
  <dcterms:modified xsi:type="dcterms:W3CDTF">2010-02-11T21:12:09Z</dcterms:modified>
</cp:coreProperties>
</file>