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sldIdLst>
    <p:sldId id="256" r:id="rId2"/>
    <p:sldId id="261" r:id="rId3"/>
    <p:sldId id="286" r:id="rId4"/>
    <p:sldId id="279" r:id="rId5"/>
    <p:sldId id="287" r:id="rId6"/>
    <p:sldId id="282" r:id="rId7"/>
    <p:sldId id="285" r:id="rId8"/>
    <p:sldId id="277" r:id="rId9"/>
    <p:sldId id="274" r:id="rId10"/>
    <p:sldId id="276" r:id="rId11"/>
    <p:sldId id="257" r:id="rId12"/>
    <p:sldId id="288" r:id="rId13"/>
    <p:sldId id="289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6666FF"/>
    <a:srgbClr val="BD4229"/>
    <a:srgbClr val="6B322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1861D7-EEAA-4B7A-AD58-4861BAF671E9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031FDAD-A3FC-4254-91D4-26586E56256D}">
      <dgm:prSet phldrT="[Текст]" custT="1"/>
      <dgm:spPr/>
      <dgm:t>
        <a:bodyPr/>
        <a:lstStyle/>
        <a:p>
          <a:r>
            <a:rPr lang="uk-UA" sz="2800" b="1" dirty="0" smtClean="0"/>
            <a:t>Живопис</a:t>
          </a:r>
          <a:endParaRPr lang="uk-UA" sz="2800" b="1" dirty="0"/>
        </a:p>
      </dgm:t>
    </dgm:pt>
    <dgm:pt modelId="{C4542C35-374C-41ED-ABFB-35E11BD3F131}" type="parTrans" cxnId="{3899F05A-690E-4900-A9AB-9203F693A7EA}">
      <dgm:prSet/>
      <dgm:spPr/>
      <dgm:t>
        <a:bodyPr/>
        <a:lstStyle/>
        <a:p>
          <a:endParaRPr lang="uk-UA"/>
        </a:p>
      </dgm:t>
    </dgm:pt>
    <dgm:pt modelId="{1A88B8D2-E030-4277-B5C1-5DDACA60FFF9}" type="sibTrans" cxnId="{3899F05A-690E-4900-A9AB-9203F693A7EA}">
      <dgm:prSet/>
      <dgm:spPr/>
      <dgm:t>
        <a:bodyPr/>
        <a:lstStyle/>
        <a:p>
          <a:endParaRPr lang="uk-UA"/>
        </a:p>
      </dgm:t>
    </dgm:pt>
    <dgm:pt modelId="{11B448D3-8772-47B4-8819-58A1DB5EC619}">
      <dgm:prSet phldrT="[Текст]"/>
      <dgm:spPr/>
      <dgm:t>
        <a:bodyPr/>
        <a:lstStyle/>
        <a:p>
          <a:r>
            <a:rPr lang="uk-UA" b="1" dirty="0" smtClean="0"/>
            <a:t>Станковий</a:t>
          </a:r>
          <a:endParaRPr lang="uk-UA" b="1" dirty="0"/>
        </a:p>
      </dgm:t>
    </dgm:pt>
    <dgm:pt modelId="{D71C6B84-A499-42F4-A48C-0C73D5291583}" type="parTrans" cxnId="{DB792F0A-A0A9-4D96-B91E-BB5E534722C8}">
      <dgm:prSet/>
      <dgm:spPr>
        <a:ln>
          <a:solidFill>
            <a:schemeClr val="bg1"/>
          </a:solidFill>
        </a:ln>
      </dgm:spPr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BD2A8C2B-3731-4FB4-A884-3C2163AE59BC}" type="sibTrans" cxnId="{DB792F0A-A0A9-4D96-B91E-BB5E534722C8}">
      <dgm:prSet/>
      <dgm:spPr/>
      <dgm:t>
        <a:bodyPr/>
        <a:lstStyle/>
        <a:p>
          <a:endParaRPr lang="uk-UA"/>
        </a:p>
      </dgm:t>
    </dgm:pt>
    <dgm:pt modelId="{495E2BCE-0B78-4B4C-90D4-CA1E779C8F93}">
      <dgm:prSet phldrT="[Текст]"/>
      <dgm:spPr/>
      <dgm:t>
        <a:bodyPr/>
        <a:lstStyle/>
        <a:p>
          <a:r>
            <a:rPr lang="uk-UA" b="1" dirty="0" smtClean="0"/>
            <a:t>Театрально - декораційний</a:t>
          </a:r>
          <a:endParaRPr lang="uk-UA" b="1" dirty="0"/>
        </a:p>
      </dgm:t>
    </dgm:pt>
    <dgm:pt modelId="{4E3FD13E-3945-40AE-B8CF-A094BF6D44FB}" type="parTrans" cxnId="{EA814481-0842-4B0F-BEC1-620472BD8CEF}">
      <dgm:prSet/>
      <dgm:spPr>
        <a:ln>
          <a:solidFill>
            <a:schemeClr val="bg1"/>
          </a:solidFill>
        </a:ln>
      </dgm:spPr>
      <dgm:t>
        <a:bodyPr/>
        <a:lstStyle/>
        <a:p>
          <a:endParaRPr lang="uk-UA"/>
        </a:p>
      </dgm:t>
    </dgm:pt>
    <dgm:pt modelId="{CDBB7876-C26B-4461-A8B7-4903EBCEA66A}" type="sibTrans" cxnId="{EA814481-0842-4B0F-BEC1-620472BD8CEF}">
      <dgm:prSet/>
      <dgm:spPr/>
      <dgm:t>
        <a:bodyPr/>
        <a:lstStyle/>
        <a:p>
          <a:endParaRPr lang="uk-UA"/>
        </a:p>
      </dgm:t>
    </dgm:pt>
    <dgm:pt modelId="{4627B4A8-F4B3-46EB-A48A-771E97385997}">
      <dgm:prSet phldrT="[Текст]"/>
      <dgm:spPr/>
      <dgm:t>
        <a:bodyPr/>
        <a:lstStyle/>
        <a:p>
          <a:endParaRPr lang="uk-UA" dirty="0"/>
        </a:p>
      </dgm:t>
    </dgm:pt>
    <dgm:pt modelId="{9B16797D-A28C-406C-99F6-86E136F3252E}" type="parTrans" cxnId="{A1ECE5B4-E0C9-497E-BC37-388F01493301}">
      <dgm:prSet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uk-UA"/>
        </a:p>
      </dgm:t>
    </dgm:pt>
    <dgm:pt modelId="{1913453D-21AB-49ED-B1A4-A1F4CDEB422C}" type="sibTrans" cxnId="{A1ECE5B4-E0C9-497E-BC37-388F01493301}">
      <dgm:prSet/>
      <dgm:spPr/>
      <dgm:t>
        <a:bodyPr/>
        <a:lstStyle/>
        <a:p>
          <a:endParaRPr lang="uk-UA"/>
        </a:p>
      </dgm:t>
    </dgm:pt>
    <dgm:pt modelId="{93CB6743-4AB2-4CA0-BEFB-5EBB9DC36574}">
      <dgm:prSet phldrT="[Текст]"/>
      <dgm:spPr/>
      <dgm:t>
        <a:bodyPr/>
        <a:lstStyle/>
        <a:p>
          <a:endParaRPr lang="uk-UA" dirty="0"/>
        </a:p>
      </dgm:t>
    </dgm:pt>
    <dgm:pt modelId="{25E312AB-012A-442D-9933-E664209F740E}" type="parTrans" cxnId="{4917698E-4F99-43EF-9BDE-C24DEBFED8D9}">
      <dgm:prSet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uk-UA">
            <a:ln>
              <a:solidFill>
                <a:sysClr val="windowText" lastClr="000000"/>
              </a:solidFill>
            </a:ln>
            <a:solidFill>
              <a:schemeClr val="bg1"/>
            </a:solidFill>
          </a:endParaRPr>
        </a:p>
      </dgm:t>
    </dgm:pt>
    <dgm:pt modelId="{19010A55-3B3B-4DC9-956A-C0AC8DC249F6}" type="sibTrans" cxnId="{4917698E-4F99-43EF-9BDE-C24DEBFED8D9}">
      <dgm:prSet/>
      <dgm:spPr/>
      <dgm:t>
        <a:bodyPr/>
        <a:lstStyle/>
        <a:p>
          <a:endParaRPr lang="uk-UA"/>
        </a:p>
      </dgm:t>
    </dgm:pt>
    <dgm:pt modelId="{2A2F4CFF-FD10-42BB-B91F-539714BA40BD}" type="asst">
      <dgm:prSet/>
      <dgm:spPr/>
      <dgm:t>
        <a:bodyPr/>
        <a:lstStyle/>
        <a:p>
          <a:endParaRPr lang="uk-UA" dirty="0"/>
        </a:p>
      </dgm:t>
    </dgm:pt>
    <dgm:pt modelId="{3538B4EC-7061-496F-A2E7-9C5173C17EB1}" type="parTrans" cxnId="{BAEAC23B-18FF-4DD0-A5B2-EEB02B162016}">
      <dgm:prSet/>
      <dgm:spPr>
        <a:ln>
          <a:solidFill>
            <a:schemeClr val="bg1"/>
          </a:solidFill>
        </a:ln>
      </dgm:spPr>
      <dgm:t>
        <a:bodyPr/>
        <a:lstStyle/>
        <a:p>
          <a:endParaRPr lang="uk-UA">
            <a:ln>
              <a:solidFill>
                <a:sysClr val="windowText" lastClr="000000"/>
              </a:solidFill>
            </a:ln>
            <a:solidFill>
              <a:sysClr val="windowText" lastClr="000000"/>
            </a:solidFill>
          </a:endParaRPr>
        </a:p>
      </dgm:t>
    </dgm:pt>
    <dgm:pt modelId="{94065854-C086-4551-981D-1A781BC9ED16}" type="sibTrans" cxnId="{BAEAC23B-18FF-4DD0-A5B2-EEB02B162016}">
      <dgm:prSet/>
      <dgm:spPr/>
      <dgm:t>
        <a:bodyPr/>
        <a:lstStyle/>
        <a:p>
          <a:endParaRPr lang="uk-UA"/>
        </a:p>
      </dgm:t>
    </dgm:pt>
    <dgm:pt modelId="{396F9648-3B57-4177-9029-EAC5794C013F}" type="asst">
      <dgm:prSet/>
      <dgm:spPr/>
      <dgm:t>
        <a:bodyPr/>
        <a:lstStyle/>
        <a:p>
          <a:endParaRPr lang="uk-UA" dirty="0"/>
        </a:p>
      </dgm:t>
    </dgm:pt>
    <dgm:pt modelId="{67735C89-8DC5-46E8-8FAE-A2D6BB7781D6}" type="parTrans" cxnId="{7E4A47B5-8231-4E42-A70B-F313FFC2CF76}">
      <dgm:prSet/>
      <dgm:spPr/>
      <dgm:t>
        <a:bodyPr/>
        <a:lstStyle/>
        <a:p>
          <a:endParaRPr lang="uk-UA"/>
        </a:p>
      </dgm:t>
    </dgm:pt>
    <dgm:pt modelId="{74DA7185-835D-4C85-AF13-4EF432B41481}" type="sibTrans" cxnId="{7E4A47B5-8231-4E42-A70B-F313FFC2CF76}">
      <dgm:prSet/>
      <dgm:spPr/>
      <dgm:t>
        <a:bodyPr/>
        <a:lstStyle/>
        <a:p>
          <a:endParaRPr lang="uk-UA"/>
        </a:p>
      </dgm:t>
    </dgm:pt>
    <dgm:pt modelId="{579638E9-6E3D-429A-A5EE-7402A4F71BF3}" type="asst">
      <dgm:prSet/>
      <dgm:spPr/>
      <dgm:t>
        <a:bodyPr/>
        <a:lstStyle/>
        <a:p>
          <a:endParaRPr lang="uk-UA" dirty="0"/>
        </a:p>
      </dgm:t>
    </dgm:pt>
    <dgm:pt modelId="{F8A1920F-C261-4CB2-8317-81C9A95A3B2C}" type="parTrans" cxnId="{CBAD4C77-DD8E-4F86-9872-DDCAD94A4DEA}">
      <dgm:prSet/>
      <dgm:spPr>
        <a:ln>
          <a:solidFill>
            <a:schemeClr val="bg1"/>
          </a:solidFill>
        </a:ln>
      </dgm:spPr>
      <dgm:t>
        <a:bodyPr/>
        <a:lstStyle/>
        <a:p>
          <a:endParaRPr lang="uk-UA"/>
        </a:p>
      </dgm:t>
    </dgm:pt>
    <dgm:pt modelId="{B71C0BA7-64E8-48DA-B1E3-F875FAB1E8D2}" type="sibTrans" cxnId="{CBAD4C77-DD8E-4F86-9872-DDCAD94A4DEA}">
      <dgm:prSet/>
      <dgm:spPr/>
      <dgm:t>
        <a:bodyPr/>
        <a:lstStyle/>
        <a:p>
          <a:endParaRPr lang="uk-UA"/>
        </a:p>
      </dgm:t>
    </dgm:pt>
    <dgm:pt modelId="{15888884-C8C9-4051-994F-75F1C73272AA}" type="pres">
      <dgm:prSet presAssocID="{001861D7-EEAA-4B7A-AD58-4861BAF671E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CA0AFCB9-104B-4970-9845-63CE6433982B}" type="pres">
      <dgm:prSet presAssocID="{5031FDAD-A3FC-4254-91D4-26586E56256D}" presName="hierRoot1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6A40C116-0638-4D3C-9EAE-C52E803F1484}" type="pres">
      <dgm:prSet presAssocID="{5031FDAD-A3FC-4254-91D4-26586E56256D}" presName="rootComposite1" presStyleCnt="0"/>
      <dgm:spPr/>
      <dgm:t>
        <a:bodyPr/>
        <a:lstStyle/>
        <a:p>
          <a:endParaRPr lang="uk-UA"/>
        </a:p>
      </dgm:t>
    </dgm:pt>
    <dgm:pt modelId="{0B357828-11A3-4124-864F-6FEA65E7D6A9}" type="pres">
      <dgm:prSet presAssocID="{5031FDAD-A3FC-4254-91D4-26586E56256D}" presName="rootText1" presStyleLbl="node0" presStyleIdx="0" presStyleCnt="1" custScaleX="13068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D093E36-9934-4599-845D-1D098A35224C}" type="pres">
      <dgm:prSet presAssocID="{5031FDAD-A3FC-4254-91D4-26586E56256D}" presName="rootConnector1" presStyleLbl="node1" presStyleIdx="0" presStyleCnt="0"/>
      <dgm:spPr/>
      <dgm:t>
        <a:bodyPr/>
        <a:lstStyle/>
        <a:p>
          <a:endParaRPr lang="uk-UA"/>
        </a:p>
      </dgm:t>
    </dgm:pt>
    <dgm:pt modelId="{5A75EC8E-DEA0-4214-9FC6-D6A70188FEC6}" type="pres">
      <dgm:prSet presAssocID="{5031FDAD-A3FC-4254-91D4-26586E56256D}" presName="hierChild2" presStyleCnt="0"/>
      <dgm:spPr/>
      <dgm:t>
        <a:bodyPr/>
        <a:lstStyle/>
        <a:p>
          <a:endParaRPr lang="uk-UA"/>
        </a:p>
      </dgm:t>
    </dgm:pt>
    <dgm:pt modelId="{9DFDF51D-96F6-49AD-9221-9E018EA63A15}" type="pres">
      <dgm:prSet presAssocID="{D71C6B84-A499-42F4-A48C-0C73D5291583}" presName="Name37" presStyleLbl="parChTrans1D2" presStyleIdx="0" presStyleCnt="4"/>
      <dgm:spPr/>
      <dgm:t>
        <a:bodyPr/>
        <a:lstStyle/>
        <a:p>
          <a:endParaRPr lang="uk-UA"/>
        </a:p>
      </dgm:t>
    </dgm:pt>
    <dgm:pt modelId="{7A520F42-697E-404F-8EE9-82C45E7A6DE3}" type="pres">
      <dgm:prSet presAssocID="{11B448D3-8772-47B4-8819-58A1DB5EC619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7C02899D-02ED-4408-B8B9-602027FED04D}" type="pres">
      <dgm:prSet presAssocID="{11B448D3-8772-47B4-8819-58A1DB5EC619}" presName="rootComposite" presStyleCnt="0"/>
      <dgm:spPr/>
      <dgm:t>
        <a:bodyPr/>
        <a:lstStyle/>
        <a:p>
          <a:endParaRPr lang="uk-UA"/>
        </a:p>
      </dgm:t>
    </dgm:pt>
    <dgm:pt modelId="{1DBCC116-3773-4CC4-AF30-4C85497D1C56}" type="pres">
      <dgm:prSet presAssocID="{11B448D3-8772-47B4-8819-58A1DB5EC619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45C2668-2EF7-44D8-8F91-D96F524687B5}" type="pres">
      <dgm:prSet presAssocID="{11B448D3-8772-47B4-8819-58A1DB5EC619}" presName="rootConnector" presStyleLbl="node2" presStyleIdx="0" presStyleCnt="4"/>
      <dgm:spPr/>
      <dgm:t>
        <a:bodyPr/>
        <a:lstStyle/>
        <a:p>
          <a:endParaRPr lang="uk-UA"/>
        </a:p>
      </dgm:t>
    </dgm:pt>
    <dgm:pt modelId="{6C1517F3-8AA6-44F6-80E0-0CBD423413F4}" type="pres">
      <dgm:prSet presAssocID="{11B448D3-8772-47B4-8819-58A1DB5EC619}" presName="hierChild4" presStyleCnt="0"/>
      <dgm:spPr/>
      <dgm:t>
        <a:bodyPr/>
        <a:lstStyle/>
        <a:p>
          <a:endParaRPr lang="uk-UA"/>
        </a:p>
      </dgm:t>
    </dgm:pt>
    <dgm:pt modelId="{CA332B3F-C939-4996-A94F-BFFE9CC04ACA}" type="pres">
      <dgm:prSet presAssocID="{11B448D3-8772-47B4-8819-58A1DB5EC619}" presName="hierChild5" presStyleCnt="0"/>
      <dgm:spPr/>
      <dgm:t>
        <a:bodyPr/>
        <a:lstStyle/>
        <a:p>
          <a:endParaRPr lang="uk-UA"/>
        </a:p>
      </dgm:t>
    </dgm:pt>
    <dgm:pt modelId="{EC6FAF54-25A2-4A94-9461-5AAE1BF732B7}" type="pres">
      <dgm:prSet presAssocID="{4E3FD13E-3945-40AE-B8CF-A094BF6D44FB}" presName="Name37" presStyleLbl="parChTrans1D2" presStyleIdx="1" presStyleCnt="4"/>
      <dgm:spPr/>
      <dgm:t>
        <a:bodyPr/>
        <a:lstStyle/>
        <a:p>
          <a:endParaRPr lang="uk-UA"/>
        </a:p>
      </dgm:t>
    </dgm:pt>
    <dgm:pt modelId="{9C2E90AF-64F5-4EEB-860A-C7D066D544E5}" type="pres">
      <dgm:prSet presAssocID="{495E2BCE-0B78-4B4C-90D4-CA1E779C8F93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F1689B3E-7806-4F75-BCC0-6964EE4D70DA}" type="pres">
      <dgm:prSet presAssocID="{495E2BCE-0B78-4B4C-90D4-CA1E779C8F93}" presName="rootComposite" presStyleCnt="0"/>
      <dgm:spPr/>
      <dgm:t>
        <a:bodyPr/>
        <a:lstStyle/>
        <a:p>
          <a:endParaRPr lang="uk-UA"/>
        </a:p>
      </dgm:t>
    </dgm:pt>
    <dgm:pt modelId="{9E586A58-409C-4EB9-99E0-ED47CBC11870}" type="pres">
      <dgm:prSet presAssocID="{495E2BCE-0B78-4B4C-90D4-CA1E779C8F93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D98B7D40-0065-404D-B124-F850275E52FA}" type="pres">
      <dgm:prSet presAssocID="{495E2BCE-0B78-4B4C-90D4-CA1E779C8F93}" presName="rootConnector" presStyleLbl="node2" presStyleIdx="1" presStyleCnt="4"/>
      <dgm:spPr/>
      <dgm:t>
        <a:bodyPr/>
        <a:lstStyle/>
        <a:p>
          <a:endParaRPr lang="uk-UA"/>
        </a:p>
      </dgm:t>
    </dgm:pt>
    <dgm:pt modelId="{87944DDD-D48F-4477-B249-955AB2FE8391}" type="pres">
      <dgm:prSet presAssocID="{495E2BCE-0B78-4B4C-90D4-CA1E779C8F93}" presName="hierChild4" presStyleCnt="0"/>
      <dgm:spPr/>
      <dgm:t>
        <a:bodyPr/>
        <a:lstStyle/>
        <a:p>
          <a:endParaRPr lang="uk-UA"/>
        </a:p>
      </dgm:t>
    </dgm:pt>
    <dgm:pt modelId="{2A537D43-F836-4DD6-AD7B-750054FA60F0}" type="pres">
      <dgm:prSet presAssocID="{495E2BCE-0B78-4B4C-90D4-CA1E779C8F93}" presName="hierChild5" presStyleCnt="0"/>
      <dgm:spPr/>
      <dgm:t>
        <a:bodyPr/>
        <a:lstStyle/>
        <a:p>
          <a:endParaRPr lang="uk-UA"/>
        </a:p>
      </dgm:t>
    </dgm:pt>
    <dgm:pt modelId="{DC62CF14-C64D-4B77-9213-EE356191AEAA}" type="pres">
      <dgm:prSet presAssocID="{9B16797D-A28C-406C-99F6-86E136F3252E}" presName="Name37" presStyleLbl="parChTrans1D2" presStyleIdx="2" presStyleCnt="4"/>
      <dgm:spPr/>
      <dgm:t>
        <a:bodyPr/>
        <a:lstStyle/>
        <a:p>
          <a:endParaRPr lang="uk-UA"/>
        </a:p>
      </dgm:t>
    </dgm:pt>
    <dgm:pt modelId="{AD264900-E492-434B-9EB8-5951A9EF2121}" type="pres">
      <dgm:prSet presAssocID="{4627B4A8-F4B3-46EB-A48A-771E97385997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D74B7CF3-F3F1-401F-945E-1CAE8A0E63C6}" type="pres">
      <dgm:prSet presAssocID="{4627B4A8-F4B3-46EB-A48A-771E97385997}" presName="rootComposite" presStyleCnt="0"/>
      <dgm:spPr/>
      <dgm:t>
        <a:bodyPr/>
        <a:lstStyle/>
        <a:p>
          <a:endParaRPr lang="uk-UA"/>
        </a:p>
      </dgm:t>
    </dgm:pt>
    <dgm:pt modelId="{66ACD4F6-E8AE-4159-A8E9-98578A43F9E4}" type="pres">
      <dgm:prSet presAssocID="{4627B4A8-F4B3-46EB-A48A-771E97385997}" presName="rootText" presStyleLbl="node2" presStyleIdx="2" presStyleCnt="4" custScaleX="138296" custLinFactNeighborX="1570" custLinFactNeighborY="191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DBF35FB6-A211-4879-B064-B157FC1E3640}" type="pres">
      <dgm:prSet presAssocID="{4627B4A8-F4B3-46EB-A48A-771E97385997}" presName="rootConnector" presStyleLbl="node2" presStyleIdx="2" presStyleCnt="4"/>
      <dgm:spPr/>
      <dgm:t>
        <a:bodyPr/>
        <a:lstStyle/>
        <a:p>
          <a:endParaRPr lang="uk-UA"/>
        </a:p>
      </dgm:t>
    </dgm:pt>
    <dgm:pt modelId="{A9B377C2-EDCB-4794-9FA1-39A076CD6812}" type="pres">
      <dgm:prSet presAssocID="{4627B4A8-F4B3-46EB-A48A-771E97385997}" presName="hierChild4" presStyleCnt="0"/>
      <dgm:spPr/>
      <dgm:t>
        <a:bodyPr/>
        <a:lstStyle/>
        <a:p>
          <a:endParaRPr lang="uk-UA"/>
        </a:p>
      </dgm:t>
    </dgm:pt>
    <dgm:pt modelId="{94380FA2-C85C-4A04-BDF7-F8FAD2F0CBC4}" type="pres">
      <dgm:prSet presAssocID="{4627B4A8-F4B3-46EB-A48A-771E97385997}" presName="hierChild5" presStyleCnt="0"/>
      <dgm:spPr/>
      <dgm:t>
        <a:bodyPr/>
        <a:lstStyle/>
        <a:p>
          <a:endParaRPr lang="uk-UA"/>
        </a:p>
      </dgm:t>
    </dgm:pt>
    <dgm:pt modelId="{34E4EA73-E850-4950-BE6D-E10D49ACA2BF}" type="pres">
      <dgm:prSet presAssocID="{3538B4EC-7061-496F-A2E7-9C5173C17EB1}" presName="Name111" presStyleLbl="parChTrans1D3" presStyleIdx="0" presStyleCnt="3"/>
      <dgm:spPr/>
      <dgm:t>
        <a:bodyPr/>
        <a:lstStyle/>
        <a:p>
          <a:endParaRPr lang="uk-UA"/>
        </a:p>
      </dgm:t>
    </dgm:pt>
    <dgm:pt modelId="{2DA65003-D1AD-4E18-96E7-9430F472AF86}" type="pres">
      <dgm:prSet presAssocID="{2A2F4CFF-FD10-42BB-B91F-539714BA40BD}" presName="hierRoot3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82ABF7C5-449E-443F-8C1B-98A7D8BC173C}" type="pres">
      <dgm:prSet presAssocID="{2A2F4CFF-FD10-42BB-B91F-539714BA40BD}" presName="rootComposite3" presStyleCnt="0"/>
      <dgm:spPr/>
      <dgm:t>
        <a:bodyPr/>
        <a:lstStyle/>
        <a:p>
          <a:endParaRPr lang="uk-UA"/>
        </a:p>
      </dgm:t>
    </dgm:pt>
    <dgm:pt modelId="{1BF6568D-2086-48B3-944E-BADA9ADF77CB}" type="pres">
      <dgm:prSet presAssocID="{2A2F4CFF-FD10-42BB-B91F-539714BA40BD}" presName="rootText3" presStyleLbl="asst2" presStyleIdx="0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5C58FE68-50B5-4BC1-839B-D7233618E777}" type="pres">
      <dgm:prSet presAssocID="{2A2F4CFF-FD10-42BB-B91F-539714BA40BD}" presName="rootConnector3" presStyleLbl="asst2" presStyleIdx="0" presStyleCnt="3"/>
      <dgm:spPr/>
      <dgm:t>
        <a:bodyPr/>
        <a:lstStyle/>
        <a:p>
          <a:endParaRPr lang="uk-UA"/>
        </a:p>
      </dgm:t>
    </dgm:pt>
    <dgm:pt modelId="{51BC3E8F-B0EC-4132-AB2E-1C95F450C39F}" type="pres">
      <dgm:prSet presAssocID="{2A2F4CFF-FD10-42BB-B91F-539714BA40BD}" presName="hierChild6" presStyleCnt="0"/>
      <dgm:spPr/>
      <dgm:t>
        <a:bodyPr/>
        <a:lstStyle/>
        <a:p>
          <a:endParaRPr lang="uk-UA"/>
        </a:p>
      </dgm:t>
    </dgm:pt>
    <dgm:pt modelId="{00449847-D508-46C4-BC7B-C2F7C5AACCD9}" type="pres">
      <dgm:prSet presAssocID="{2A2F4CFF-FD10-42BB-B91F-539714BA40BD}" presName="hierChild7" presStyleCnt="0"/>
      <dgm:spPr/>
      <dgm:t>
        <a:bodyPr/>
        <a:lstStyle/>
        <a:p>
          <a:endParaRPr lang="uk-UA"/>
        </a:p>
      </dgm:t>
    </dgm:pt>
    <dgm:pt modelId="{3FEAB244-667F-43AC-8568-4386713CBD34}" type="pres">
      <dgm:prSet presAssocID="{67735C89-8DC5-46E8-8FAE-A2D6BB7781D6}" presName="Name111" presStyleLbl="parChTrans1D3" presStyleIdx="1" presStyleCnt="3"/>
      <dgm:spPr/>
      <dgm:t>
        <a:bodyPr/>
        <a:lstStyle/>
        <a:p>
          <a:endParaRPr lang="uk-UA"/>
        </a:p>
      </dgm:t>
    </dgm:pt>
    <dgm:pt modelId="{D6290B66-9AF2-4E97-B394-2E42A3343DFA}" type="pres">
      <dgm:prSet presAssocID="{396F9648-3B57-4177-9029-EAC5794C013F}" presName="hierRoot3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797B1D6B-B5F8-4B95-9210-6D6AEE102900}" type="pres">
      <dgm:prSet presAssocID="{396F9648-3B57-4177-9029-EAC5794C013F}" presName="rootComposite3" presStyleCnt="0"/>
      <dgm:spPr/>
      <dgm:t>
        <a:bodyPr/>
        <a:lstStyle/>
        <a:p>
          <a:endParaRPr lang="uk-UA"/>
        </a:p>
      </dgm:t>
    </dgm:pt>
    <dgm:pt modelId="{E2BE3D9A-A44B-48BA-BA79-56A771A0EDFE}" type="pres">
      <dgm:prSet presAssocID="{396F9648-3B57-4177-9029-EAC5794C013F}" presName="rootText3" presStyleLbl="asst2" presStyleIdx="1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52227397-F190-4564-A87C-2222D1C9FD25}" type="pres">
      <dgm:prSet presAssocID="{396F9648-3B57-4177-9029-EAC5794C013F}" presName="rootConnector3" presStyleLbl="asst2" presStyleIdx="1" presStyleCnt="3"/>
      <dgm:spPr/>
      <dgm:t>
        <a:bodyPr/>
        <a:lstStyle/>
        <a:p>
          <a:endParaRPr lang="uk-UA"/>
        </a:p>
      </dgm:t>
    </dgm:pt>
    <dgm:pt modelId="{676ACAD3-263F-43DE-813F-5217AD5B82B2}" type="pres">
      <dgm:prSet presAssocID="{396F9648-3B57-4177-9029-EAC5794C013F}" presName="hierChild6" presStyleCnt="0"/>
      <dgm:spPr/>
      <dgm:t>
        <a:bodyPr/>
        <a:lstStyle/>
        <a:p>
          <a:endParaRPr lang="uk-UA"/>
        </a:p>
      </dgm:t>
    </dgm:pt>
    <dgm:pt modelId="{A2D6BDED-5476-41F0-859C-6916CFD9C9A3}" type="pres">
      <dgm:prSet presAssocID="{396F9648-3B57-4177-9029-EAC5794C013F}" presName="hierChild7" presStyleCnt="0"/>
      <dgm:spPr/>
      <dgm:t>
        <a:bodyPr/>
        <a:lstStyle/>
        <a:p>
          <a:endParaRPr lang="uk-UA"/>
        </a:p>
      </dgm:t>
    </dgm:pt>
    <dgm:pt modelId="{3B77D8AF-5107-4C22-BF09-BB6C46730447}" type="pres">
      <dgm:prSet presAssocID="{F8A1920F-C261-4CB2-8317-81C9A95A3B2C}" presName="Name111" presStyleLbl="parChTrans1D3" presStyleIdx="2" presStyleCnt="3"/>
      <dgm:spPr/>
      <dgm:t>
        <a:bodyPr/>
        <a:lstStyle/>
        <a:p>
          <a:endParaRPr lang="uk-UA"/>
        </a:p>
      </dgm:t>
    </dgm:pt>
    <dgm:pt modelId="{0A24275C-9B8B-40B5-A3D3-200CF7B01E5C}" type="pres">
      <dgm:prSet presAssocID="{579638E9-6E3D-429A-A5EE-7402A4F71BF3}" presName="hierRoot3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A3BDE73D-3753-4674-98B1-0409D87550B7}" type="pres">
      <dgm:prSet presAssocID="{579638E9-6E3D-429A-A5EE-7402A4F71BF3}" presName="rootComposite3" presStyleCnt="0"/>
      <dgm:spPr/>
      <dgm:t>
        <a:bodyPr/>
        <a:lstStyle/>
        <a:p>
          <a:endParaRPr lang="uk-UA"/>
        </a:p>
      </dgm:t>
    </dgm:pt>
    <dgm:pt modelId="{FE9B709A-9742-4310-95B4-BA5AD1BB8A35}" type="pres">
      <dgm:prSet presAssocID="{579638E9-6E3D-429A-A5EE-7402A4F71BF3}" presName="rootText3" presStyleLbl="asst2" presStyleIdx="2" presStyleCnt="3" custLinFactNeighborX="58047" custLinFactNeighborY="-459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873E74B-AC45-4649-BDD9-A175C522FB66}" type="pres">
      <dgm:prSet presAssocID="{579638E9-6E3D-429A-A5EE-7402A4F71BF3}" presName="rootConnector3" presStyleLbl="asst2" presStyleIdx="2" presStyleCnt="3"/>
      <dgm:spPr/>
      <dgm:t>
        <a:bodyPr/>
        <a:lstStyle/>
        <a:p>
          <a:endParaRPr lang="uk-UA"/>
        </a:p>
      </dgm:t>
    </dgm:pt>
    <dgm:pt modelId="{75BD68CB-FE96-45D7-83F5-FB659D566511}" type="pres">
      <dgm:prSet presAssocID="{579638E9-6E3D-429A-A5EE-7402A4F71BF3}" presName="hierChild6" presStyleCnt="0"/>
      <dgm:spPr/>
      <dgm:t>
        <a:bodyPr/>
        <a:lstStyle/>
        <a:p>
          <a:endParaRPr lang="uk-UA"/>
        </a:p>
      </dgm:t>
    </dgm:pt>
    <dgm:pt modelId="{22C206AB-9371-484F-A93E-1412B510913A}" type="pres">
      <dgm:prSet presAssocID="{579638E9-6E3D-429A-A5EE-7402A4F71BF3}" presName="hierChild7" presStyleCnt="0"/>
      <dgm:spPr/>
      <dgm:t>
        <a:bodyPr/>
        <a:lstStyle/>
        <a:p>
          <a:endParaRPr lang="uk-UA"/>
        </a:p>
      </dgm:t>
    </dgm:pt>
    <dgm:pt modelId="{30412979-2AF1-490D-8192-C0CC3180DEB2}" type="pres">
      <dgm:prSet presAssocID="{25E312AB-012A-442D-9933-E664209F740E}" presName="Name37" presStyleLbl="parChTrans1D2" presStyleIdx="3" presStyleCnt="4"/>
      <dgm:spPr/>
      <dgm:t>
        <a:bodyPr/>
        <a:lstStyle/>
        <a:p>
          <a:endParaRPr lang="uk-UA"/>
        </a:p>
      </dgm:t>
    </dgm:pt>
    <dgm:pt modelId="{277BF6EF-89BA-49FA-ABEA-50051D5FD497}" type="pres">
      <dgm:prSet presAssocID="{93CB6743-4AB2-4CA0-BEFB-5EBB9DC36574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A40FAE7D-FDF5-41C0-98FF-D66E940FE3CC}" type="pres">
      <dgm:prSet presAssocID="{93CB6743-4AB2-4CA0-BEFB-5EBB9DC36574}" presName="rootComposite" presStyleCnt="0"/>
      <dgm:spPr/>
      <dgm:t>
        <a:bodyPr/>
        <a:lstStyle/>
        <a:p>
          <a:endParaRPr lang="uk-UA"/>
        </a:p>
      </dgm:t>
    </dgm:pt>
    <dgm:pt modelId="{539A521A-B07F-45FB-B94F-A6E24512BD04}" type="pres">
      <dgm:prSet presAssocID="{93CB6743-4AB2-4CA0-BEFB-5EBB9DC36574}" presName="rootText" presStyleLbl="node2" presStyleIdx="3" presStyleCnt="4" custScaleY="10261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CC27CA3-0C81-4A5B-AACF-640DFC7C6FD0}" type="pres">
      <dgm:prSet presAssocID="{93CB6743-4AB2-4CA0-BEFB-5EBB9DC36574}" presName="rootConnector" presStyleLbl="node2" presStyleIdx="3" presStyleCnt="4"/>
      <dgm:spPr/>
      <dgm:t>
        <a:bodyPr/>
        <a:lstStyle/>
        <a:p>
          <a:endParaRPr lang="uk-UA"/>
        </a:p>
      </dgm:t>
    </dgm:pt>
    <dgm:pt modelId="{D1144B3E-C232-4442-83B8-D008EF97498F}" type="pres">
      <dgm:prSet presAssocID="{93CB6743-4AB2-4CA0-BEFB-5EBB9DC36574}" presName="hierChild4" presStyleCnt="0"/>
      <dgm:spPr/>
      <dgm:t>
        <a:bodyPr/>
        <a:lstStyle/>
        <a:p>
          <a:endParaRPr lang="uk-UA"/>
        </a:p>
      </dgm:t>
    </dgm:pt>
    <dgm:pt modelId="{1AB924FA-C811-43B0-92B3-E90848747EB8}" type="pres">
      <dgm:prSet presAssocID="{93CB6743-4AB2-4CA0-BEFB-5EBB9DC36574}" presName="hierChild5" presStyleCnt="0"/>
      <dgm:spPr/>
      <dgm:t>
        <a:bodyPr/>
        <a:lstStyle/>
        <a:p>
          <a:endParaRPr lang="uk-UA"/>
        </a:p>
      </dgm:t>
    </dgm:pt>
    <dgm:pt modelId="{F098F51D-5465-4F58-BC7A-2F007F018394}" type="pres">
      <dgm:prSet presAssocID="{5031FDAD-A3FC-4254-91D4-26586E56256D}" presName="hierChild3" presStyleCnt="0"/>
      <dgm:spPr/>
      <dgm:t>
        <a:bodyPr/>
        <a:lstStyle/>
        <a:p>
          <a:endParaRPr lang="uk-UA"/>
        </a:p>
      </dgm:t>
    </dgm:pt>
  </dgm:ptLst>
  <dgm:cxnLst>
    <dgm:cxn modelId="{5A8B8B42-76DB-47F4-826B-97B1F37EE492}" type="presOf" srcId="{4627B4A8-F4B3-46EB-A48A-771E97385997}" destId="{DBF35FB6-A211-4879-B064-B157FC1E3640}" srcOrd="1" destOrd="0" presId="urn:microsoft.com/office/officeart/2005/8/layout/orgChart1"/>
    <dgm:cxn modelId="{01FDFE41-4A92-4B5A-BB06-411473934356}" type="presOf" srcId="{D71C6B84-A499-42F4-A48C-0C73D5291583}" destId="{9DFDF51D-96F6-49AD-9221-9E018EA63A15}" srcOrd="0" destOrd="0" presId="urn:microsoft.com/office/officeart/2005/8/layout/orgChart1"/>
    <dgm:cxn modelId="{3C7ADAA3-3615-4938-8AD8-B849A09BD4F2}" type="presOf" srcId="{579638E9-6E3D-429A-A5EE-7402A4F71BF3}" destId="{FE9B709A-9742-4310-95B4-BA5AD1BB8A35}" srcOrd="0" destOrd="0" presId="urn:microsoft.com/office/officeart/2005/8/layout/orgChart1"/>
    <dgm:cxn modelId="{A9E29848-EEE1-499F-B2D5-B1E8FEEFCF90}" type="presOf" srcId="{F8A1920F-C261-4CB2-8317-81C9A95A3B2C}" destId="{3B77D8AF-5107-4C22-BF09-BB6C46730447}" srcOrd="0" destOrd="0" presId="urn:microsoft.com/office/officeart/2005/8/layout/orgChart1"/>
    <dgm:cxn modelId="{AA3B1F6C-5E3A-4ECC-8ADE-47B4D47EC3B3}" type="presOf" srcId="{4E3FD13E-3945-40AE-B8CF-A094BF6D44FB}" destId="{EC6FAF54-25A2-4A94-9461-5AAE1BF732B7}" srcOrd="0" destOrd="0" presId="urn:microsoft.com/office/officeart/2005/8/layout/orgChart1"/>
    <dgm:cxn modelId="{4917698E-4F99-43EF-9BDE-C24DEBFED8D9}" srcId="{5031FDAD-A3FC-4254-91D4-26586E56256D}" destId="{93CB6743-4AB2-4CA0-BEFB-5EBB9DC36574}" srcOrd="3" destOrd="0" parTransId="{25E312AB-012A-442D-9933-E664209F740E}" sibTransId="{19010A55-3B3B-4DC9-956A-C0AC8DC249F6}"/>
    <dgm:cxn modelId="{3CF1DBEB-0314-482B-9AEE-DA69A96AD56E}" type="presOf" srcId="{9B16797D-A28C-406C-99F6-86E136F3252E}" destId="{DC62CF14-C64D-4B77-9213-EE356191AEAA}" srcOrd="0" destOrd="0" presId="urn:microsoft.com/office/officeart/2005/8/layout/orgChart1"/>
    <dgm:cxn modelId="{D51A6907-7605-4130-BA8B-F16233D85C96}" type="presOf" srcId="{3538B4EC-7061-496F-A2E7-9C5173C17EB1}" destId="{34E4EA73-E850-4950-BE6D-E10D49ACA2BF}" srcOrd="0" destOrd="0" presId="urn:microsoft.com/office/officeart/2005/8/layout/orgChart1"/>
    <dgm:cxn modelId="{E75DF4DE-78B6-4642-839A-26BEE23B6C1B}" type="presOf" srcId="{25E312AB-012A-442D-9933-E664209F740E}" destId="{30412979-2AF1-490D-8192-C0CC3180DEB2}" srcOrd="0" destOrd="0" presId="urn:microsoft.com/office/officeart/2005/8/layout/orgChart1"/>
    <dgm:cxn modelId="{7392A822-7FAC-4A46-8DDF-6CD1EA124EAF}" type="presOf" srcId="{495E2BCE-0B78-4B4C-90D4-CA1E779C8F93}" destId="{9E586A58-409C-4EB9-99E0-ED47CBC11870}" srcOrd="0" destOrd="0" presId="urn:microsoft.com/office/officeart/2005/8/layout/orgChart1"/>
    <dgm:cxn modelId="{3011DCF8-02E6-417A-B43E-87AED8C910FF}" type="presOf" srcId="{67735C89-8DC5-46E8-8FAE-A2D6BB7781D6}" destId="{3FEAB244-667F-43AC-8568-4386713CBD34}" srcOrd="0" destOrd="0" presId="urn:microsoft.com/office/officeart/2005/8/layout/orgChart1"/>
    <dgm:cxn modelId="{11698BA9-7B62-4BC5-B481-760ADFDD97A1}" type="presOf" srcId="{93CB6743-4AB2-4CA0-BEFB-5EBB9DC36574}" destId="{539A521A-B07F-45FB-B94F-A6E24512BD04}" srcOrd="0" destOrd="0" presId="urn:microsoft.com/office/officeart/2005/8/layout/orgChart1"/>
    <dgm:cxn modelId="{0107A356-B4BE-4A41-B07A-A512207CC25F}" type="presOf" srcId="{11B448D3-8772-47B4-8819-58A1DB5EC619}" destId="{1DBCC116-3773-4CC4-AF30-4C85497D1C56}" srcOrd="0" destOrd="0" presId="urn:microsoft.com/office/officeart/2005/8/layout/orgChart1"/>
    <dgm:cxn modelId="{7E4A47B5-8231-4E42-A70B-F313FFC2CF76}" srcId="{4627B4A8-F4B3-46EB-A48A-771E97385997}" destId="{396F9648-3B57-4177-9029-EAC5794C013F}" srcOrd="1" destOrd="0" parTransId="{67735C89-8DC5-46E8-8FAE-A2D6BB7781D6}" sibTransId="{74DA7185-835D-4C85-AF13-4EF432B41481}"/>
    <dgm:cxn modelId="{EA814481-0842-4B0F-BEC1-620472BD8CEF}" srcId="{5031FDAD-A3FC-4254-91D4-26586E56256D}" destId="{495E2BCE-0B78-4B4C-90D4-CA1E779C8F93}" srcOrd="1" destOrd="0" parTransId="{4E3FD13E-3945-40AE-B8CF-A094BF6D44FB}" sibTransId="{CDBB7876-C26B-4461-A8B7-4903EBCEA66A}"/>
    <dgm:cxn modelId="{CBAD4C77-DD8E-4F86-9872-DDCAD94A4DEA}" srcId="{4627B4A8-F4B3-46EB-A48A-771E97385997}" destId="{579638E9-6E3D-429A-A5EE-7402A4F71BF3}" srcOrd="2" destOrd="0" parTransId="{F8A1920F-C261-4CB2-8317-81C9A95A3B2C}" sibTransId="{B71C0BA7-64E8-48DA-B1E3-F875FAB1E8D2}"/>
    <dgm:cxn modelId="{DB94F68E-427F-405A-B763-FE4EE40ACB21}" type="presOf" srcId="{001861D7-EEAA-4B7A-AD58-4861BAF671E9}" destId="{15888884-C8C9-4051-994F-75F1C73272AA}" srcOrd="0" destOrd="0" presId="urn:microsoft.com/office/officeart/2005/8/layout/orgChart1"/>
    <dgm:cxn modelId="{D278A54C-26C6-4254-9D83-1E6E3E414B39}" type="presOf" srcId="{579638E9-6E3D-429A-A5EE-7402A4F71BF3}" destId="{4873E74B-AC45-4649-BDD9-A175C522FB66}" srcOrd="1" destOrd="0" presId="urn:microsoft.com/office/officeart/2005/8/layout/orgChart1"/>
    <dgm:cxn modelId="{519481BE-036E-4FE7-BAD2-3ADD18E15353}" type="presOf" srcId="{11B448D3-8772-47B4-8819-58A1DB5EC619}" destId="{945C2668-2EF7-44D8-8F91-D96F524687B5}" srcOrd="1" destOrd="0" presId="urn:microsoft.com/office/officeart/2005/8/layout/orgChart1"/>
    <dgm:cxn modelId="{392C32A1-E70E-42EE-82A6-4715D0E16487}" type="presOf" srcId="{5031FDAD-A3FC-4254-91D4-26586E56256D}" destId="{3D093E36-9934-4599-845D-1D098A35224C}" srcOrd="1" destOrd="0" presId="urn:microsoft.com/office/officeart/2005/8/layout/orgChart1"/>
    <dgm:cxn modelId="{4D49A2C9-D48C-4191-892B-3A6BC6F1239A}" type="presOf" srcId="{396F9648-3B57-4177-9029-EAC5794C013F}" destId="{52227397-F190-4564-A87C-2222D1C9FD25}" srcOrd="1" destOrd="0" presId="urn:microsoft.com/office/officeart/2005/8/layout/orgChart1"/>
    <dgm:cxn modelId="{608C0BA3-7F22-4D1C-8F91-15A66ACF8812}" type="presOf" srcId="{2A2F4CFF-FD10-42BB-B91F-539714BA40BD}" destId="{5C58FE68-50B5-4BC1-839B-D7233618E777}" srcOrd="1" destOrd="0" presId="urn:microsoft.com/office/officeart/2005/8/layout/orgChart1"/>
    <dgm:cxn modelId="{19BB6E6F-C808-44FD-BB3B-BA2191C8270E}" type="presOf" srcId="{93CB6743-4AB2-4CA0-BEFB-5EBB9DC36574}" destId="{8CC27CA3-0C81-4A5B-AACF-640DFC7C6FD0}" srcOrd="1" destOrd="0" presId="urn:microsoft.com/office/officeart/2005/8/layout/orgChart1"/>
    <dgm:cxn modelId="{2E415EE2-2021-480B-9F90-25FC059B377C}" type="presOf" srcId="{4627B4A8-F4B3-46EB-A48A-771E97385997}" destId="{66ACD4F6-E8AE-4159-A8E9-98578A43F9E4}" srcOrd="0" destOrd="0" presId="urn:microsoft.com/office/officeart/2005/8/layout/orgChart1"/>
    <dgm:cxn modelId="{BAEAC23B-18FF-4DD0-A5B2-EEB02B162016}" srcId="{4627B4A8-F4B3-46EB-A48A-771E97385997}" destId="{2A2F4CFF-FD10-42BB-B91F-539714BA40BD}" srcOrd="0" destOrd="0" parTransId="{3538B4EC-7061-496F-A2E7-9C5173C17EB1}" sibTransId="{94065854-C086-4551-981D-1A781BC9ED16}"/>
    <dgm:cxn modelId="{A71437B5-1DED-418F-A8D1-26661F4320C8}" type="presOf" srcId="{396F9648-3B57-4177-9029-EAC5794C013F}" destId="{E2BE3D9A-A44B-48BA-BA79-56A771A0EDFE}" srcOrd="0" destOrd="0" presId="urn:microsoft.com/office/officeart/2005/8/layout/orgChart1"/>
    <dgm:cxn modelId="{72D719B6-D043-409B-AFF4-753C0AB40B0F}" type="presOf" srcId="{2A2F4CFF-FD10-42BB-B91F-539714BA40BD}" destId="{1BF6568D-2086-48B3-944E-BADA9ADF77CB}" srcOrd="0" destOrd="0" presId="urn:microsoft.com/office/officeart/2005/8/layout/orgChart1"/>
    <dgm:cxn modelId="{60165424-C435-4221-83AF-2A448A40F86D}" type="presOf" srcId="{5031FDAD-A3FC-4254-91D4-26586E56256D}" destId="{0B357828-11A3-4124-864F-6FEA65E7D6A9}" srcOrd="0" destOrd="0" presId="urn:microsoft.com/office/officeart/2005/8/layout/orgChart1"/>
    <dgm:cxn modelId="{052FD6FF-C81C-4EEB-BAE4-39F5E9022F35}" type="presOf" srcId="{495E2BCE-0B78-4B4C-90D4-CA1E779C8F93}" destId="{D98B7D40-0065-404D-B124-F850275E52FA}" srcOrd="1" destOrd="0" presId="urn:microsoft.com/office/officeart/2005/8/layout/orgChart1"/>
    <dgm:cxn modelId="{3899F05A-690E-4900-A9AB-9203F693A7EA}" srcId="{001861D7-EEAA-4B7A-AD58-4861BAF671E9}" destId="{5031FDAD-A3FC-4254-91D4-26586E56256D}" srcOrd="0" destOrd="0" parTransId="{C4542C35-374C-41ED-ABFB-35E11BD3F131}" sibTransId="{1A88B8D2-E030-4277-B5C1-5DDACA60FFF9}"/>
    <dgm:cxn modelId="{A1ECE5B4-E0C9-497E-BC37-388F01493301}" srcId="{5031FDAD-A3FC-4254-91D4-26586E56256D}" destId="{4627B4A8-F4B3-46EB-A48A-771E97385997}" srcOrd="2" destOrd="0" parTransId="{9B16797D-A28C-406C-99F6-86E136F3252E}" sibTransId="{1913453D-21AB-49ED-B1A4-A1F4CDEB422C}"/>
    <dgm:cxn modelId="{DB792F0A-A0A9-4D96-B91E-BB5E534722C8}" srcId="{5031FDAD-A3FC-4254-91D4-26586E56256D}" destId="{11B448D3-8772-47B4-8819-58A1DB5EC619}" srcOrd="0" destOrd="0" parTransId="{D71C6B84-A499-42F4-A48C-0C73D5291583}" sibTransId="{BD2A8C2B-3731-4FB4-A884-3C2163AE59BC}"/>
    <dgm:cxn modelId="{BD6491C3-B08C-4B67-A4A2-2AE8954B71D6}" type="presParOf" srcId="{15888884-C8C9-4051-994F-75F1C73272AA}" destId="{CA0AFCB9-104B-4970-9845-63CE6433982B}" srcOrd="0" destOrd="0" presId="urn:microsoft.com/office/officeart/2005/8/layout/orgChart1"/>
    <dgm:cxn modelId="{C8681C00-776E-4C7B-8519-36543C0372B8}" type="presParOf" srcId="{CA0AFCB9-104B-4970-9845-63CE6433982B}" destId="{6A40C116-0638-4D3C-9EAE-C52E803F1484}" srcOrd="0" destOrd="0" presId="urn:microsoft.com/office/officeart/2005/8/layout/orgChart1"/>
    <dgm:cxn modelId="{79C4E99E-4C43-44EE-8F28-789AF4BA0BAA}" type="presParOf" srcId="{6A40C116-0638-4D3C-9EAE-C52E803F1484}" destId="{0B357828-11A3-4124-864F-6FEA65E7D6A9}" srcOrd="0" destOrd="0" presId="urn:microsoft.com/office/officeart/2005/8/layout/orgChart1"/>
    <dgm:cxn modelId="{5B390D13-37ED-4C8E-9388-71D0A6AEEA2F}" type="presParOf" srcId="{6A40C116-0638-4D3C-9EAE-C52E803F1484}" destId="{3D093E36-9934-4599-845D-1D098A35224C}" srcOrd="1" destOrd="0" presId="urn:microsoft.com/office/officeart/2005/8/layout/orgChart1"/>
    <dgm:cxn modelId="{62AA3044-2239-4F3A-9EAB-42EB77E22584}" type="presParOf" srcId="{CA0AFCB9-104B-4970-9845-63CE6433982B}" destId="{5A75EC8E-DEA0-4214-9FC6-D6A70188FEC6}" srcOrd="1" destOrd="0" presId="urn:microsoft.com/office/officeart/2005/8/layout/orgChart1"/>
    <dgm:cxn modelId="{1358ED85-D66D-4630-A414-7DA18E23FE10}" type="presParOf" srcId="{5A75EC8E-DEA0-4214-9FC6-D6A70188FEC6}" destId="{9DFDF51D-96F6-49AD-9221-9E018EA63A15}" srcOrd="0" destOrd="0" presId="urn:microsoft.com/office/officeart/2005/8/layout/orgChart1"/>
    <dgm:cxn modelId="{DEE3AD4D-771D-42EC-8111-6185941FE3C3}" type="presParOf" srcId="{5A75EC8E-DEA0-4214-9FC6-D6A70188FEC6}" destId="{7A520F42-697E-404F-8EE9-82C45E7A6DE3}" srcOrd="1" destOrd="0" presId="urn:microsoft.com/office/officeart/2005/8/layout/orgChart1"/>
    <dgm:cxn modelId="{2601A89C-3E6B-4415-9787-6CC38B5851DA}" type="presParOf" srcId="{7A520F42-697E-404F-8EE9-82C45E7A6DE3}" destId="{7C02899D-02ED-4408-B8B9-602027FED04D}" srcOrd="0" destOrd="0" presId="urn:microsoft.com/office/officeart/2005/8/layout/orgChart1"/>
    <dgm:cxn modelId="{BE1662CA-E0AE-4663-89CA-EBD0EC3BF4FD}" type="presParOf" srcId="{7C02899D-02ED-4408-B8B9-602027FED04D}" destId="{1DBCC116-3773-4CC4-AF30-4C85497D1C56}" srcOrd="0" destOrd="0" presId="urn:microsoft.com/office/officeart/2005/8/layout/orgChart1"/>
    <dgm:cxn modelId="{F52A947C-AA21-4DAC-978C-167BC66980F2}" type="presParOf" srcId="{7C02899D-02ED-4408-B8B9-602027FED04D}" destId="{945C2668-2EF7-44D8-8F91-D96F524687B5}" srcOrd="1" destOrd="0" presId="urn:microsoft.com/office/officeart/2005/8/layout/orgChart1"/>
    <dgm:cxn modelId="{59064541-D8AB-407C-BF38-1CAD386B4210}" type="presParOf" srcId="{7A520F42-697E-404F-8EE9-82C45E7A6DE3}" destId="{6C1517F3-8AA6-44F6-80E0-0CBD423413F4}" srcOrd="1" destOrd="0" presId="urn:microsoft.com/office/officeart/2005/8/layout/orgChart1"/>
    <dgm:cxn modelId="{939D9526-92D5-48E6-B012-5B4579F564F4}" type="presParOf" srcId="{7A520F42-697E-404F-8EE9-82C45E7A6DE3}" destId="{CA332B3F-C939-4996-A94F-BFFE9CC04ACA}" srcOrd="2" destOrd="0" presId="urn:microsoft.com/office/officeart/2005/8/layout/orgChart1"/>
    <dgm:cxn modelId="{2E5C7972-AD46-49D3-9F2D-91D80AFC5109}" type="presParOf" srcId="{5A75EC8E-DEA0-4214-9FC6-D6A70188FEC6}" destId="{EC6FAF54-25A2-4A94-9461-5AAE1BF732B7}" srcOrd="2" destOrd="0" presId="urn:microsoft.com/office/officeart/2005/8/layout/orgChart1"/>
    <dgm:cxn modelId="{366B107A-C13D-4DA8-9DF3-E6331695F2B3}" type="presParOf" srcId="{5A75EC8E-DEA0-4214-9FC6-D6A70188FEC6}" destId="{9C2E90AF-64F5-4EEB-860A-C7D066D544E5}" srcOrd="3" destOrd="0" presId="urn:microsoft.com/office/officeart/2005/8/layout/orgChart1"/>
    <dgm:cxn modelId="{DA158A8C-EB52-49DA-AAE3-0A6F0A8B42C8}" type="presParOf" srcId="{9C2E90AF-64F5-4EEB-860A-C7D066D544E5}" destId="{F1689B3E-7806-4F75-BCC0-6964EE4D70DA}" srcOrd="0" destOrd="0" presId="urn:microsoft.com/office/officeart/2005/8/layout/orgChart1"/>
    <dgm:cxn modelId="{3FC67F18-4254-470A-84B2-7D3CEDB9CE38}" type="presParOf" srcId="{F1689B3E-7806-4F75-BCC0-6964EE4D70DA}" destId="{9E586A58-409C-4EB9-99E0-ED47CBC11870}" srcOrd="0" destOrd="0" presId="urn:microsoft.com/office/officeart/2005/8/layout/orgChart1"/>
    <dgm:cxn modelId="{431CF326-A681-43FF-8D8B-949815C1B1A0}" type="presParOf" srcId="{F1689B3E-7806-4F75-BCC0-6964EE4D70DA}" destId="{D98B7D40-0065-404D-B124-F850275E52FA}" srcOrd="1" destOrd="0" presId="urn:microsoft.com/office/officeart/2005/8/layout/orgChart1"/>
    <dgm:cxn modelId="{584D26FC-EB0E-4A52-B3F3-AC78163826BB}" type="presParOf" srcId="{9C2E90AF-64F5-4EEB-860A-C7D066D544E5}" destId="{87944DDD-D48F-4477-B249-955AB2FE8391}" srcOrd="1" destOrd="0" presId="urn:microsoft.com/office/officeart/2005/8/layout/orgChart1"/>
    <dgm:cxn modelId="{70F15D17-3FB6-4593-AC99-1BFC686CAA4B}" type="presParOf" srcId="{9C2E90AF-64F5-4EEB-860A-C7D066D544E5}" destId="{2A537D43-F836-4DD6-AD7B-750054FA60F0}" srcOrd="2" destOrd="0" presId="urn:microsoft.com/office/officeart/2005/8/layout/orgChart1"/>
    <dgm:cxn modelId="{640EA80B-FEDE-40D0-87B1-E825FA140DB4}" type="presParOf" srcId="{5A75EC8E-DEA0-4214-9FC6-D6A70188FEC6}" destId="{DC62CF14-C64D-4B77-9213-EE356191AEAA}" srcOrd="4" destOrd="0" presId="urn:microsoft.com/office/officeart/2005/8/layout/orgChart1"/>
    <dgm:cxn modelId="{0DA4D241-C072-4A46-ADE1-98D14573B055}" type="presParOf" srcId="{5A75EC8E-DEA0-4214-9FC6-D6A70188FEC6}" destId="{AD264900-E492-434B-9EB8-5951A9EF2121}" srcOrd="5" destOrd="0" presId="urn:microsoft.com/office/officeart/2005/8/layout/orgChart1"/>
    <dgm:cxn modelId="{9F822A89-72F3-473D-9E3F-1D1CFE538993}" type="presParOf" srcId="{AD264900-E492-434B-9EB8-5951A9EF2121}" destId="{D74B7CF3-F3F1-401F-945E-1CAE8A0E63C6}" srcOrd="0" destOrd="0" presId="urn:microsoft.com/office/officeart/2005/8/layout/orgChart1"/>
    <dgm:cxn modelId="{07A7687E-13B3-443F-857C-8D9300F086BC}" type="presParOf" srcId="{D74B7CF3-F3F1-401F-945E-1CAE8A0E63C6}" destId="{66ACD4F6-E8AE-4159-A8E9-98578A43F9E4}" srcOrd="0" destOrd="0" presId="urn:microsoft.com/office/officeart/2005/8/layout/orgChart1"/>
    <dgm:cxn modelId="{2D7FE7FA-9856-4565-97F0-8117CB1EB0F7}" type="presParOf" srcId="{D74B7CF3-F3F1-401F-945E-1CAE8A0E63C6}" destId="{DBF35FB6-A211-4879-B064-B157FC1E3640}" srcOrd="1" destOrd="0" presId="urn:microsoft.com/office/officeart/2005/8/layout/orgChart1"/>
    <dgm:cxn modelId="{33B02352-6EED-44D6-B448-55F70B32F5E7}" type="presParOf" srcId="{AD264900-E492-434B-9EB8-5951A9EF2121}" destId="{A9B377C2-EDCB-4794-9FA1-39A076CD6812}" srcOrd="1" destOrd="0" presId="urn:microsoft.com/office/officeart/2005/8/layout/orgChart1"/>
    <dgm:cxn modelId="{32DEB7D2-C455-4C76-BAC7-FF16E76FABF6}" type="presParOf" srcId="{AD264900-E492-434B-9EB8-5951A9EF2121}" destId="{94380FA2-C85C-4A04-BDF7-F8FAD2F0CBC4}" srcOrd="2" destOrd="0" presId="urn:microsoft.com/office/officeart/2005/8/layout/orgChart1"/>
    <dgm:cxn modelId="{E10B7A1B-8656-4000-B928-E93D53D37218}" type="presParOf" srcId="{94380FA2-C85C-4A04-BDF7-F8FAD2F0CBC4}" destId="{34E4EA73-E850-4950-BE6D-E10D49ACA2BF}" srcOrd="0" destOrd="0" presId="urn:microsoft.com/office/officeart/2005/8/layout/orgChart1"/>
    <dgm:cxn modelId="{F13B3A11-C619-402A-A367-7BF818629F22}" type="presParOf" srcId="{94380FA2-C85C-4A04-BDF7-F8FAD2F0CBC4}" destId="{2DA65003-D1AD-4E18-96E7-9430F472AF86}" srcOrd="1" destOrd="0" presId="urn:microsoft.com/office/officeart/2005/8/layout/orgChart1"/>
    <dgm:cxn modelId="{11A21316-0BF9-4375-8B27-F0936007F6C9}" type="presParOf" srcId="{2DA65003-D1AD-4E18-96E7-9430F472AF86}" destId="{82ABF7C5-449E-443F-8C1B-98A7D8BC173C}" srcOrd="0" destOrd="0" presId="urn:microsoft.com/office/officeart/2005/8/layout/orgChart1"/>
    <dgm:cxn modelId="{AAEA5FAB-061C-4271-A24A-CDEE613EC1B7}" type="presParOf" srcId="{82ABF7C5-449E-443F-8C1B-98A7D8BC173C}" destId="{1BF6568D-2086-48B3-944E-BADA9ADF77CB}" srcOrd="0" destOrd="0" presId="urn:microsoft.com/office/officeart/2005/8/layout/orgChart1"/>
    <dgm:cxn modelId="{EDDE59C9-97F0-4BC1-9018-0DA241D806D6}" type="presParOf" srcId="{82ABF7C5-449E-443F-8C1B-98A7D8BC173C}" destId="{5C58FE68-50B5-4BC1-839B-D7233618E777}" srcOrd="1" destOrd="0" presId="urn:microsoft.com/office/officeart/2005/8/layout/orgChart1"/>
    <dgm:cxn modelId="{C74981A3-9232-457B-8DAC-ED1A37D550BC}" type="presParOf" srcId="{2DA65003-D1AD-4E18-96E7-9430F472AF86}" destId="{51BC3E8F-B0EC-4132-AB2E-1C95F450C39F}" srcOrd="1" destOrd="0" presId="urn:microsoft.com/office/officeart/2005/8/layout/orgChart1"/>
    <dgm:cxn modelId="{FB77D3B1-023A-42FC-B545-0AB6B17EEB3C}" type="presParOf" srcId="{2DA65003-D1AD-4E18-96E7-9430F472AF86}" destId="{00449847-D508-46C4-BC7B-C2F7C5AACCD9}" srcOrd="2" destOrd="0" presId="urn:microsoft.com/office/officeart/2005/8/layout/orgChart1"/>
    <dgm:cxn modelId="{C10E1184-8D88-4CA2-AFA9-A2BD80E3E00B}" type="presParOf" srcId="{94380FA2-C85C-4A04-BDF7-F8FAD2F0CBC4}" destId="{3FEAB244-667F-43AC-8568-4386713CBD34}" srcOrd="2" destOrd="0" presId="urn:microsoft.com/office/officeart/2005/8/layout/orgChart1"/>
    <dgm:cxn modelId="{418AD532-1FE6-41DF-B0E7-B5F528A10F17}" type="presParOf" srcId="{94380FA2-C85C-4A04-BDF7-F8FAD2F0CBC4}" destId="{D6290B66-9AF2-4E97-B394-2E42A3343DFA}" srcOrd="3" destOrd="0" presId="urn:microsoft.com/office/officeart/2005/8/layout/orgChart1"/>
    <dgm:cxn modelId="{2E01CC2B-0E69-4306-8F8A-8AB80F06231A}" type="presParOf" srcId="{D6290B66-9AF2-4E97-B394-2E42A3343DFA}" destId="{797B1D6B-B5F8-4B95-9210-6D6AEE102900}" srcOrd="0" destOrd="0" presId="urn:microsoft.com/office/officeart/2005/8/layout/orgChart1"/>
    <dgm:cxn modelId="{D39E8171-E1D1-4BF0-98E2-21DEB800D2CE}" type="presParOf" srcId="{797B1D6B-B5F8-4B95-9210-6D6AEE102900}" destId="{E2BE3D9A-A44B-48BA-BA79-56A771A0EDFE}" srcOrd="0" destOrd="0" presId="urn:microsoft.com/office/officeart/2005/8/layout/orgChart1"/>
    <dgm:cxn modelId="{96EC8255-7385-4F59-B5A6-50B7564B228C}" type="presParOf" srcId="{797B1D6B-B5F8-4B95-9210-6D6AEE102900}" destId="{52227397-F190-4564-A87C-2222D1C9FD25}" srcOrd="1" destOrd="0" presId="urn:microsoft.com/office/officeart/2005/8/layout/orgChart1"/>
    <dgm:cxn modelId="{123E19BD-5678-4284-A4B1-CB2EE3BDA01A}" type="presParOf" srcId="{D6290B66-9AF2-4E97-B394-2E42A3343DFA}" destId="{676ACAD3-263F-43DE-813F-5217AD5B82B2}" srcOrd="1" destOrd="0" presId="urn:microsoft.com/office/officeart/2005/8/layout/orgChart1"/>
    <dgm:cxn modelId="{9ED6898B-8E84-428F-8BD3-9D15250D3A0B}" type="presParOf" srcId="{D6290B66-9AF2-4E97-B394-2E42A3343DFA}" destId="{A2D6BDED-5476-41F0-859C-6916CFD9C9A3}" srcOrd="2" destOrd="0" presId="urn:microsoft.com/office/officeart/2005/8/layout/orgChart1"/>
    <dgm:cxn modelId="{DB630BD0-EC8C-499D-9893-89531AB35901}" type="presParOf" srcId="{94380FA2-C85C-4A04-BDF7-F8FAD2F0CBC4}" destId="{3B77D8AF-5107-4C22-BF09-BB6C46730447}" srcOrd="4" destOrd="0" presId="urn:microsoft.com/office/officeart/2005/8/layout/orgChart1"/>
    <dgm:cxn modelId="{2C7113D0-6CAF-47B3-A6E4-634130D2115E}" type="presParOf" srcId="{94380FA2-C85C-4A04-BDF7-F8FAD2F0CBC4}" destId="{0A24275C-9B8B-40B5-A3D3-200CF7B01E5C}" srcOrd="5" destOrd="0" presId="urn:microsoft.com/office/officeart/2005/8/layout/orgChart1"/>
    <dgm:cxn modelId="{E38ECF87-B902-4564-9B02-C1A27D40E3B3}" type="presParOf" srcId="{0A24275C-9B8B-40B5-A3D3-200CF7B01E5C}" destId="{A3BDE73D-3753-4674-98B1-0409D87550B7}" srcOrd="0" destOrd="0" presId="urn:microsoft.com/office/officeart/2005/8/layout/orgChart1"/>
    <dgm:cxn modelId="{2A401D93-441C-44D8-87CF-B97872F4C923}" type="presParOf" srcId="{A3BDE73D-3753-4674-98B1-0409D87550B7}" destId="{FE9B709A-9742-4310-95B4-BA5AD1BB8A35}" srcOrd="0" destOrd="0" presId="urn:microsoft.com/office/officeart/2005/8/layout/orgChart1"/>
    <dgm:cxn modelId="{450DFC6B-C5A9-486A-B23C-32B207E999F9}" type="presParOf" srcId="{A3BDE73D-3753-4674-98B1-0409D87550B7}" destId="{4873E74B-AC45-4649-BDD9-A175C522FB66}" srcOrd="1" destOrd="0" presId="urn:microsoft.com/office/officeart/2005/8/layout/orgChart1"/>
    <dgm:cxn modelId="{A23E3810-D949-4E16-A287-08092C47270E}" type="presParOf" srcId="{0A24275C-9B8B-40B5-A3D3-200CF7B01E5C}" destId="{75BD68CB-FE96-45D7-83F5-FB659D566511}" srcOrd="1" destOrd="0" presId="urn:microsoft.com/office/officeart/2005/8/layout/orgChart1"/>
    <dgm:cxn modelId="{368C1695-144C-4A62-8BD0-368CD1114BA6}" type="presParOf" srcId="{0A24275C-9B8B-40B5-A3D3-200CF7B01E5C}" destId="{22C206AB-9371-484F-A93E-1412B510913A}" srcOrd="2" destOrd="0" presId="urn:microsoft.com/office/officeart/2005/8/layout/orgChart1"/>
    <dgm:cxn modelId="{C3F7FAE3-EF86-4F5A-8504-CB1675BC247E}" type="presParOf" srcId="{5A75EC8E-DEA0-4214-9FC6-D6A70188FEC6}" destId="{30412979-2AF1-490D-8192-C0CC3180DEB2}" srcOrd="6" destOrd="0" presId="urn:microsoft.com/office/officeart/2005/8/layout/orgChart1"/>
    <dgm:cxn modelId="{D9A4E8CB-E9F4-4891-8BF2-25021FC702ED}" type="presParOf" srcId="{5A75EC8E-DEA0-4214-9FC6-D6A70188FEC6}" destId="{277BF6EF-89BA-49FA-ABEA-50051D5FD497}" srcOrd="7" destOrd="0" presId="urn:microsoft.com/office/officeart/2005/8/layout/orgChart1"/>
    <dgm:cxn modelId="{1A1FBF77-82D2-4372-9914-880A09885C91}" type="presParOf" srcId="{277BF6EF-89BA-49FA-ABEA-50051D5FD497}" destId="{A40FAE7D-FDF5-41C0-98FF-D66E940FE3CC}" srcOrd="0" destOrd="0" presId="urn:microsoft.com/office/officeart/2005/8/layout/orgChart1"/>
    <dgm:cxn modelId="{9EDE3BEF-2902-4587-AB49-12E9AA660271}" type="presParOf" srcId="{A40FAE7D-FDF5-41C0-98FF-D66E940FE3CC}" destId="{539A521A-B07F-45FB-B94F-A6E24512BD04}" srcOrd="0" destOrd="0" presId="urn:microsoft.com/office/officeart/2005/8/layout/orgChart1"/>
    <dgm:cxn modelId="{15F62FDE-FFD8-4FE9-8E69-9A5256FE6780}" type="presParOf" srcId="{A40FAE7D-FDF5-41C0-98FF-D66E940FE3CC}" destId="{8CC27CA3-0C81-4A5B-AACF-640DFC7C6FD0}" srcOrd="1" destOrd="0" presId="urn:microsoft.com/office/officeart/2005/8/layout/orgChart1"/>
    <dgm:cxn modelId="{83DD24AB-0ABC-4EA0-AB04-8643872B64C2}" type="presParOf" srcId="{277BF6EF-89BA-49FA-ABEA-50051D5FD497}" destId="{D1144B3E-C232-4442-83B8-D008EF97498F}" srcOrd="1" destOrd="0" presId="urn:microsoft.com/office/officeart/2005/8/layout/orgChart1"/>
    <dgm:cxn modelId="{43989628-F127-494C-9388-6E997F901119}" type="presParOf" srcId="{277BF6EF-89BA-49FA-ABEA-50051D5FD497}" destId="{1AB924FA-C811-43B0-92B3-E90848747EB8}" srcOrd="2" destOrd="0" presId="urn:microsoft.com/office/officeart/2005/8/layout/orgChart1"/>
    <dgm:cxn modelId="{53A2D3AC-AB3E-4CDE-B31A-D0503B6FFC98}" type="presParOf" srcId="{CA0AFCB9-104B-4970-9845-63CE6433982B}" destId="{F098F51D-5465-4F58-BC7A-2F007F018394}" srcOrd="2" destOrd="0" presId="urn:microsoft.com/office/officeart/2005/8/layout/orgChart1"/>
  </dgm:cxnLst>
  <dgm:bg>
    <a:noFill/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6E3E7-EE02-4ACC-B0AA-5EB043BDA863}" type="datetimeFigureOut">
              <a:rPr lang="uk-UA" smtClean="0"/>
              <a:pPr/>
              <a:t>11.02.2010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47CF3-901A-4F18-A91C-60131906DF7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47CF3-901A-4F18-A91C-60131906DF71}" type="slidenum">
              <a:rPr lang="uk-UA" smtClean="0"/>
              <a:pPr/>
              <a:t>2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40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93F24-CD8D-4E0B-971D-2B793824204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9200" y="3810000"/>
            <a:ext cx="6400800" cy="1752600"/>
          </a:xfrm>
        </p:spPr>
        <p:txBody>
          <a:bodyPr/>
          <a:lstStyle/>
          <a:p>
            <a:endParaRPr lang="uk-UA" dirty="0">
              <a:solidFill>
                <a:srgbClr val="7030A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2185214"/>
          </a:xfrm>
          <a:prstGeom prst="rect">
            <a:avLst/>
          </a:prstGeom>
          <a:gradFill flip="none"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Види живопису:</a:t>
            </a:r>
          </a:p>
          <a:p>
            <a:pPr algn="ctr"/>
            <a:r>
              <a:rPr lang="uk-UA" sz="4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uk-UA" sz="2800" b="1" dirty="0" smtClean="0"/>
              <a:t>станковий, монументальний, театрально-декораційний, мініатюра.</a:t>
            </a:r>
          </a:p>
          <a:p>
            <a:pPr algn="ctr"/>
            <a:r>
              <a:rPr lang="uk-UA" sz="2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4097" name="Picture 1" descr="G:\2ead7dd7d2f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286000"/>
            <a:ext cx="4800600" cy="357187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057400" y="59346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b="1" dirty="0" smtClean="0">
                <a:latin typeface="Segoe Script" pitchFamily="34" charset="0"/>
              </a:rPr>
              <a:t>Автор: Саламаха О.М.</a:t>
            </a:r>
          </a:p>
          <a:p>
            <a:pPr algn="ctr"/>
            <a:r>
              <a:rPr lang="uk-UA" b="1" dirty="0" smtClean="0">
                <a:latin typeface="Segoe Script" pitchFamily="34" charset="0"/>
              </a:rPr>
              <a:t>вчитель ЗОШ </a:t>
            </a:r>
            <a:r>
              <a:rPr lang="en-US" b="1" dirty="0" smtClean="0">
                <a:latin typeface="Segoe Script" pitchFamily="34" charset="0"/>
              </a:rPr>
              <a:t>I-III</a:t>
            </a:r>
            <a:r>
              <a:rPr lang="uk-UA" b="1" dirty="0" smtClean="0">
                <a:latin typeface="Segoe Script" pitchFamily="34" charset="0"/>
              </a:rPr>
              <a:t>ст. №2м.Борщева</a:t>
            </a:r>
            <a:endParaRPr lang="uk-UA" b="1" dirty="0">
              <a:latin typeface="Segoe Script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1" descr="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4495800" cy="6075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5088082" y="457200"/>
            <a:ext cx="4055918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uk-UA" sz="28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sz="28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ru-RU" sz="2800" b="1" i="0" u="none" strike="noStrike" cap="none" spc="50" normalizeH="0" baseline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Times New Roman" pitchFamily="18" charset="0"/>
                <a:cs typeface="Arial" pitchFamily="34" charset="0"/>
              </a:rPr>
              <a:t>ф</a:t>
            </a:r>
            <a:r>
              <a:rPr kumimoji="0" lang="ru-RU" sz="28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Times New Roman" pitchFamily="18" charset="0"/>
                <a:cs typeface="Arial" pitchFamily="34" charset="0"/>
              </a:rPr>
              <a:t> «Юнга </a:t>
            </a:r>
            <a:r>
              <a:rPr kumimoji="0" lang="ru-RU" sz="2800" b="1" i="0" u="none" strike="noStrike" cap="none" spc="50" normalizeH="0" baseline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Times New Roman" pitchFamily="18" charset="0"/>
                <a:cs typeface="Arial" pitchFamily="34" charset="0"/>
              </a:rPr>
              <a:t>зі</a:t>
            </a:r>
            <a:r>
              <a:rPr kumimoji="0" lang="ru-RU" sz="28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algn="ctr"/>
            <a:r>
              <a:rPr kumimoji="0" lang="ru-RU" sz="2800" b="1" i="0" u="none" strike="noStrike" cap="none" spc="50" normalizeH="0" baseline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Times New Roman" pitchFamily="18" charset="0"/>
                <a:cs typeface="Arial" pitchFamily="34" charset="0"/>
              </a:rPr>
              <a:t>шхуни</a:t>
            </a:r>
            <a:r>
              <a:rPr kumimoji="0" lang="ru-RU" sz="28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Times New Roman" pitchFamily="18" charset="0"/>
                <a:cs typeface="Arial" pitchFamily="34" charset="0"/>
              </a:rPr>
              <a:t> «Колумб».</a:t>
            </a:r>
            <a:br>
              <a:rPr kumimoji="0" lang="ru-RU" sz="28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800" b="1" i="0" u="none" strike="noStrike" cap="none" spc="50" normalizeH="0" baseline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Times New Roman" pitchFamily="18" charset="0"/>
                <a:cs typeface="Arial" pitchFamily="34" charset="0"/>
              </a:rPr>
              <a:t>Ескізи</a:t>
            </a:r>
            <a:r>
              <a:rPr kumimoji="0" lang="ru-RU" sz="28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spc="50" normalizeH="0" baseline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Times New Roman" pitchFamily="18" charset="0"/>
                <a:cs typeface="Arial" pitchFamily="34" charset="0"/>
              </a:rPr>
              <a:t>костюмів</a:t>
            </a:r>
            <a:r>
              <a:rPr kumimoji="0" lang="ru-RU" sz="28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uk-UA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1938992"/>
          </a:xfrm>
          <a:prstGeom prst="rect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path path="circle">
              <a:fillToRect l="100000" t="100000"/>
            </a:path>
          </a:gra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000" b="1" cap="none" spc="0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Творче завдання: </a:t>
            </a:r>
          </a:p>
          <a:p>
            <a:pPr algn="ctr"/>
            <a:r>
              <a:rPr lang="uk-UA" sz="40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</a:t>
            </a:r>
            <a:r>
              <a:rPr lang="uk-UA" sz="4000" b="1" cap="none" spc="0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творення ескізу костюма </a:t>
            </a:r>
          </a:p>
          <a:p>
            <a:pPr algn="ctr"/>
            <a:r>
              <a:rPr lang="uk-UA" sz="4000" b="1" cap="none" spc="0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для власної улюбленої казки</a:t>
            </a:r>
            <a:endParaRPr lang="uk-UA" sz="4000" b="1" cap="none" spc="0" dirty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Picture 1" descr="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133600"/>
            <a:ext cx="3031236" cy="4457700"/>
          </a:xfrm>
          <a:prstGeom prst="rect">
            <a:avLst/>
          </a:prstGeom>
          <a:noFill/>
          <a:ln w="9525">
            <a:solidFill>
              <a:schemeClr val="bg2">
                <a:lumMod val="10000"/>
              </a:schemeClr>
            </a:solidFill>
            <a:miter lim="800000"/>
            <a:headEnd/>
            <a:tailEnd/>
          </a:ln>
        </p:spPr>
      </p:pic>
      <p:pic>
        <p:nvPicPr>
          <p:cNvPr id="8" name="Picture 9" descr="MUSIC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1500" y="5562600"/>
            <a:ext cx="9525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57188" y="1420813"/>
            <a:ext cx="8286750" cy="2062103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ru-RU" sz="3600" b="1" i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Творча</a:t>
            </a:r>
            <a:r>
              <a:rPr lang="ru-RU" sz="36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хвилинка</a:t>
            </a:r>
            <a:r>
              <a:rPr lang="ru-RU" sz="36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endParaRPr lang="ru-RU" sz="3600" b="1" i="1" u="sng" dirty="0">
              <a:solidFill>
                <a:schemeClr val="tx1"/>
              </a:solidFill>
              <a:ea typeface="Times New Roman" pitchFamily="18" charset="0"/>
              <a:cs typeface="Arial" charset="0"/>
            </a:endParaRPr>
          </a:p>
          <a:p>
            <a:pPr algn="ctr" eaLnBrk="0" hangingPunct="0">
              <a:defRPr/>
            </a:pPr>
            <a:r>
              <a:rPr lang="ru-RU" sz="2800" dirty="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Подивись на </a:t>
            </a:r>
            <a:r>
              <a:rPr lang="ru-RU" sz="2800" dirty="0" err="1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сусіда</a:t>
            </a:r>
            <a:r>
              <a:rPr lang="ru-RU" sz="2800" dirty="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 по </a:t>
            </a:r>
            <a:r>
              <a:rPr lang="ru-RU" sz="2800" dirty="0" err="1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парті</a:t>
            </a:r>
            <a:r>
              <a:rPr lang="ru-RU" sz="2800" dirty="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 та </a:t>
            </a:r>
            <a:r>
              <a:rPr lang="ru-RU" sz="2800" dirty="0" err="1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зроби</a:t>
            </a:r>
            <a:r>
              <a:rPr lang="ru-RU" sz="2800" dirty="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 комплемент за участь у </a:t>
            </a:r>
            <a:r>
              <a:rPr lang="ru-RU" sz="2800" dirty="0" err="1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сьогоднішньому</a:t>
            </a:r>
            <a:r>
              <a:rPr lang="ru-RU" sz="2800" dirty="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уроці</a:t>
            </a:r>
            <a:r>
              <a:rPr lang="ru-RU" sz="2800" dirty="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.</a:t>
            </a:r>
            <a:r>
              <a:rPr lang="uk-UA" dirty="0">
                <a:solidFill>
                  <a:schemeClr val="tx1"/>
                </a:solidFill>
                <a:cs typeface="Arial" charset="0"/>
              </a:rPr>
              <a:t> </a:t>
            </a:r>
            <a:endParaRPr lang="uk-UA" sz="4400" dirty="0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57188" y="785813"/>
            <a:ext cx="8458200" cy="5832366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endParaRPr lang="uk-UA" sz="900" dirty="0">
              <a:solidFill>
                <a:schemeClr val="tx1"/>
              </a:solidFill>
              <a:cs typeface="Arial" charset="0"/>
            </a:endParaRPr>
          </a:p>
          <a:p>
            <a:pPr algn="ctr" eaLnBrk="0" hangingPunct="0">
              <a:defRPr/>
            </a:pPr>
            <a:r>
              <a:rPr lang="uk-UA" sz="28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Times New Roman" pitchFamily="18" charset="0"/>
              </a:rPr>
              <a:t>Диференційоване випереджувальне завдання:</a:t>
            </a:r>
            <a:endParaRPr lang="uk-UA" b="1" i="1" u="sng" dirty="0">
              <a:solidFill>
                <a:schemeClr val="tx1">
                  <a:lumMod val="95000"/>
                  <a:lumOff val="5000"/>
                </a:schemeClr>
              </a:solidFill>
              <a:cs typeface="Arial" charset="0"/>
            </a:endParaRPr>
          </a:p>
          <a:p>
            <a:pPr algn="ctr" eaLnBrk="0" hangingPunct="0">
              <a:defRPr/>
            </a:pPr>
            <a:endParaRPr lang="uk-UA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Times New Roman" pitchFamily="18" charset="0"/>
              </a:rPr>
              <a:t>Об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Times New Roman" pitchFamily="18" charset="0"/>
              </a:rPr>
              <a:t>’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Times New Roman" pitchFamily="18" charset="0"/>
              </a:rPr>
              <a:t>єднайтесь у три групи: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  <a:cs typeface="Arial" charset="0"/>
            </a:endParaRPr>
          </a:p>
          <a:p>
            <a:pPr algn="ctr" eaLnBrk="0" hangingPunct="0">
              <a:defRPr/>
            </a:pPr>
            <a:endParaRPr lang="uk-UA" sz="28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Times New Roman" pitchFamily="18" charset="0"/>
              </a:rPr>
              <a:t>            - перша група створює презентацію 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Times New Roman" pitchFamily="18" charset="0"/>
              </a:rPr>
              <a:t>про картину 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Times New Roman" pitchFamily="18" charset="0"/>
              </a:rPr>
              <a:t>Іллі Рєпіна «Портрет </a:t>
            </a:r>
            <a:r>
              <a:rPr lang="uk-UA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Times New Roman" pitchFamily="18" charset="0"/>
              </a:rPr>
              <a:t>Мусорського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Times New Roman" pitchFamily="18" charset="0"/>
              </a:rPr>
              <a:t>»;</a:t>
            </a:r>
          </a:p>
          <a:p>
            <a:pPr algn="ctr" eaLnBrk="0" hangingPunct="0">
              <a:defRPr/>
            </a:pP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cs typeface="Arial" charset="0"/>
              </a:rPr>
              <a:t>          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</a:p>
          <a:p>
            <a:pPr algn="ctr" eaLnBrk="0" hangingPunct="0">
              <a:defRPr/>
            </a:pP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Times New Roman" pitchFamily="18" charset="0"/>
              </a:rPr>
              <a:t>            - друга група готує виступ від імені  героя картини;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  <a:cs typeface="Arial" charset="0"/>
            </a:endParaRPr>
          </a:p>
          <a:p>
            <a:pPr algn="ctr" eaLnBrk="0" hangingPunct="0">
              <a:defRPr/>
            </a:pP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Times New Roman" pitchFamily="18" charset="0"/>
              </a:rPr>
              <a:t>             </a:t>
            </a:r>
          </a:p>
          <a:p>
            <a:pPr algn="ctr" eaLnBrk="0" hangingPunct="0">
              <a:defRPr/>
            </a:pP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Times New Roman" pitchFamily="18" charset="0"/>
              </a:rPr>
              <a:t>             </a:t>
            </a:r>
            <a:r>
              <a:rPr lang="uk-UA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Times New Roman" pitchFamily="18" charset="0"/>
              </a:rPr>
              <a:t>-третя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Times New Roman" pitchFamily="18" charset="0"/>
              </a:rPr>
              <a:t> група готує виступ від імені художника    про своє дітище. </a:t>
            </a:r>
          </a:p>
          <a:p>
            <a:pPr algn="ctr" eaLnBrk="0" hangingPunct="0">
              <a:defRPr/>
            </a:pP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Times New Roman" pitchFamily="18" charset="0"/>
              </a:rPr>
              <a:t>              </a:t>
            </a:r>
            <a:endParaRPr lang="uk-UA" sz="4400" dirty="0">
              <a:solidFill>
                <a:schemeClr val="tx1">
                  <a:lumMod val="95000"/>
                  <a:lumOff val="5000"/>
                </a:schemeClr>
              </a:solidFill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5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45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5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45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D42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aphicFrame>
        <p:nvGraphicFramePr>
          <p:cNvPr id="3" name="Содержимое 2"/>
          <p:cNvGraphicFramePr>
            <a:graphicFrameLocks noGrp="1"/>
          </p:cNvGraphicFramePr>
          <p:nvPr>
            <p:ph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429124" y="2285992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b="1" dirty="0" smtClean="0"/>
              <a:t>Монументальний</a:t>
            </a:r>
            <a:endParaRPr lang="uk-UA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315200" y="221455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b="1" dirty="0" smtClean="0"/>
              <a:t>Мініатюра</a:t>
            </a:r>
            <a:endParaRPr lang="uk-UA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29058" y="357187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Фреска</a:t>
            </a:r>
            <a:endParaRPr lang="uk-UA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786446" y="350043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Мозаїка</a:t>
            </a:r>
            <a:endParaRPr lang="uk-UA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929190" y="487680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Вітраж</a:t>
            </a:r>
            <a:endParaRPr lang="uk-UA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88" y="285750"/>
            <a:ext cx="8347075" cy="1938992"/>
          </a:xfrm>
          <a:prstGeom prst="rect">
            <a:avLst/>
          </a:prstGeo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uk-UA" sz="2400" b="1" dirty="0" smtClean="0"/>
              <a:t>Об</a:t>
            </a:r>
            <a:r>
              <a:rPr lang="en-US" sz="2400" b="1" dirty="0"/>
              <a:t>’</a:t>
            </a:r>
            <a:r>
              <a:rPr lang="uk-UA" sz="2400" b="1" dirty="0"/>
              <a:t>єднайтесь у дві групи.</a:t>
            </a:r>
          </a:p>
          <a:p>
            <a:pPr>
              <a:defRPr/>
            </a:pPr>
            <a:r>
              <a:rPr lang="uk-UA" sz="2400" b="1" dirty="0"/>
              <a:t>Одна група заповнить колонку рисами характерними </a:t>
            </a:r>
          </a:p>
          <a:p>
            <a:pPr>
              <a:defRPr/>
            </a:pPr>
            <a:r>
              <a:rPr lang="uk-UA" sz="2400" b="1" dirty="0"/>
              <a:t>до графіки, інша  пригадає і запише у колонку </a:t>
            </a:r>
            <a:r>
              <a:rPr lang="uk-UA" sz="2400" b="1" dirty="0" err="1" smtClean="0"/>
              <a:t>“Живопис”</a:t>
            </a:r>
            <a:r>
              <a:rPr lang="uk-UA" sz="2400" b="1" dirty="0" smtClean="0"/>
              <a:t> </a:t>
            </a:r>
            <a:r>
              <a:rPr lang="uk-UA" sz="2400" b="1" dirty="0"/>
              <a:t>те, </a:t>
            </a:r>
          </a:p>
          <a:p>
            <a:pPr>
              <a:defRPr/>
            </a:pPr>
            <a:r>
              <a:rPr lang="uk-UA" sz="2400" b="1" dirty="0"/>
              <a:t>що характеризує живопис. Що, на вашу думку, виникло раніше?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79413" y="2357438"/>
          <a:ext cx="8335991" cy="4286280"/>
        </p:xfrm>
        <a:graphic>
          <a:graphicData uri="http://schemas.openxmlformats.org/drawingml/2006/table">
            <a:tbl>
              <a:tblPr/>
              <a:tblGrid>
                <a:gridCol w="4054625"/>
                <a:gridCol w="4281366"/>
              </a:tblGrid>
              <a:tr h="428628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EEFAA4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88" y="2214563"/>
          <a:ext cx="8358216" cy="640090"/>
        </p:xfrm>
        <a:graphic>
          <a:graphicData uri="http://schemas.openxmlformats.org/drawingml/2006/table">
            <a:tbl>
              <a:tblPr/>
              <a:tblGrid>
                <a:gridCol w="8358216"/>
              </a:tblGrid>
              <a:tr h="640090">
                <a:tc>
                  <a:txBody>
                    <a:bodyPr/>
                    <a:lstStyle/>
                    <a:p>
                      <a:r>
                        <a:rPr lang="uk-UA" sz="3600" b="1" dirty="0" smtClean="0"/>
                        <a:t>     </a:t>
                      </a:r>
                      <a:r>
                        <a:rPr lang="uk-UA" sz="3600" b="1" dirty="0" smtClean="0">
                          <a:solidFill>
                            <a:schemeClr val="bg1"/>
                          </a:solidFill>
                        </a:rPr>
                        <a:t>Живопис                 Графіка</a:t>
                      </a:r>
                      <a:endParaRPr lang="uk-UA" sz="3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CC3300"/>
                    </a:solidFill>
                  </a:tcPr>
                </a:tc>
              </a:tr>
            </a:tbl>
          </a:graphicData>
        </a:graphic>
      </p:graphicFrame>
      <p:sp>
        <p:nvSpPr>
          <p:cNvPr id="2067" name="TextBox 6"/>
          <p:cNvSpPr txBox="1">
            <a:spLocks noChangeArrowheads="1"/>
          </p:cNvSpPr>
          <p:nvPr/>
        </p:nvSpPr>
        <p:spPr bwMode="auto">
          <a:xfrm>
            <a:off x="571500" y="3214688"/>
            <a:ext cx="376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1.</a:t>
            </a:r>
          </a:p>
        </p:txBody>
      </p:sp>
      <p:sp>
        <p:nvSpPr>
          <p:cNvPr id="2068" name="TextBox 7"/>
          <p:cNvSpPr txBox="1">
            <a:spLocks noChangeArrowheads="1"/>
          </p:cNvSpPr>
          <p:nvPr/>
        </p:nvSpPr>
        <p:spPr bwMode="auto">
          <a:xfrm>
            <a:off x="571500" y="3643313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2.</a:t>
            </a:r>
          </a:p>
        </p:txBody>
      </p:sp>
      <p:sp>
        <p:nvSpPr>
          <p:cNvPr id="2069" name="TextBox 8"/>
          <p:cNvSpPr txBox="1">
            <a:spLocks noChangeArrowheads="1"/>
          </p:cNvSpPr>
          <p:nvPr/>
        </p:nvSpPr>
        <p:spPr bwMode="auto">
          <a:xfrm>
            <a:off x="571500" y="4000500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3.</a:t>
            </a:r>
          </a:p>
        </p:txBody>
      </p:sp>
      <p:sp>
        <p:nvSpPr>
          <p:cNvPr id="2070" name="TextBox 9"/>
          <p:cNvSpPr txBox="1">
            <a:spLocks noChangeArrowheads="1"/>
          </p:cNvSpPr>
          <p:nvPr/>
        </p:nvSpPr>
        <p:spPr bwMode="auto">
          <a:xfrm>
            <a:off x="571500" y="442912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4.</a:t>
            </a:r>
          </a:p>
        </p:txBody>
      </p:sp>
      <p:sp>
        <p:nvSpPr>
          <p:cNvPr id="2071" name="TextBox 10"/>
          <p:cNvSpPr txBox="1">
            <a:spLocks noChangeArrowheads="1"/>
          </p:cNvSpPr>
          <p:nvPr/>
        </p:nvSpPr>
        <p:spPr bwMode="auto">
          <a:xfrm>
            <a:off x="571500" y="4857750"/>
            <a:ext cx="5191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5.</a:t>
            </a:r>
          </a:p>
        </p:txBody>
      </p:sp>
      <p:sp>
        <p:nvSpPr>
          <p:cNvPr id="2072" name="TextBox 11"/>
          <p:cNvSpPr txBox="1">
            <a:spLocks noChangeArrowheads="1"/>
          </p:cNvSpPr>
          <p:nvPr/>
        </p:nvSpPr>
        <p:spPr bwMode="auto">
          <a:xfrm>
            <a:off x="4572000" y="3286125"/>
            <a:ext cx="376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solidFill>
                  <a:schemeClr val="bg1"/>
                </a:solidFill>
              </a:rPr>
              <a:t>1</a:t>
            </a:r>
            <a:r>
              <a:rPr lang="uk-UA" dirty="0"/>
              <a:t>.</a:t>
            </a:r>
          </a:p>
        </p:txBody>
      </p:sp>
      <p:sp>
        <p:nvSpPr>
          <p:cNvPr id="2073" name="TextBox 12"/>
          <p:cNvSpPr txBox="1">
            <a:spLocks noChangeArrowheads="1"/>
          </p:cNvSpPr>
          <p:nvPr/>
        </p:nvSpPr>
        <p:spPr bwMode="auto">
          <a:xfrm>
            <a:off x="4572000" y="3643313"/>
            <a:ext cx="5191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solidFill>
                  <a:schemeClr val="bg1"/>
                </a:solidFill>
              </a:rPr>
              <a:t>2.</a:t>
            </a:r>
          </a:p>
        </p:txBody>
      </p:sp>
      <p:sp>
        <p:nvSpPr>
          <p:cNvPr id="2074" name="TextBox 13"/>
          <p:cNvSpPr txBox="1">
            <a:spLocks noChangeArrowheads="1"/>
          </p:cNvSpPr>
          <p:nvPr/>
        </p:nvSpPr>
        <p:spPr bwMode="auto">
          <a:xfrm>
            <a:off x="4572000" y="4000500"/>
            <a:ext cx="376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bg1"/>
                </a:solidFill>
              </a:rPr>
              <a:t>3.</a:t>
            </a:r>
          </a:p>
        </p:txBody>
      </p:sp>
      <p:sp>
        <p:nvSpPr>
          <p:cNvPr id="2075" name="TextBox 14"/>
          <p:cNvSpPr txBox="1">
            <a:spLocks noChangeArrowheads="1"/>
          </p:cNvSpPr>
          <p:nvPr/>
        </p:nvSpPr>
        <p:spPr bwMode="auto">
          <a:xfrm>
            <a:off x="4572000" y="4357688"/>
            <a:ext cx="5191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solidFill>
                  <a:schemeClr val="bg1"/>
                </a:solidFill>
              </a:rPr>
              <a:t>4.</a:t>
            </a:r>
          </a:p>
        </p:txBody>
      </p:sp>
      <p:sp>
        <p:nvSpPr>
          <p:cNvPr id="2076" name="TextBox 15"/>
          <p:cNvSpPr txBox="1">
            <a:spLocks noChangeArrowheads="1"/>
          </p:cNvSpPr>
          <p:nvPr/>
        </p:nvSpPr>
        <p:spPr bwMode="auto">
          <a:xfrm>
            <a:off x="4572000" y="4786313"/>
            <a:ext cx="447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solidFill>
                  <a:schemeClr val="bg1"/>
                </a:solidFill>
              </a:rPr>
              <a:t>5.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3" descr="Горин Андрей. напольное панн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538" y="381000"/>
            <a:ext cx="8115062" cy="60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048000" y="7620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Сучасна мозаїка</a:t>
            </a:r>
            <a:endParaRPr lang="uk-UA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Горин Андрей. Панно &quot;сосн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81000"/>
            <a:ext cx="7143750" cy="603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495800" y="5334000"/>
            <a:ext cx="31422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>
                <a:solidFill>
                  <a:schemeClr val="bg1"/>
                </a:solidFill>
              </a:rPr>
              <a:t>Мозаїка </a:t>
            </a:r>
            <a:r>
              <a:rPr lang="uk-UA" sz="3200" dirty="0" err="1" smtClean="0">
                <a:solidFill>
                  <a:schemeClr val="bg1"/>
                </a:solidFill>
              </a:rPr>
              <a:t>“Сосна”</a:t>
            </a:r>
            <a:endParaRPr lang="uk-UA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Прямоугольник 3"/>
          <p:cNvSpPr/>
          <p:nvPr/>
        </p:nvSpPr>
        <p:spPr>
          <a:xfrm>
            <a:off x="381000" y="6248400"/>
            <a:ext cx="8458200" cy="4001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/>
              <a:t>І. </a:t>
            </a:r>
            <a:r>
              <a:rPr lang="ru-RU" sz="2000" b="1" dirty="0" err="1" smtClean="0"/>
              <a:t>Фірсов</a:t>
            </a:r>
            <a:r>
              <a:rPr lang="ru-RU" sz="2000" b="1" dirty="0" smtClean="0"/>
              <a:t>. «</a:t>
            </a:r>
            <a:r>
              <a:rPr lang="ru-RU" sz="2000" b="1" dirty="0" err="1" smtClean="0"/>
              <a:t>Юний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живописець</a:t>
            </a:r>
            <a:r>
              <a:rPr lang="ru-RU" sz="2000" b="1" dirty="0" smtClean="0"/>
              <a:t>». 1760-х </a:t>
            </a:r>
            <a:r>
              <a:rPr lang="ru-RU" sz="2000" b="1" dirty="0" err="1" smtClean="0"/>
              <a:t>рр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Третяковська</a:t>
            </a:r>
            <a:r>
              <a:rPr lang="ru-RU" sz="2000" b="1" dirty="0" smtClean="0"/>
              <a:t> галерея. Москва.</a:t>
            </a:r>
            <a:endParaRPr lang="uk-UA" sz="2000" b="1" dirty="0"/>
          </a:p>
        </p:txBody>
      </p:sp>
      <p:pic>
        <p:nvPicPr>
          <p:cNvPr id="40962" name="Picture 2" descr="C:\Users\777\Desktop\1_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28599"/>
            <a:ext cx="4943286" cy="586740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1987" name="Picture 3" descr="C:\Users\777\Desktop\Bilibin_st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6490" y="370980"/>
            <a:ext cx="8805110" cy="504874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95400" y="5638800"/>
            <a:ext cx="6778009" cy="954107"/>
          </a:xfrm>
          <a:prstGeom prst="rect">
            <a:avLst/>
          </a:prstGeo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uk-UA" sz="2800" b="1" dirty="0" smtClean="0"/>
              <a:t>Декорація  І.Білібіна до опери</a:t>
            </a:r>
          </a:p>
          <a:p>
            <a:pPr algn="ctr"/>
            <a:r>
              <a:rPr lang="uk-UA" sz="2800" b="1" dirty="0" smtClean="0"/>
              <a:t> М.Римського-Корсакова </a:t>
            </a:r>
            <a:r>
              <a:rPr lang="uk-UA" sz="2800" b="1" dirty="0" err="1" smtClean="0"/>
              <a:t>“Золотий</a:t>
            </a:r>
            <a:r>
              <a:rPr lang="uk-UA" sz="2800" b="1" dirty="0" smtClean="0"/>
              <a:t> </a:t>
            </a:r>
            <a:r>
              <a:rPr lang="uk-UA" sz="2800" b="1" dirty="0" err="1" smtClean="0"/>
              <a:t>півник”</a:t>
            </a:r>
            <a:endParaRPr lang="uk-UA" sz="28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057400"/>
            <a:ext cx="8719155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990600" y="533400"/>
            <a:ext cx="639950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Д</a:t>
            </a:r>
            <a:r>
              <a:rPr kumimoji="0" lang="uk-UA" sz="44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екорація до фільму </a:t>
            </a:r>
          </a:p>
          <a:p>
            <a:pPr algn="ctr"/>
            <a:r>
              <a:rPr kumimoji="0" lang="uk-UA" sz="44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Захар </a:t>
            </a:r>
            <a:r>
              <a:rPr lang="uk-UA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uk-UA" sz="44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еркут</a:t>
            </a:r>
            <a:endParaRPr lang="uk-UA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1" descr="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0896" y="457200"/>
            <a:ext cx="4093464" cy="60198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572000" y="228600"/>
            <a:ext cx="4571999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Ескіз костюма </a:t>
            </a:r>
          </a:p>
          <a:p>
            <a:pPr algn="ctr"/>
            <a:r>
              <a:rPr lang="uk-UA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для кінофільму </a:t>
            </a:r>
          </a:p>
          <a:p>
            <a:pPr algn="ctr"/>
            <a:r>
              <a:rPr lang="uk-UA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4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“За</a:t>
            </a:r>
            <a:r>
              <a:rPr lang="uk-UA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двома </a:t>
            </a:r>
            <a:r>
              <a:rPr lang="uk-UA" sz="4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зайцями”</a:t>
            </a:r>
            <a:endParaRPr lang="uk-UA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7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2162</TotalTime>
  <Words>234</Words>
  <PresentationFormat>Экран (4:3)</PresentationFormat>
  <Paragraphs>58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Види живопису</dc:title>
  <dc:creator>ольга</dc:creator>
  <cp:lastModifiedBy>777</cp:lastModifiedBy>
  <cp:revision>171</cp:revision>
  <dcterms:created xsi:type="dcterms:W3CDTF">2008-03-05T17:02:24Z</dcterms:created>
  <dcterms:modified xsi:type="dcterms:W3CDTF">2010-02-11T21:14:42Z</dcterms:modified>
</cp:coreProperties>
</file>