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69" r:id="rId6"/>
    <p:sldId id="260" r:id="rId7"/>
    <p:sldId id="270" r:id="rId8"/>
    <p:sldId id="266" r:id="rId9"/>
    <p:sldId id="271" r:id="rId10"/>
    <p:sldId id="274" r:id="rId11"/>
    <p:sldId id="272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006600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46" autoAdjust="0"/>
  </p:normalViewPr>
  <p:slideViewPr>
    <p:cSldViewPr>
      <p:cViewPr varScale="1">
        <p:scale>
          <a:sx n="72" d="100"/>
          <a:sy n="72" d="100"/>
        </p:scale>
        <p:origin x="-6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A39792-E950-43C5-BF42-C8ECAFD1B962}" type="doc">
      <dgm:prSet loTypeId="urn:microsoft.com/office/officeart/2005/8/layout/radial1" loCatId="cycle" qsTypeId="urn:microsoft.com/office/officeart/2005/8/quickstyle/simple2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6B99DFBB-A6C6-4EA6-8811-DE6BE6917A68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Музей</a:t>
          </a:r>
          <a:endParaRPr lang="uk-UA" dirty="0">
            <a:solidFill>
              <a:schemeClr val="tx1"/>
            </a:solidFill>
          </a:endParaRPr>
        </a:p>
      </dgm:t>
    </dgm:pt>
    <dgm:pt modelId="{30402335-7FFA-4858-9EEC-DEF220CDA7E7}" type="parTrans" cxnId="{4CA6E752-3203-4EFB-93AB-9E214444AF55}">
      <dgm:prSet/>
      <dgm:spPr/>
      <dgm:t>
        <a:bodyPr/>
        <a:lstStyle/>
        <a:p>
          <a:endParaRPr lang="uk-UA"/>
        </a:p>
      </dgm:t>
    </dgm:pt>
    <dgm:pt modelId="{906EC41D-887E-466D-B089-CCD47AB60499}" type="sibTrans" cxnId="{4CA6E752-3203-4EFB-93AB-9E214444AF55}">
      <dgm:prSet/>
      <dgm:spPr/>
      <dgm:t>
        <a:bodyPr/>
        <a:lstStyle/>
        <a:p>
          <a:endParaRPr lang="uk-UA"/>
        </a:p>
      </dgm:t>
    </dgm:pt>
    <dgm:pt modelId="{BD92070C-7450-4CC7-8C2A-9295EF09E207}">
      <dgm:prSet phldrT="[Текст]" phldr="1"/>
      <dgm:spPr/>
      <dgm:t>
        <a:bodyPr/>
        <a:lstStyle/>
        <a:p>
          <a:endParaRPr lang="uk-UA"/>
        </a:p>
      </dgm:t>
    </dgm:pt>
    <dgm:pt modelId="{FD1F9A65-D249-4182-9C1E-719291893738}" type="parTrans" cxnId="{BAC74ADD-B748-40B5-948B-2FED96C0C281}">
      <dgm:prSet/>
      <dgm:spPr/>
      <dgm:t>
        <a:bodyPr/>
        <a:lstStyle/>
        <a:p>
          <a:endParaRPr lang="uk-UA"/>
        </a:p>
      </dgm:t>
    </dgm:pt>
    <dgm:pt modelId="{AE270C7F-647B-4E3D-BC3A-9271267ECA6D}" type="sibTrans" cxnId="{BAC74ADD-B748-40B5-948B-2FED96C0C281}">
      <dgm:prSet/>
      <dgm:spPr/>
      <dgm:t>
        <a:bodyPr/>
        <a:lstStyle/>
        <a:p>
          <a:endParaRPr lang="uk-UA"/>
        </a:p>
      </dgm:t>
    </dgm:pt>
    <dgm:pt modelId="{6CDF0474-7122-4A9B-B750-D73EE377EBB6}">
      <dgm:prSet phldrT="[Текст]" phldr="1"/>
      <dgm:spPr/>
      <dgm:t>
        <a:bodyPr/>
        <a:lstStyle/>
        <a:p>
          <a:endParaRPr lang="uk-UA"/>
        </a:p>
      </dgm:t>
    </dgm:pt>
    <dgm:pt modelId="{2C5E20F6-7CF2-4F53-B453-3B379E5DC61C}" type="parTrans" cxnId="{E55A42A0-0461-42C6-87FB-D28A2236AC85}">
      <dgm:prSet/>
      <dgm:spPr/>
      <dgm:t>
        <a:bodyPr/>
        <a:lstStyle/>
        <a:p>
          <a:endParaRPr lang="uk-UA"/>
        </a:p>
      </dgm:t>
    </dgm:pt>
    <dgm:pt modelId="{7AD2C7BC-65DA-4788-BB5F-F0F49E349973}" type="sibTrans" cxnId="{E55A42A0-0461-42C6-87FB-D28A2236AC85}">
      <dgm:prSet/>
      <dgm:spPr/>
      <dgm:t>
        <a:bodyPr/>
        <a:lstStyle/>
        <a:p>
          <a:endParaRPr lang="uk-UA"/>
        </a:p>
      </dgm:t>
    </dgm:pt>
    <dgm:pt modelId="{DD7470F4-1C5B-4EBF-AF87-B4029090226D}">
      <dgm:prSet phldrT="[Текст]" phldr="1"/>
      <dgm:spPr/>
      <dgm:t>
        <a:bodyPr/>
        <a:lstStyle/>
        <a:p>
          <a:endParaRPr lang="uk-UA"/>
        </a:p>
      </dgm:t>
    </dgm:pt>
    <dgm:pt modelId="{C8133FE7-2DF9-4C43-970C-E0D7D493F4E0}" type="parTrans" cxnId="{A39A3C14-2C87-4BEB-AA1F-BBEDB5A37919}">
      <dgm:prSet/>
      <dgm:spPr/>
      <dgm:t>
        <a:bodyPr/>
        <a:lstStyle/>
        <a:p>
          <a:endParaRPr lang="uk-UA"/>
        </a:p>
      </dgm:t>
    </dgm:pt>
    <dgm:pt modelId="{CBDDC6BF-CDE9-495D-A93C-1101DFBB3A5A}" type="sibTrans" cxnId="{A39A3C14-2C87-4BEB-AA1F-BBEDB5A37919}">
      <dgm:prSet/>
      <dgm:spPr/>
      <dgm:t>
        <a:bodyPr/>
        <a:lstStyle/>
        <a:p>
          <a:endParaRPr lang="uk-UA"/>
        </a:p>
      </dgm:t>
    </dgm:pt>
    <dgm:pt modelId="{3723C11B-750C-476B-B9C8-06256B8B3CF5}">
      <dgm:prSet phldrT="[Текст]" phldr="1"/>
      <dgm:spPr/>
      <dgm:t>
        <a:bodyPr/>
        <a:lstStyle/>
        <a:p>
          <a:endParaRPr lang="uk-UA"/>
        </a:p>
      </dgm:t>
    </dgm:pt>
    <dgm:pt modelId="{F9BF900E-0CE7-45F9-89FE-CE96DABF21FB}" type="parTrans" cxnId="{1DB6484E-094B-4B25-BAC1-0BEB68F41F2F}">
      <dgm:prSet/>
      <dgm:spPr/>
      <dgm:t>
        <a:bodyPr/>
        <a:lstStyle/>
        <a:p>
          <a:endParaRPr lang="uk-UA"/>
        </a:p>
      </dgm:t>
    </dgm:pt>
    <dgm:pt modelId="{B8F834A0-E824-4CDC-9366-97E3DAC315A4}" type="sibTrans" cxnId="{1DB6484E-094B-4B25-BAC1-0BEB68F41F2F}">
      <dgm:prSet/>
      <dgm:spPr/>
      <dgm:t>
        <a:bodyPr/>
        <a:lstStyle/>
        <a:p>
          <a:endParaRPr lang="uk-UA"/>
        </a:p>
      </dgm:t>
    </dgm:pt>
    <dgm:pt modelId="{24A3FEEC-1933-473A-9780-EDBCE682E27E}">
      <dgm:prSet/>
      <dgm:spPr/>
      <dgm:t>
        <a:bodyPr/>
        <a:lstStyle/>
        <a:p>
          <a:endParaRPr lang="uk-UA"/>
        </a:p>
      </dgm:t>
    </dgm:pt>
    <dgm:pt modelId="{078A7F2D-3791-4114-AB36-565EC33B2F50}" type="parTrans" cxnId="{E06C3C0E-2AE0-4592-9BDB-345739678417}">
      <dgm:prSet/>
      <dgm:spPr/>
      <dgm:t>
        <a:bodyPr/>
        <a:lstStyle/>
        <a:p>
          <a:endParaRPr lang="uk-UA"/>
        </a:p>
      </dgm:t>
    </dgm:pt>
    <dgm:pt modelId="{BC6D1CD6-01D9-4076-9F61-B35796C05F69}" type="sibTrans" cxnId="{E06C3C0E-2AE0-4592-9BDB-345739678417}">
      <dgm:prSet/>
      <dgm:spPr/>
      <dgm:t>
        <a:bodyPr/>
        <a:lstStyle/>
        <a:p>
          <a:endParaRPr lang="uk-UA"/>
        </a:p>
      </dgm:t>
    </dgm:pt>
    <dgm:pt modelId="{B4D87153-91F4-4598-B13B-3978A2A62639}">
      <dgm:prSet/>
      <dgm:spPr/>
      <dgm:t>
        <a:bodyPr/>
        <a:lstStyle/>
        <a:p>
          <a:endParaRPr lang="uk-UA"/>
        </a:p>
      </dgm:t>
    </dgm:pt>
    <dgm:pt modelId="{C434DDD6-39CC-4EBA-B68B-22C7DF33F98A}" type="parTrans" cxnId="{36B7422C-654E-481F-88E4-3FC6F087975D}">
      <dgm:prSet/>
      <dgm:spPr/>
      <dgm:t>
        <a:bodyPr/>
        <a:lstStyle/>
        <a:p>
          <a:endParaRPr lang="uk-UA"/>
        </a:p>
      </dgm:t>
    </dgm:pt>
    <dgm:pt modelId="{3CD05193-4F58-491F-A76F-5F244BEC0857}" type="sibTrans" cxnId="{36B7422C-654E-481F-88E4-3FC6F087975D}">
      <dgm:prSet/>
      <dgm:spPr/>
      <dgm:t>
        <a:bodyPr/>
        <a:lstStyle/>
        <a:p>
          <a:endParaRPr lang="uk-UA"/>
        </a:p>
      </dgm:t>
    </dgm:pt>
    <dgm:pt modelId="{773E4C71-FA14-453D-BE78-82EF526E8F94}">
      <dgm:prSet/>
      <dgm:spPr/>
      <dgm:t>
        <a:bodyPr/>
        <a:lstStyle/>
        <a:p>
          <a:endParaRPr lang="uk-UA"/>
        </a:p>
      </dgm:t>
    </dgm:pt>
    <dgm:pt modelId="{48F48E6E-9A70-4B76-9997-95C9D4C680E8}" type="parTrans" cxnId="{A125075C-8E91-4EA6-ADF1-CCBAB8C00FA5}">
      <dgm:prSet/>
      <dgm:spPr/>
      <dgm:t>
        <a:bodyPr/>
        <a:lstStyle/>
        <a:p>
          <a:endParaRPr lang="uk-UA"/>
        </a:p>
      </dgm:t>
    </dgm:pt>
    <dgm:pt modelId="{4103ECCE-B5D7-4201-B664-850CF72BF460}" type="sibTrans" cxnId="{A125075C-8E91-4EA6-ADF1-CCBAB8C00FA5}">
      <dgm:prSet/>
      <dgm:spPr/>
      <dgm:t>
        <a:bodyPr/>
        <a:lstStyle/>
        <a:p>
          <a:endParaRPr lang="uk-UA"/>
        </a:p>
      </dgm:t>
    </dgm:pt>
    <dgm:pt modelId="{03B6B714-6A9E-4A97-AEFA-EF3C55524094}" type="pres">
      <dgm:prSet presAssocID="{02A39792-E950-43C5-BF42-C8ECAFD1B96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3A91728-C07E-462D-8306-9BDDB087E687}" type="pres">
      <dgm:prSet presAssocID="{6B99DFBB-A6C6-4EA6-8811-DE6BE6917A68}" presName="centerShape" presStyleLbl="node0" presStyleIdx="0" presStyleCnt="1"/>
      <dgm:spPr/>
      <dgm:t>
        <a:bodyPr/>
        <a:lstStyle/>
        <a:p>
          <a:endParaRPr lang="uk-UA"/>
        </a:p>
      </dgm:t>
    </dgm:pt>
    <dgm:pt modelId="{BF65EED7-2DD4-4B12-A8D0-83AE28DB02A9}" type="pres">
      <dgm:prSet presAssocID="{FD1F9A65-D249-4182-9C1E-719291893738}" presName="Name9" presStyleLbl="parChTrans1D2" presStyleIdx="0" presStyleCnt="7"/>
      <dgm:spPr/>
      <dgm:t>
        <a:bodyPr/>
        <a:lstStyle/>
        <a:p>
          <a:endParaRPr lang="uk-UA"/>
        </a:p>
      </dgm:t>
    </dgm:pt>
    <dgm:pt modelId="{EA577BD2-0DF8-4011-A902-8BC2C9C6B2F7}" type="pres">
      <dgm:prSet presAssocID="{FD1F9A65-D249-4182-9C1E-719291893738}" presName="connTx" presStyleLbl="parChTrans1D2" presStyleIdx="0" presStyleCnt="7"/>
      <dgm:spPr/>
      <dgm:t>
        <a:bodyPr/>
        <a:lstStyle/>
        <a:p>
          <a:endParaRPr lang="uk-UA"/>
        </a:p>
      </dgm:t>
    </dgm:pt>
    <dgm:pt modelId="{0428E977-198D-424B-AC85-2B3AFC5C73D9}" type="pres">
      <dgm:prSet presAssocID="{BD92070C-7450-4CC7-8C2A-9295EF09E207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7B1F9D3-A043-4260-B65D-2CD862FF0B98}" type="pres">
      <dgm:prSet presAssocID="{2C5E20F6-7CF2-4F53-B453-3B379E5DC61C}" presName="Name9" presStyleLbl="parChTrans1D2" presStyleIdx="1" presStyleCnt="7"/>
      <dgm:spPr/>
      <dgm:t>
        <a:bodyPr/>
        <a:lstStyle/>
        <a:p>
          <a:endParaRPr lang="uk-UA"/>
        </a:p>
      </dgm:t>
    </dgm:pt>
    <dgm:pt modelId="{F537AB0C-2A17-4D5E-A822-2A909F5FBB56}" type="pres">
      <dgm:prSet presAssocID="{2C5E20F6-7CF2-4F53-B453-3B379E5DC61C}" presName="connTx" presStyleLbl="parChTrans1D2" presStyleIdx="1" presStyleCnt="7"/>
      <dgm:spPr/>
      <dgm:t>
        <a:bodyPr/>
        <a:lstStyle/>
        <a:p>
          <a:endParaRPr lang="uk-UA"/>
        </a:p>
      </dgm:t>
    </dgm:pt>
    <dgm:pt modelId="{9B845A9F-CF62-4890-8A6D-BC9DB1B6994E}" type="pres">
      <dgm:prSet presAssocID="{6CDF0474-7122-4A9B-B750-D73EE377EBB6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A303BB7-A016-44BD-998A-E0D51433BA3C}" type="pres">
      <dgm:prSet presAssocID="{C8133FE7-2DF9-4C43-970C-E0D7D493F4E0}" presName="Name9" presStyleLbl="parChTrans1D2" presStyleIdx="2" presStyleCnt="7"/>
      <dgm:spPr/>
      <dgm:t>
        <a:bodyPr/>
        <a:lstStyle/>
        <a:p>
          <a:endParaRPr lang="uk-UA"/>
        </a:p>
      </dgm:t>
    </dgm:pt>
    <dgm:pt modelId="{21F7C547-8094-4B41-BCE6-552C5D2D5A81}" type="pres">
      <dgm:prSet presAssocID="{C8133FE7-2DF9-4C43-970C-E0D7D493F4E0}" presName="connTx" presStyleLbl="parChTrans1D2" presStyleIdx="2" presStyleCnt="7"/>
      <dgm:spPr/>
      <dgm:t>
        <a:bodyPr/>
        <a:lstStyle/>
        <a:p>
          <a:endParaRPr lang="uk-UA"/>
        </a:p>
      </dgm:t>
    </dgm:pt>
    <dgm:pt modelId="{E31E4C8B-C702-40C0-9B49-C5A1EF1AAF78}" type="pres">
      <dgm:prSet presAssocID="{DD7470F4-1C5B-4EBF-AF87-B4029090226D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DA81A3A-2BFD-4F4B-9D7E-EB5999268963}" type="pres">
      <dgm:prSet presAssocID="{F9BF900E-0CE7-45F9-89FE-CE96DABF21FB}" presName="Name9" presStyleLbl="parChTrans1D2" presStyleIdx="3" presStyleCnt="7"/>
      <dgm:spPr/>
      <dgm:t>
        <a:bodyPr/>
        <a:lstStyle/>
        <a:p>
          <a:endParaRPr lang="uk-UA"/>
        </a:p>
      </dgm:t>
    </dgm:pt>
    <dgm:pt modelId="{55DE65CA-7D97-4005-9F45-4C2A823E8D12}" type="pres">
      <dgm:prSet presAssocID="{F9BF900E-0CE7-45F9-89FE-CE96DABF21FB}" presName="connTx" presStyleLbl="parChTrans1D2" presStyleIdx="3" presStyleCnt="7"/>
      <dgm:spPr/>
      <dgm:t>
        <a:bodyPr/>
        <a:lstStyle/>
        <a:p>
          <a:endParaRPr lang="uk-UA"/>
        </a:p>
      </dgm:t>
    </dgm:pt>
    <dgm:pt modelId="{E23FB8D6-0861-4F47-AB43-9131108E850F}" type="pres">
      <dgm:prSet presAssocID="{3723C11B-750C-476B-B9C8-06256B8B3CF5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1A11E9A-EBEC-414C-AFF9-9914519F3150}" type="pres">
      <dgm:prSet presAssocID="{078A7F2D-3791-4114-AB36-565EC33B2F50}" presName="Name9" presStyleLbl="parChTrans1D2" presStyleIdx="4" presStyleCnt="7"/>
      <dgm:spPr/>
      <dgm:t>
        <a:bodyPr/>
        <a:lstStyle/>
        <a:p>
          <a:endParaRPr lang="uk-UA"/>
        </a:p>
      </dgm:t>
    </dgm:pt>
    <dgm:pt modelId="{B368C7D9-89C4-4286-824D-FB405E053C70}" type="pres">
      <dgm:prSet presAssocID="{078A7F2D-3791-4114-AB36-565EC33B2F50}" presName="connTx" presStyleLbl="parChTrans1D2" presStyleIdx="4" presStyleCnt="7"/>
      <dgm:spPr/>
      <dgm:t>
        <a:bodyPr/>
        <a:lstStyle/>
        <a:p>
          <a:endParaRPr lang="uk-UA"/>
        </a:p>
      </dgm:t>
    </dgm:pt>
    <dgm:pt modelId="{81C50628-CE63-4D0F-BC34-DC5F5C62B6F2}" type="pres">
      <dgm:prSet presAssocID="{24A3FEEC-1933-473A-9780-EDBCE682E27E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D96BC8B-D199-46F1-9F11-8A814B1173F9}" type="pres">
      <dgm:prSet presAssocID="{48F48E6E-9A70-4B76-9997-95C9D4C680E8}" presName="Name9" presStyleLbl="parChTrans1D2" presStyleIdx="5" presStyleCnt="7"/>
      <dgm:spPr/>
      <dgm:t>
        <a:bodyPr/>
        <a:lstStyle/>
        <a:p>
          <a:endParaRPr lang="uk-UA"/>
        </a:p>
      </dgm:t>
    </dgm:pt>
    <dgm:pt modelId="{2D6E5AA7-6ECF-4E9C-8109-34433D1C1A6D}" type="pres">
      <dgm:prSet presAssocID="{48F48E6E-9A70-4B76-9997-95C9D4C680E8}" presName="connTx" presStyleLbl="parChTrans1D2" presStyleIdx="5" presStyleCnt="7"/>
      <dgm:spPr/>
      <dgm:t>
        <a:bodyPr/>
        <a:lstStyle/>
        <a:p>
          <a:endParaRPr lang="uk-UA"/>
        </a:p>
      </dgm:t>
    </dgm:pt>
    <dgm:pt modelId="{AD5567C9-5ADA-4CF2-ACE2-0388FD252B17}" type="pres">
      <dgm:prSet presAssocID="{773E4C71-FA14-453D-BE78-82EF526E8F94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40FD7CD-9E32-43A5-AAA7-0A1324D604D8}" type="pres">
      <dgm:prSet presAssocID="{C434DDD6-39CC-4EBA-B68B-22C7DF33F98A}" presName="Name9" presStyleLbl="parChTrans1D2" presStyleIdx="6" presStyleCnt="7"/>
      <dgm:spPr/>
      <dgm:t>
        <a:bodyPr/>
        <a:lstStyle/>
        <a:p>
          <a:endParaRPr lang="uk-UA"/>
        </a:p>
      </dgm:t>
    </dgm:pt>
    <dgm:pt modelId="{856B3741-0D0D-4F53-B4BE-DA52C29DC126}" type="pres">
      <dgm:prSet presAssocID="{C434DDD6-39CC-4EBA-B68B-22C7DF33F98A}" presName="connTx" presStyleLbl="parChTrans1D2" presStyleIdx="6" presStyleCnt="7"/>
      <dgm:spPr/>
      <dgm:t>
        <a:bodyPr/>
        <a:lstStyle/>
        <a:p>
          <a:endParaRPr lang="uk-UA"/>
        </a:p>
      </dgm:t>
    </dgm:pt>
    <dgm:pt modelId="{BDD3ADF9-3F34-4AFD-9688-2D2178DA86FB}" type="pres">
      <dgm:prSet presAssocID="{B4D87153-91F4-4598-B13B-3978A2A62639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D8D8A5D4-315D-4845-8F94-DEC50ED78FE2}" type="presOf" srcId="{C8133FE7-2DF9-4C43-970C-E0D7D493F4E0}" destId="{21F7C547-8094-4B41-BCE6-552C5D2D5A81}" srcOrd="1" destOrd="0" presId="urn:microsoft.com/office/officeart/2005/8/layout/radial1"/>
    <dgm:cxn modelId="{E96AC88E-87FB-4833-8C49-8467818A8874}" type="presOf" srcId="{48F48E6E-9A70-4B76-9997-95C9D4C680E8}" destId="{2D6E5AA7-6ECF-4E9C-8109-34433D1C1A6D}" srcOrd="1" destOrd="0" presId="urn:microsoft.com/office/officeart/2005/8/layout/radial1"/>
    <dgm:cxn modelId="{748B4B1C-51E1-40EF-8286-C2B0615BC8CC}" type="presOf" srcId="{3723C11B-750C-476B-B9C8-06256B8B3CF5}" destId="{E23FB8D6-0861-4F47-AB43-9131108E850F}" srcOrd="0" destOrd="0" presId="urn:microsoft.com/office/officeart/2005/8/layout/radial1"/>
    <dgm:cxn modelId="{E55A42A0-0461-42C6-87FB-D28A2236AC85}" srcId="{6B99DFBB-A6C6-4EA6-8811-DE6BE6917A68}" destId="{6CDF0474-7122-4A9B-B750-D73EE377EBB6}" srcOrd="1" destOrd="0" parTransId="{2C5E20F6-7CF2-4F53-B453-3B379E5DC61C}" sibTransId="{7AD2C7BC-65DA-4788-BB5F-F0F49E349973}"/>
    <dgm:cxn modelId="{D4106776-E42D-4E54-9018-5B6D16CBFCCE}" type="presOf" srcId="{FD1F9A65-D249-4182-9C1E-719291893738}" destId="{BF65EED7-2DD4-4B12-A8D0-83AE28DB02A9}" srcOrd="0" destOrd="0" presId="urn:microsoft.com/office/officeart/2005/8/layout/radial1"/>
    <dgm:cxn modelId="{4CA6E752-3203-4EFB-93AB-9E214444AF55}" srcId="{02A39792-E950-43C5-BF42-C8ECAFD1B962}" destId="{6B99DFBB-A6C6-4EA6-8811-DE6BE6917A68}" srcOrd="0" destOrd="0" parTransId="{30402335-7FFA-4858-9EEC-DEF220CDA7E7}" sibTransId="{906EC41D-887E-466D-B089-CCD47AB60499}"/>
    <dgm:cxn modelId="{E90C01C4-6DCB-40A4-BDFA-A98DDCA2871D}" type="presOf" srcId="{C434DDD6-39CC-4EBA-B68B-22C7DF33F98A}" destId="{F40FD7CD-9E32-43A5-AAA7-0A1324D604D8}" srcOrd="0" destOrd="0" presId="urn:microsoft.com/office/officeart/2005/8/layout/radial1"/>
    <dgm:cxn modelId="{3A58F2F9-D557-4ED9-9413-4A6841E359E3}" type="presOf" srcId="{F9BF900E-0CE7-45F9-89FE-CE96DABF21FB}" destId="{8DA81A3A-2BFD-4F4B-9D7E-EB5999268963}" srcOrd="0" destOrd="0" presId="urn:microsoft.com/office/officeart/2005/8/layout/radial1"/>
    <dgm:cxn modelId="{9FD61BAE-5A4A-4600-AADD-2B3D913EE272}" type="presOf" srcId="{02A39792-E950-43C5-BF42-C8ECAFD1B962}" destId="{03B6B714-6A9E-4A97-AEFA-EF3C55524094}" srcOrd="0" destOrd="0" presId="urn:microsoft.com/office/officeart/2005/8/layout/radial1"/>
    <dgm:cxn modelId="{A125075C-8E91-4EA6-ADF1-CCBAB8C00FA5}" srcId="{6B99DFBB-A6C6-4EA6-8811-DE6BE6917A68}" destId="{773E4C71-FA14-453D-BE78-82EF526E8F94}" srcOrd="5" destOrd="0" parTransId="{48F48E6E-9A70-4B76-9997-95C9D4C680E8}" sibTransId="{4103ECCE-B5D7-4201-B664-850CF72BF460}"/>
    <dgm:cxn modelId="{C7DE6BE6-929D-427D-8319-6D82E44BEFA2}" type="presOf" srcId="{F9BF900E-0CE7-45F9-89FE-CE96DABF21FB}" destId="{55DE65CA-7D97-4005-9F45-4C2A823E8D12}" srcOrd="1" destOrd="0" presId="urn:microsoft.com/office/officeart/2005/8/layout/radial1"/>
    <dgm:cxn modelId="{BAC74ADD-B748-40B5-948B-2FED96C0C281}" srcId="{6B99DFBB-A6C6-4EA6-8811-DE6BE6917A68}" destId="{BD92070C-7450-4CC7-8C2A-9295EF09E207}" srcOrd="0" destOrd="0" parTransId="{FD1F9A65-D249-4182-9C1E-719291893738}" sibTransId="{AE270C7F-647B-4E3D-BC3A-9271267ECA6D}"/>
    <dgm:cxn modelId="{D4B4D3DB-89E6-4476-AF85-F31603C842C4}" type="presOf" srcId="{C8133FE7-2DF9-4C43-970C-E0D7D493F4E0}" destId="{2A303BB7-A016-44BD-998A-E0D51433BA3C}" srcOrd="0" destOrd="0" presId="urn:microsoft.com/office/officeart/2005/8/layout/radial1"/>
    <dgm:cxn modelId="{82BBDFAB-25C0-4B2C-9729-21F650EAAD14}" type="presOf" srcId="{DD7470F4-1C5B-4EBF-AF87-B4029090226D}" destId="{E31E4C8B-C702-40C0-9B49-C5A1EF1AAF78}" srcOrd="0" destOrd="0" presId="urn:microsoft.com/office/officeart/2005/8/layout/radial1"/>
    <dgm:cxn modelId="{A39A3C14-2C87-4BEB-AA1F-BBEDB5A37919}" srcId="{6B99DFBB-A6C6-4EA6-8811-DE6BE6917A68}" destId="{DD7470F4-1C5B-4EBF-AF87-B4029090226D}" srcOrd="2" destOrd="0" parTransId="{C8133FE7-2DF9-4C43-970C-E0D7D493F4E0}" sibTransId="{CBDDC6BF-CDE9-495D-A93C-1101DFBB3A5A}"/>
    <dgm:cxn modelId="{77161B9F-6172-4969-9281-A41190EECE9E}" type="presOf" srcId="{2C5E20F6-7CF2-4F53-B453-3B379E5DC61C}" destId="{D7B1F9D3-A043-4260-B65D-2CD862FF0B98}" srcOrd="0" destOrd="0" presId="urn:microsoft.com/office/officeart/2005/8/layout/radial1"/>
    <dgm:cxn modelId="{31CACE47-F407-4E54-BD65-B8AF215AD9BD}" type="presOf" srcId="{FD1F9A65-D249-4182-9C1E-719291893738}" destId="{EA577BD2-0DF8-4011-A902-8BC2C9C6B2F7}" srcOrd="1" destOrd="0" presId="urn:microsoft.com/office/officeart/2005/8/layout/radial1"/>
    <dgm:cxn modelId="{670749C3-4874-4809-8306-9714AF9AA489}" type="presOf" srcId="{BD92070C-7450-4CC7-8C2A-9295EF09E207}" destId="{0428E977-198D-424B-AC85-2B3AFC5C73D9}" srcOrd="0" destOrd="0" presId="urn:microsoft.com/office/officeart/2005/8/layout/radial1"/>
    <dgm:cxn modelId="{E8E7DF4D-970E-4438-8DD5-AAB5AC0EA950}" type="presOf" srcId="{48F48E6E-9A70-4B76-9997-95C9D4C680E8}" destId="{3D96BC8B-D199-46F1-9F11-8A814B1173F9}" srcOrd="0" destOrd="0" presId="urn:microsoft.com/office/officeart/2005/8/layout/radial1"/>
    <dgm:cxn modelId="{E06C3C0E-2AE0-4592-9BDB-345739678417}" srcId="{6B99DFBB-A6C6-4EA6-8811-DE6BE6917A68}" destId="{24A3FEEC-1933-473A-9780-EDBCE682E27E}" srcOrd="4" destOrd="0" parTransId="{078A7F2D-3791-4114-AB36-565EC33B2F50}" sibTransId="{BC6D1CD6-01D9-4076-9F61-B35796C05F69}"/>
    <dgm:cxn modelId="{58824744-CE0B-41C4-BD2E-07E6DED7408D}" type="presOf" srcId="{6B99DFBB-A6C6-4EA6-8811-DE6BE6917A68}" destId="{73A91728-C07E-462D-8306-9BDDB087E687}" srcOrd="0" destOrd="0" presId="urn:microsoft.com/office/officeart/2005/8/layout/radial1"/>
    <dgm:cxn modelId="{891C074E-7312-4631-A1EC-9C9850C9997A}" type="presOf" srcId="{24A3FEEC-1933-473A-9780-EDBCE682E27E}" destId="{81C50628-CE63-4D0F-BC34-DC5F5C62B6F2}" srcOrd="0" destOrd="0" presId="urn:microsoft.com/office/officeart/2005/8/layout/radial1"/>
    <dgm:cxn modelId="{20EEE611-1216-47C3-B8F8-642832005C74}" type="presOf" srcId="{078A7F2D-3791-4114-AB36-565EC33B2F50}" destId="{B368C7D9-89C4-4286-824D-FB405E053C70}" srcOrd="1" destOrd="0" presId="urn:microsoft.com/office/officeart/2005/8/layout/radial1"/>
    <dgm:cxn modelId="{62D43291-6AD6-4957-8D1C-23D9BBD5CFF5}" type="presOf" srcId="{773E4C71-FA14-453D-BE78-82EF526E8F94}" destId="{AD5567C9-5ADA-4CF2-ACE2-0388FD252B17}" srcOrd="0" destOrd="0" presId="urn:microsoft.com/office/officeart/2005/8/layout/radial1"/>
    <dgm:cxn modelId="{1DB6484E-094B-4B25-BAC1-0BEB68F41F2F}" srcId="{6B99DFBB-A6C6-4EA6-8811-DE6BE6917A68}" destId="{3723C11B-750C-476B-B9C8-06256B8B3CF5}" srcOrd="3" destOrd="0" parTransId="{F9BF900E-0CE7-45F9-89FE-CE96DABF21FB}" sibTransId="{B8F834A0-E824-4CDC-9366-97E3DAC315A4}"/>
    <dgm:cxn modelId="{36B7422C-654E-481F-88E4-3FC6F087975D}" srcId="{6B99DFBB-A6C6-4EA6-8811-DE6BE6917A68}" destId="{B4D87153-91F4-4598-B13B-3978A2A62639}" srcOrd="6" destOrd="0" parTransId="{C434DDD6-39CC-4EBA-B68B-22C7DF33F98A}" sibTransId="{3CD05193-4F58-491F-A76F-5F244BEC0857}"/>
    <dgm:cxn modelId="{9FE30BE1-B062-4DF6-89D5-09D0D6A873ED}" type="presOf" srcId="{C434DDD6-39CC-4EBA-B68B-22C7DF33F98A}" destId="{856B3741-0D0D-4F53-B4BE-DA52C29DC126}" srcOrd="1" destOrd="0" presId="urn:microsoft.com/office/officeart/2005/8/layout/radial1"/>
    <dgm:cxn modelId="{4E8D7BAF-45B2-4DF9-9AC2-C31C86AA32D5}" type="presOf" srcId="{078A7F2D-3791-4114-AB36-565EC33B2F50}" destId="{A1A11E9A-EBEC-414C-AFF9-9914519F3150}" srcOrd="0" destOrd="0" presId="urn:microsoft.com/office/officeart/2005/8/layout/radial1"/>
    <dgm:cxn modelId="{5A062302-D080-40FE-8ABE-E1F8A6C1A963}" type="presOf" srcId="{B4D87153-91F4-4598-B13B-3978A2A62639}" destId="{BDD3ADF9-3F34-4AFD-9688-2D2178DA86FB}" srcOrd="0" destOrd="0" presId="urn:microsoft.com/office/officeart/2005/8/layout/radial1"/>
    <dgm:cxn modelId="{C50DC9A7-B913-407D-B26B-7837FE0C203D}" type="presOf" srcId="{6CDF0474-7122-4A9B-B750-D73EE377EBB6}" destId="{9B845A9F-CF62-4890-8A6D-BC9DB1B6994E}" srcOrd="0" destOrd="0" presId="urn:microsoft.com/office/officeart/2005/8/layout/radial1"/>
    <dgm:cxn modelId="{29493DB5-5F3D-4F95-B6B3-F254EC02F700}" type="presOf" srcId="{2C5E20F6-7CF2-4F53-B453-3B379E5DC61C}" destId="{F537AB0C-2A17-4D5E-A822-2A909F5FBB56}" srcOrd="1" destOrd="0" presId="urn:microsoft.com/office/officeart/2005/8/layout/radial1"/>
    <dgm:cxn modelId="{51642472-BE81-4AF5-B6DB-3E8578D2B796}" type="presParOf" srcId="{03B6B714-6A9E-4A97-AEFA-EF3C55524094}" destId="{73A91728-C07E-462D-8306-9BDDB087E687}" srcOrd="0" destOrd="0" presId="urn:microsoft.com/office/officeart/2005/8/layout/radial1"/>
    <dgm:cxn modelId="{9D9692AD-EDF4-4EB2-93D0-7912C208B144}" type="presParOf" srcId="{03B6B714-6A9E-4A97-AEFA-EF3C55524094}" destId="{BF65EED7-2DD4-4B12-A8D0-83AE28DB02A9}" srcOrd="1" destOrd="0" presId="urn:microsoft.com/office/officeart/2005/8/layout/radial1"/>
    <dgm:cxn modelId="{E799CD29-3A57-4536-9B28-9735C2C8C957}" type="presParOf" srcId="{BF65EED7-2DD4-4B12-A8D0-83AE28DB02A9}" destId="{EA577BD2-0DF8-4011-A902-8BC2C9C6B2F7}" srcOrd="0" destOrd="0" presId="urn:microsoft.com/office/officeart/2005/8/layout/radial1"/>
    <dgm:cxn modelId="{36DA89C2-38A9-43C2-A9BC-0D7AF4B52293}" type="presParOf" srcId="{03B6B714-6A9E-4A97-AEFA-EF3C55524094}" destId="{0428E977-198D-424B-AC85-2B3AFC5C73D9}" srcOrd="2" destOrd="0" presId="urn:microsoft.com/office/officeart/2005/8/layout/radial1"/>
    <dgm:cxn modelId="{A069F000-4077-466F-BCAB-3FC94A6A94AA}" type="presParOf" srcId="{03B6B714-6A9E-4A97-AEFA-EF3C55524094}" destId="{D7B1F9D3-A043-4260-B65D-2CD862FF0B98}" srcOrd="3" destOrd="0" presId="urn:microsoft.com/office/officeart/2005/8/layout/radial1"/>
    <dgm:cxn modelId="{F0987B84-A1CE-48B5-9841-CAEDE29B312E}" type="presParOf" srcId="{D7B1F9D3-A043-4260-B65D-2CD862FF0B98}" destId="{F537AB0C-2A17-4D5E-A822-2A909F5FBB56}" srcOrd="0" destOrd="0" presId="urn:microsoft.com/office/officeart/2005/8/layout/radial1"/>
    <dgm:cxn modelId="{4C21CA42-078F-4073-97F7-EF3D23400C61}" type="presParOf" srcId="{03B6B714-6A9E-4A97-AEFA-EF3C55524094}" destId="{9B845A9F-CF62-4890-8A6D-BC9DB1B6994E}" srcOrd="4" destOrd="0" presId="urn:microsoft.com/office/officeart/2005/8/layout/radial1"/>
    <dgm:cxn modelId="{ED098798-831C-480F-BEDA-695B62B81F05}" type="presParOf" srcId="{03B6B714-6A9E-4A97-AEFA-EF3C55524094}" destId="{2A303BB7-A016-44BD-998A-E0D51433BA3C}" srcOrd="5" destOrd="0" presId="urn:microsoft.com/office/officeart/2005/8/layout/radial1"/>
    <dgm:cxn modelId="{60CED78B-9BF0-431C-96A4-03848AF31927}" type="presParOf" srcId="{2A303BB7-A016-44BD-998A-E0D51433BA3C}" destId="{21F7C547-8094-4B41-BCE6-552C5D2D5A81}" srcOrd="0" destOrd="0" presId="urn:microsoft.com/office/officeart/2005/8/layout/radial1"/>
    <dgm:cxn modelId="{4CFF9110-B38C-4646-B8EF-E03F50A11CDC}" type="presParOf" srcId="{03B6B714-6A9E-4A97-AEFA-EF3C55524094}" destId="{E31E4C8B-C702-40C0-9B49-C5A1EF1AAF78}" srcOrd="6" destOrd="0" presId="urn:microsoft.com/office/officeart/2005/8/layout/radial1"/>
    <dgm:cxn modelId="{8ADF499F-E17D-429C-AD62-1654F1EBBDAB}" type="presParOf" srcId="{03B6B714-6A9E-4A97-AEFA-EF3C55524094}" destId="{8DA81A3A-2BFD-4F4B-9D7E-EB5999268963}" srcOrd="7" destOrd="0" presId="urn:microsoft.com/office/officeart/2005/8/layout/radial1"/>
    <dgm:cxn modelId="{81C926C8-D384-48E9-BCDC-CF123BAAC587}" type="presParOf" srcId="{8DA81A3A-2BFD-4F4B-9D7E-EB5999268963}" destId="{55DE65CA-7D97-4005-9F45-4C2A823E8D12}" srcOrd="0" destOrd="0" presId="urn:microsoft.com/office/officeart/2005/8/layout/radial1"/>
    <dgm:cxn modelId="{AB9950CF-DEAA-4E0C-A93F-C7F74E99A88A}" type="presParOf" srcId="{03B6B714-6A9E-4A97-AEFA-EF3C55524094}" destId="{E23FB8D6-0861-4F47-AB43-9131108E850F}" srcOrd="8" destOrd="0" presId="urn:microsoft.com/office/officeart/2005/8/layout/radial1"/>
    <dgm:cxn modelId="{1028ED5B-3730-4ED6-9DA6-480F1529011A}" type="presParOf" srcId="{03B6B714-6A9E-4A97-AEFA-EF3C55524094}" destId="{A1A11E9A-EBEC-414C-AFF9-9914519F3150}" srcOrd="9" destOrd="0" presId="urn:microsoft.com/office/officeart/2005/8/layout/radial1"/>
    <dgm:cxn modelId="{5DD8198A-E5D2-4B83-B952-7AF792A04BB1}" type="presParOf" srcId="{A1A11E9A-EBEC-414C-AFF9-9914519F3150}" destId="{B368C7D9-89C4-4286-824D-FB405E053C70}" srcOrd="0" destOrd="0" presId="urn:microsoft.com/office/officeart/2005/8/layout/radial1"/>
    <dgm:cxn modelId="{5B8AF049-921D-4A5E-8C3B-ADF3331FF94C}" type="presParOf" srcId="{03B6B714-6A9E-4A97-AEFA-EF3C55524094}" destId="{81C50628-CE63-4D0F-BC34-DC5F5C62B6F2}" srcOrd="10" destOrd="0" presId="urn:microsoft.com/office/officeart/2005/8/layout/radial1"/>
    <dgm:cxn modelId="{1AC63B06-DC4D-48F2-A3FC-DB396C762803}" type="presParOf" srcId="{03B6B714-6A9E-4A97-AEFA-EF3C55524094}" destId="{3D96BC8B-D199-46F1-9F11-8A814B1173F9}" srcOrd="11" destOrd="0" presId="urn:microsoft.com/office/officeart/2005/8/layout/radial1"/>
    <dgm:cxn modelId="{DED3CEA3-3E03-4412-B7D3-F81C1B3BA813}" type="presParOf" srcId="{3D96BC8B-D199-46F1-9F11-8A814B1173F9}" destId="{2D6E5AA7-6ECF-4E9C-8109-34433D1C1A6D}" srcOrd="0" destOrd="0" presId="urn:microsoft.com/office/officeart/2005/8/layout/radial1"/>
    <dgm:cxn modelId="{435BC7D7-B2F1-470D-A628-86C4AB8EF97D}" type="presParOf" srcId="{03B6B714-6A9E-4A97-AEFA-EF3C55524094}" destId="{AD5567C9-5ADA-4CF2-ACE2-0388FD252B17}" srcOrd="12" destOrd="0" presId="urn:microsoft.com/office/officeart/2005/8/layout/radial1"/>
    <dgm:cxn modelId="{8B958069-D685-4D62-9852-D6BE678A25BD}" type="presParOf" srcId="{03B6B714-6A9E-4A97-AEFA-EF3C55524094}" destId="{F40FD7CD-9E32-43A5-AAA7-0A1324D604D8}" srcOrd="13" destOrd="0" presId="urn:microsoft.com/office/officeart/2005/8/layout/radial1"/>
    <dgm:cxn modelId="{72849D31-1E04-4C69-8486-BE5DC186F566}" type="presParOf" srcId="{F40FD7CD-9E32-43A5-AAA7-0A1324D604D8}" destId="{856B3741-0D0D-4F53-B4BE-DA52C29DC126}" srcOrd="0" destOrd="0" presId="urn:microsoft.com/office/officeart/2005/8/layout/radial1"/>
    <dgm:cxn modelId="{7D5AFE67-DE6D-4480-BE2D-E5279E1EDF02}" type="presParOf" srcId="{03B6B714-6A9E-4A97-AEFA-EF3C55524094}" destId="{BDD3ADF9-3F34-4AFD-9688-2D2178DA86FB}" srcOrd="14" destOrd="0" presId="urn:microsoft.com/office/officeart/2005/8/layout/radial1"/>
  </dgm:cxnLst>
  <dgm:bg>
    <a:solidFill>
      <a:schemeClr val="accent1">
        <a:lumMod val="75000"/>
      </a:schemeClr>
    </a:solidFill>
    <a:effectLst>
      <a:glow rad="228600">
        <a:schemeClr val="accent3">
          <a:satMod val="175000"/>
          <a:alpha val="40000"/>
        </a:schemeClr>
      </a:glow>
    </a:effectLst>
  </dgm:bg>
  <dgm:whole>
    <a:ln>
      <a:solidFill>
        <a:srgbClr val="C00000"/>
      </a:solidFill>
    </a:ln>
  </dgm:whole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A00B01-0A95-418B-B985-FB238C95B0AA}" type="doc">
      <dgm:prSet loTypeId="urn:microsoft.com/office/officeart/2005/8/layout/pyramid1" loCatId="pyramid" qsTypeId="urn:microsoft.com/office/officeart/2005/8/quickstyle/simple3" qsCatId="simple" csTypeId="urn:microsoft.com/office/officeart/2005/8/colors/colorful2" csCatId="colorful" phldr="1"/>
      <dgm:spPr/>
    </dgm:pt>
    <dgm:pt modelId="{2334193B-D1F5-4321-8BD6-2F191B754352}">
      <dgm:prSet custT="1"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uk-UA" sz="2300" b="0" i="0" u="none" strike="noStrike" cap="none" normalizeH="0" baseline="0" dirty="0" smtClean="0">
              <a:ln/>
              <a:effectLst/>
              <a:latin typeface="Times New Roman" pitchFamily="18" charset="0"/>
            </a:rPr>
            <a:t>            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uk-UA" sz="2300" b="0" i="0" u="none" strike="noStrike" cap="none" normalizeH="0" baseline="0" dirty="0" smtClean="0">
              <a:ln/>
              <a:effectLst/>
              <a:latin typeface="Times New Roman" pitchFamily="18" charset="0"/>
            </a:rPr>
            <a:t>            </a:t>
          </a:r>
          <a:r>
            <a:rPr kumimoji="1" lang="uk-UA" sz="2000" b="1" i="0" u="none" strike="noStrike" cap="none" normalizeH="0" baseline="0" dirty="0" smtClean="0">
              <a:ln/>
              <a:effectLst/>
              <a:latin typeface="Times New Roman" pitchFamily="18" charset="0"/>
            </a:rPr>
            <a:t>Я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uk-UA" sz="2000" b="1" i="0" u="none" strike="noStrike" cap="none" normalizeH="0" baseline="0" dirty="0" smtClean="0">
              <a:ln/>
              <a:effectLst/>
              <a:latin typeface="Times New Roman" pitchFamily="18" charset="0"/>
            </a:rPr>
            <a:t>           вмію 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uk-UA" sz="2000" b="1" i="0" u="none" strike="noStrike" cap="none" normalizeH="0" baseline="0" dirty="0" smtClean="0">
              <a:ln/>
              <a:effectLst/>
              <a:latin typeface="Times New Roman" pitchFamily="18" charset="0"/>
            </a:rPr>
            <a:t>       оцінювати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uk-UA" sz="2000" b="1" i="0" u="none" strike="noStrike" cap="none" normalizeH="0" baseline="0" dirty="0" smtClean="0">
              <a:ln/>
              <a:effectLst/>
              <a:latin typeface="Times New Roman" pitchFamily="18" charset="0"/>
            </a:rPr>
            <a:t>       мистецькі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uk-UA" sz="2000" b="1" i="0" u="none" strike="noStrike" cap="none" normalizeH="0" baseline="0" dirty="0" smtClean="0">
              <a:ln/>
              <a:effectLst/>
              <a:latin typeface="Times New Roman" pitchFamily="18" charset="0"/>
            </a:rPr>
            <a:t>          твори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1" lang="uk-UA" sz="2300" b="0" i="0" u="none" strike="noStrike" cap="none" normalizeH="0" baseline="0" dirty="0" smtClean="0">
            <a:ln/>
            <a:effectLst/>
            <a:latin typeface="Times New Roman" pitchFamily="18" charset="0"/>
          </a:endParaRPr>
        </a:p>
      </dgm:t>
    </dgm:pt>
    <dgm:pt modelId="{2A73D391-F3AA-462A-8943-3718FB7A993A}" type="parTrans" cxnId="{CC1447E5-7A88-4F5A-AF65-413AFC245AD7}">
      <dgm:prSet/>
      <dgm:spPr/>
      <dgm:t>
        <a:bodyPr/>
        <a:lstStyle/>
        <a:p>
          <a:endParaRPr lang="uk-UA"/>
        </a:p>
      </dgm:t>
    </dgm:pt>
    <dgm:pt modelId="{E5141214-3922-4AAF-B58C-6963FB11B14D}" type="sibTrans" cxnId="{CC1447E5-7A88-4F5A-AF65-413AFC245AD7}">
      <dgm:prSet/>
      <dgm:spPr/>
      <dgm:t>
        <a:bodyPr/>
        <a:lstStyle/>
        <a:p>
          <a:endParaRPr lang="uk-UA"/>
        </a:p>
      </dgm:t>
    </dgm:pt>
    <dgm:pt modelId="{603FEEE0-AB28-49FA-9943-015113B1889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uk-UA" b="1" i="0" u="none" strike="noStrike" cap="none" normalizeH="0" baseline="0" dirty="0" smtClean="0">
              <a:ln/>
              <a:solidFill>
                <a:srgbClr val="00B050"/>
              </a:solidFill>
              <a:effectLst/>
              <a:latin typeface="Times New Roman" pitchFamily="18" charset="0"/>
            </a:rPr>
            <a:t>Я навчився порівнювати твори художників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uk-UA" b="1" i="0" u="none" strike="noStrike" cap="none" normalizeH="0" baseline="0" dirty="0" smtClean="0">
              <a:ln/>
              <a:solidFill>
                <a:schemeClr val="accent3">
                  <a:lumMod val="75000"/>
                </a:schemeClr>
              </a:solidFill>
              <a:effectLst/>
              <a:latin typeface="Times New Roman" pitchFamily="18" charset="0"/>
            </a:rPr>
            <a:t>Я вмію аналізувати художній твір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1" lang="uk-UA" b="0" i="0" u="none" strike="noStrike" cap="none" normalizeH="0" baseline="0" dirty="0" smtClean="0">
            <a:ln/>
            <a:effectLst/>
            <a:latin typeface="Times New Roman" pitchFamily="18" charset="0"/>
          </a:endParaRPr>
        </a:p>
      </dgm:t>
    </dgm:pt>
    <dgm:pt modelId="{76A776AE-7FA2-4957-B494-7C43EDAF4930}" type="parTrans" cxnId="{11A91C3A-6F8B-419F-94EC-BF1A0AEBC158}">
      <dgm:prSet/>
      <dgm:spPr/>
      <dgm:t>
        <a:bodyPr/>
        <a:lstStyle/>
        <a:p>
          <a:endParaRPr lang="uk-UA"/>
        </a:p>
      </dgm:t>
    </dgm:pt>
    <dgm:pt modelId="{95519DD9-0AF7-4778-970C-A0E36C68A9FC}" type="sibTrans" cxnId="{11A91C3A-6F8B-419F-94EC-BF1A0AEBC158}">
      <dgm:prSet/>
      <dgm:spPr/>
      <dgm:t>
        <a:bodyPr/>
        <a:lstStyle/>
        <a:p>
          <a:endParaRPr lang="uk-UA"/>
        </a:p>
      </dgm:t>
    </dgm:pt>
    <dgm:pt modelId="{4D006CEE-7080-4303-9A78-87996E844A7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uk-UA" b="1" i="0" u="none" strike="noStrike" cap="none" normalizeH="0" baseline="0" dirty="0" smtClean="0">
              <a:ln/>
              <a:solidFill>
                <a:srgbClr val="0070C0"/>
              </a:solidFill>
              <a:effectLst/>
              <a:latin typeface="Times New Roman" pitchFamily="18" charset="0"/>
            </a:rPr>
            <a:t>Я навчився розуміти витвір митця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uk-UA" b="1" i="0" u="none" strike="noStrike" cap="none" normalizeH="0" baseline="0" dirty="0" smtClean="0">
              <a:ln/>
              <a:solidFill>
                <a:srgbClr val="006600"/>
              </a:solidFill>
              <a:effectLst/>
              <a:latin typeface="Times New Roman" pitchFamily="18" charset="0"/>
            </a:rPr>
            <a:t>Я зрозумів, що мистецтво допоможе стати кращим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uk-UA" b="1" i="0" u="none" strike="noStrike" cap="none" normalizeH="0" baseline="0" dirty="0" smtClean="0">
              <a:ln/>
              <a:solidFill>
                <a:srgbClr val="C00000"/>
              </a:solidFill>
              <a:effectLst/>
              <a:latin typeface="Times New Roman" pitchFamily="18" charset="0"/>
            </a:rPr>
            <a:t>Я дізнався  багато нового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1" lang="uk-UA" b="0" i="0" u="none" strike="noStrike" cap="none" normalizeH="0" baseline="0" dirty="0" smtClean="0">
            <a:ln/>
            <a:effectLst/>
            <a:latin typeface="Times New Roman" pitchFamily="18" charset="0"/>
          </a:endParaRPr>
        </a:p>
      </dgm:t>
    </dgm:pt>
    <dgm:pt modelId="{4144B893-7BC6-4C86-A27D-41740E00B7AA}" type="parTrans" cxnId="{A1A950F3-8F80-4FF0-9F2E-EA9EA437DE34}">
      <dgm:prSet/>
      <dgm:spPr/>
      <dgm:t>
        <a:bodyPr/>
        <a:lstStyle/>
        <a:p>
          <a:endParaRPr lang="uk-UA"/>
        </a:p>
      </dgm:t>
    </dgm:pt>
    <dgm:pt modelId="{4A637AA6-C68E-4A4E-AE31-703939D87AA8}" type="sibTrans" cxnId="{A1A950F3-8F80-4FF0-9F2E-EA9EA437DE34}">
      <dgm:prSet/>
      <dgm:spPr/>
      <dgm:t>
        <a:bodyPr/>
        <a:lstStyle/>
        <a:p>
          <a:endParaRPr lang="uk-UA"/>
        </a:p>
      </dgm:t>
    </dgm:pt>
    <dgm:pt modelId="{D2326871-4EA9-43DE-B77B-F141AFAF869F}" type="pres">
      <dgm:prSet presAssocID="{8CA00B01-0A95-418B-B985-FB238C95B0AA}" presName="Name0" presStyleCnt="0">
        <dgm:presLayoutVars>
          <dgm:dir/>
          <dgm:animLvl val="lvl"/>
          <dgm:resizeHandles val="exact"/>
        </dgm:presLayoutVars>
      </dgm:prSet>
      <dgm:spPr/>
    </dgm:pt>
    <dgm:pt modelId="{6EE4062E-387E-4B92-8CCA-3230D5BB3928}" type="pres">
      <dgm:prSet presAssocID="{2334193B-D1F5-4321-8BD6-2F191B754352}" presName="Name8" presStyleCnt="0"/>
      <dgm:spPr/>
    </dgm:pt>
    <dgm:pt modelId="{98E72C6A-06B4-4A18-8DD7-E2C5C4EB0C34}" type="pres">
      <dgm:prSet presAssocID="{2334193B-D1F5-4321-8BD6-2F191B754352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D1F99E6-0C80-4914-8628-3224875D8CC4}" type="pres">
      <dgm:prSet presAssocID="{2334193B-D1F5-4321-8BD6-2F191B75435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350C8D0-27D9-40AD-A730-8E9D79CC9ED4}" type="pres">
      <dgm:prSet presAssocID="{603FEEE0-AB28-49FA-9943-015113B18897}" presName="Name8" presStyleCnt="0"/>
      <dgm:spPr/>
    </dgm:pt>
    <dgm:pt modelId="{C843F532-AA5B-458B-B3FE-F8A2D12BF4E9}" type="pres">
      <dgm:prSet presAssocID="{603FEEE0-AB28-49FA-9943-015113B18897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5F9994F-374F-46B2-A8C7-84D78D7917E1}" type="pres">
      <dgm:prSet presAssocID="{603FEEE0-AB28-49FA-9943-015113B1889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7B59229-5259-4D20-AB33-DD4B366B84A5}" type="pres">
      <dgm:prSet presAssocID="{4D006CEE-7080-4303-9A78-87996E844A78}" presName="Name8" presStyleCnt="0"/>
      <dgm:spPr/>
    </dgm:pt>
    <dgm:pt modelId="{83FAFE69-CD27-4C44-A710-95B6CFCBE9DA}" type="pres">
      <dgm:prSet presAssocID="{4D006CEE-7080-4303-9A78-87996E844A78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7AB466A-A569-4EC2-8346-3F4C792DD84F}" type="pres">
      <dgm:prSet presAssocID="{4D006CEE-7080-4303-9A78-87996E844A7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1A950F3-8F80-4FF0-9F2E-EA9EA437DE34}" srcId="{8CA00B01-0A95-418B-B985-FB238C95B0AA}" destId="{4D006CEE-7080-4303-9A78-87996E844A78}" srcOrd="2" destOrd="0" parTransId="{4144B893-7BC6-4C86-A27D-41740E00B7AA}" sibTransId="{4A637AA6-C68E-4A4E-AE31-703939D87AA8}"/>
    <dgm:cxn modelId="{0CB5BF37-08AA-4561-A87C-D0F75DB28883}" type="presOf" srcId="{4D006CEE-7080-4303-9A78-87996E844A78}" destId="{83FAFE69-CD27-4C44-A710-95B6CFCBE9DA}" srcOrd="0" destOrd="0" presId="urn:microsoft.com/office/officeart/2005/8/layout/pyramid1"/>
    <dgm:cxn modelId="{11A91C3A-6F8B-419F-94EC-BF1A0AEBC158}" srcId="{8CA00B01-0A95-418B-B985-FB238C95B0AA}" destId="{603FEEE0-AB28-49FA-9943-015113B18897}" srcOrd="1" destOrd="0" parTransId="{76A776AE-7FA2-4957-B494-7C43EDAF4930}" sibTransId="{95519DD9-0AF7-4778-970C-A0E36C68A9FC}"/>
    <dgm:cxn modelId="{3F1CDDB0-359C-4739-90EC-757203648D9D}" type="presOf" srcId="{8CA00B01-0A95-418B-B985-FB238C95B0AA}" destId="{D2326871-4EA9-43DE-B77B-F141AFAF869F}" srcOrd="0" destOrd="0" presId="urn:microsoft.com/office/officeart/2005/8/layout/pyramid1"/>
    <dgm:cxn modelId="{7BFC8479-BD11-4B58-8C34-C0D62DD824AC}" type="presOf" srcId="{603FEEE0-AB28-49FA-9943-015113B18897}" destId="{C843F532-AA5B-458B-B3FE-F8A2D12BF4E9}" srcOrd="0" destOrd="0" presId="urn:microsoft.com/office/officeart/2005/8/layout/pyramid1"/>
    <dgm:cxn modelId="{CC1447E5-7A88-4F5A-AF65-413AFC245AD7}" srcId="{8CA00B01-0A95-418B-B985-FB238C95B0AA}" destId="{2334193B-D1F5-4321-8BD6-2F191B754352}" srcOrd="0" destOrd="0" parTransId="{2A73D391-F3AA-462A-8943-3718FB7A993A}" sibTransId="{E5141214-3922-4AAF-B58C-6963FB11B14D}"/>
    <dgm:cxn modelId="{15DE1534-775A-4051-B89A-020124D8AEC2}" type="presOf" srcId="{603FEEE0-AB28-49FA-9943-015113B18897}" destId="{55F9994F-374F-46B2-A8C7-84D78D7917E1}" srcOrd="1" destOrd="0" presId="urn:microsoft.com/office/officeart/2005/8/layout/pyramid1"/>
    <dgm:cxn modelId="{BA3582C5-B683-4BF6-8EF0-D463F0C6433C}" type="presOf" srcId="{2334193B-D1F5-4321-8BD6-2F191B754352}" destId="{98E72C6A-06B4-4A18-8DD7-E2C5C4EB0C34}" srcOrd="0" destOrd="0" presId="urn:microsoft.com/office/officeart/2005/8/layout/pyramid1"/>
    <dgm:cxn modelId="{D0715C23-12D3-4F3D-8FA6-60EF6C72CB3C}" type="presOf" srcId="{2334193B-D1F5-4321-8BD6-2F191B754352}" destId="{4D1F99E6-0C80-4914-8628-3224875D8CC4}" srcOrd="1" destOrd="0" presId="urn:microsoft.com/office/officeart/2005/8/layout/pyramid1"/>
    <dgm:cxn modelId="{6FBB4328-C1CB-49D4-904F-D90118C2E7FA}" type="presOf" srcId="{4D006CEE-7080-4303-9A78-87996E844A78}" destId="{87AB466A-A569-4EC2-8346-3F4C792DD84F}" srcOrd="1" destOrd="0" presId="urn:microsoft.com/office/officeart/2005/8/layout/pyramid1"/>
    <dgm:cxn modelId="{EDE76CCE-62A3-4BE8-992B-B152C8B101D8}" type="presParOf" srcId="{D2326871-4EA9-43DE-B77B-F141AFAF869F}" destId="{6EE4062E-387E-4B92-8CCA-3230D5BB3928}" srcOrd="0" destOrd="0" presId="urn:microsoft.com/office/officeart/2005/8/layout/pyramid1"/>
    <dgm:cxn modelId="{C1089A2C-8E83-4C17-B413-B119F733A421}" type="presParOf" srcId="{6EE4062E-387E-4B92-8CCA-3230D5BB3928}" destId="{98E72C6A-06B4-4A18-8DD7-E2C5C4EB0C34}" srcOrd="0" destOrd="0" presId="urn:microsoft.com/office/officeart/2005/8/layout/pyramid1"/>
    <dgm:cxn modelId="{34343700-2E22-44A4-B2EA-6C35296E69EB}" type="presParOf" srcId="{6EE4062E-387E-4B92-8CCA-3230D5BB3928}" destId="{4D1F99E6-0C80-4914-8628-3224875D8CC4}" srcOrd="1" destOrd="0" presId="urn:microsoft.com/office/officeart/2005/8/layout/pyramid1"/>
    <dgm:cxn modelId="{077A6BBF-6EA1-48DA-BF9A-D39762F61CAC}" type="presParOf" srcId="{D2326871-4EA9-43DE-B77B-F141AFAF869F}" destId="{6350C8D0-27D9-40AD-A730-8E9D79CC9ED4}" srcOrd="1" destOrd="0" presId="urn:microsoft.com/office/officeart/2005/8/layout/pyramid1"/>
    <dgm:cxn modelId="{B1949429-66B0-43E4-A048-B474EADD37D4}" type="presParOf" srcId="{6350C8D0-27D9-40AD-A730-8E9D79CC9ED4}" destId="{C843F532-AA5B-458B-B3FE-F8A2D12BF4E9}" srcOrd="0" destOrd="0" presId="urn:microsoft.com/office/officeart/2005/8/layout/pyramid1"/>
    <dgm:cxn modelId="{ED4125FA-C8E1-4838-BAD0-899A10381695}" type="presParOf" srcId="{6350C8D0-27D9-40AD-A730-8E9D79CC9ED4}" destId="{55F9994F-374F-46B2-A8C7-84D78D7917E1}" srcOrd="1" destOrd="0" presId="urn:microsoft.com/office/officeart/2005/8/layout/pyramid1"/>
    <dgm:cxn modelId="{89CCD248-D5C7-4C4E-A8E9-CA704EDD6F6B}" type="presParOf" srcId="{D2326871-4EA9-43DE-B77B-F141AFAF869F}" destId="{B7B59229-5259-4D20-AB33-DD4B366B84A5}" srcOrd="2" destOrd="0" presId="urn:microsoft.com/office/officeart/2005/8/layout/pyramid1"/>
    <dgm:cxn modelId="{D9AD1260-6880-4D44-834B-465EB0E076FC}" type="presParOf" srcId="{B7B59229-5259-4D20-AB33-DD4B366B84A5}" destId="{83FAFE69-CD27-4C44-A710-95B6CFCBE9DA}" srcOrd="0" destOrd="0" presId="urn:microsoft.com/office/officeart/2005/8/layout/pyramid1"/>
    <dgm:cxn modelId="{D8F05455-1ACD-49CA-B067-73FE085EAA2F}" type="presParOf" srcId="{B7B59229-5259-4D20-AB33-DD4B366B84A5}" destId="{87AB466A-A569-4EC2-8346-3F4C792DD84F}" srcOrd="1" destOrd="0" presId="urn:microsoft.com/office/officeart/2005/8/layout/pyramid1"/>
  </dgm:cxnLst>
  <dgm:bg>
    <a:solidFill>
      <a:schemeClr val="accent1">
        <a:lumMod val="75000"/>
      </a:schemeClr>
    </a:solidFill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52400" y="3352800"/>
            <a:ext cx="8763000" cy="3200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Segoe Script" pitchFamily="34" charset="0"/>
              </a:rPr>
              <a:t>Автор: Саламаха О.М.</a:t>
            </a:r>
          </a:p>
          <a:p>
            <a:pPr algn="ctr"/>
            <a:r>
              <a:rPr lang="uk-UA" sz="2400" dirty="0" smtClean="0">
                <a:solidFill>
                  <a:schemeClr val="bg1"/>
                </a:solidFill>
                <a:latin typeface="Segoe Script" pitchFamily="34" charset="0"/>
              </a:rPr>
              <a:t>вчитель ЗОШ </a:t>
            </a:r>
            <a:r>
              <a:rPr lang="en-US" sz="2400" dirty="0" smtClean="0">
                <a:solidFill>
                  <a:schemeClr val="bg1"/>
                </a:solidFill>
                <a:latin typeface="Segoe Script" pitchFamily="34" charset="0"/>
              </a:rPr>
              <a:t>I-III</a:t>
            </a:r>
            <a:r>
              <a:rPr lang="uk-UA" sz="2400" dirty="0" smtClean="0">
                <a:solidFill>
                  <a:schemeClr val="bg1"/>
                </a:solidFill>
                <a:latin typeface="Segoe Script" pitchFamily="34" charset="0"/>
              </a:rPr>
              <a:t>ст. №2м.Борщева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2209799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52400" y="152400"/>
            <a:ext cx="8763000" cy="329320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Музей – храм муз</a:t>
            </a:r>
          </a:p>
          <a:p>
            <a:pPr algn="ctr"/>
            <a:endParaRPr lang="ru-RU" sz="6600" b="1" spc="50" dirty="0" smtClean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sz="66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7" name="Picture 9" descr="MUSIC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5105400"/>
            <a:ext cx="9525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1143000"/>
            <a:ext cx="4267200" cy="3413757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777\Desktop\biser.info_1471_apelsinovoje-derevo_080817.previ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1066800"/>
            <a:ext cx="3975100" cy="517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953000" y="1143000"/>
            <a:ext cx="1524000" cy="762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Навчитись малювати фарбами</a:t>
            </a:r>
            <a:endParaRPr lang="uk-UA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3000" y="3505200"/>
            <a:ext cx="152400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rgbClr val="003300"/>
                </a:solidFill>
              </a:rPr>
              <a:t>Стати кращим</a:t>
            </a:r>
            <a:endParaRPr lang="uk-UA" sz="2000" b="1" dirty="0">
              <a:solidFill>
                <a:srgbClr val="0033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28800" y="228600"/>
            <a:ext cx="53399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err="1" smtClean="0"/>
              <a:t>“Дерево</a:t>
            </a:r>
            <a:r>
              <a:rPr lang="uk-UA" sz="2800" b="1" dirty="0" smtClean="0"/>
              <a:t> наших </a:t>
            </a:r>
            <a:r>
              <a:rPr lang="uk-UA" sz="2800" b="1" dirty="0" err="1" smtClean="0"/>
              <a:t>досягнень”</a:t>
            </a:r>
            <a:endParaRPr lang="uk-UA" sz="28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88913"/>
            <a:ext cx="8713788" cy="648017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 eaLnBrk="1" hangingPunct="1">
              <a:spcBef>
                <a:spcPct val="0"/>
              </a:spcBef>
            </a:pPr>
            <a:r>
              <a:rPr lang="uk-UA" b="1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                    </a:t>
            </a:r>
            <a:r>
              <a:rPr lang="uk-UA" sz="3600" b="1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Вправа: Мікрофон </a:t>
            </a:r>
          </a:p>
          <a:p>
            <a:pPr algn="l" eaLnBrk="1" hangingPunct="1">
              <a:spcBef>
                <a:spcPct val="0"/>
              </a:spcBef>
            </a:pPr>
            <a:endParaRPr lang="uk-UA" b="1" dirty="0" smtClean="0">
              <a:solidFill>
                <a:schemeClr val="tx1"/>
              </a:solidFill>
              <a:ea typeface="Times New Roman" pitchFamily="18" charset="0"/>
              <a:cs typeface="Arial" pitchFamily="34" charset="0"/>
            </a:endParaRPr>
          </a:p>
          <a:p>
            <a:r>
              <a:rPr lang="uk-UA" sz="2000" b="1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(Порівняй результати з очікуваними, проаналізуй, зроби висновки</a:t>
            </a:r>
            <a:r>
              <a:rPr lang="uk-UA" sz="1600" b="1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)</a:t>
            </a:r>
            <a:r>
              <a:rPr lang="uk-UA" sz="2400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 </a:t>
            </a:r>
          </a:p>
          <a:p>
            <a:r>
              <a:rPr lang="uk-UA" sz="2000" b="1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Продовж незакінчені речення (які вважаєте за потрібне):</a:t>
            </a:r>
          </a:p>
          <a:p>
            <a:r>
              <a:rPr lang="uk-UA" sz="2000" b="1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 </a:t>
            </a:r>
            <a:endParaRPr lang="uk-UA" b="1" dirty="0" smtClean="0">
              <a:solidFill>
                <a:schemeClr val="tx1"/>
              </a:solidFill>
              <a:ea typeface="Times New Roman" pitchFamily="18" charset="0"/>
              <a:cs typeface="Arial" pitchFamily="34" charset="0"/>
            </a:endParaRPr>
          </a:p>
          <a:p>
            <a:pPr algn="l"/>
            <a:r>
              <a:rPr lang="uk-UA" sz="2400" b="1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— я зрозумів...</a:t>
            </a:r>
          </a:p>
          <a:p>
            <a:pPr algn="l"/>
            <a:r>
              <a:rPr lang="uk-UA" sz="2400" b="1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 </a:t>
            </a:r>
          </a:p>
          <a:p>
            <a:pPr algn="l"/>
            <a:r>
              <a:rPr lang="uk-UA" sz="2400" b="1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— найбільші труднощі я відчув при вивченні теми...</a:t>
            </a:r>
          </a:p>
          <a:p>
            <a:pPr algn="l"/>
            <a:r>
              <a:rPr lang="uk-UA" sz="2400" b="1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 </a:t>
            </a:r>
          </a:p>
          <a:p>
            <a:pPr algn="l"/>
            <a:r>
              <a:rPr lang="uk-UA" sz="2400" b="1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— я не вмів, а тепер вмію...</a:t>
            </a:r>
          </a:p>
          <a:p>
            <a:pPr algn="l"/>
            <a:r>
              <a:rPr lang="uk-UA" sz="2400" b="1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 </a:t>
            </a:r>
          </a:p>
          <a:p>
            <a:pPr algn="l"/>
            <a:r>
              <a:rPr lang="uk-UA" sz="2400" b="1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— я не знав, а тепер знаю...</a:t>
            </a:r>
          </a:p>
          <a:p>
            <a:pPr algn="l"/>
            <a:r>
              <a:rPr lang="uk-UA" sz="2400" b="1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 </a:t>
            </a:r>
          </a:p>
          <a:p>
            <a:pPr algn="l"/>
            <a:r>
              <a:rPr lang="uk-UA" sz="2400" b="1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 У наступному році мені хотілося б</a:t>
            </a:r>
            <a:r>
              <a:rPr lang="uk-UA" sz="2400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 навчитись…</a:t>
            </a:r>
            <a:endParaRPr lang="uk-UA" sz="2400" b="1" dirty="0" smtClean="0">
              <a:solidFill>
                <a:schemeClr val="tx1"/>
              </a:solidFill>
              <a:ea typeface="Times New Roman" pitchFamily="18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  <a:buFontTx/>
              <a:buChar char="•"/>
            </a:pPr>
            <a:endParaRPr lang="uk-UA" sz="2400" b="1" dirty="0" smtClean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2500313" y="2500313"/>
            <a:ext cx="41433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uk-UA" sz="3600" b="1"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0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0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05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05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2971800" y="2438400"/>
            <a:ext cx="3048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Прямоугольник 10"/>
          <p:cNvSpPr/>
          <p:nvPr/>
        </p:nvSpPr>
        <p:spPr>
          <a:xfrm>
            <a:off x="2438400" y="3505200"/>
            <a:ext cx="4038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Прямоугольник 9"/>
          <p:cNvSpPr/>
          <p:nvPr/>
        </p:nvSpPr>
        <p:spPr>
          <a:xfrm>
            <a:off x="2133600" y="4495800"/>
            <a:ext cx="4724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Прямоугольник 8"/>
          <p:cNvSpPr/>
          <p:nvPr/>
        </p:nvSpPr>
        <p:spPr>
          <a:xfrm>
            <a:off x="1828800" y="5181600"/>
            <a:ext cx="5334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1524000" y="5867400"/>
            <a:ext cx="6019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aphicFrame>
        <p:nvGraphicFramePr>
          <p:cNvPr id="7" name="Схема 6"/>
          <p:cNvGraphicFramePr/>
          <p:nvPr/>
        </p:nvGraphicFramePr>
        <p:xfrm>
          <a:off x="1371600" y="152400"/>
          <a:ext cx="6019800" cy="6367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0" y="0"/>
            <a:ext cx="827543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3600" b="1" cap="none" spc="0" dirty="0" smtClean="0">
                <a:ln/>
                <a:solidFill>
                  <a:schemeClr val="bg1"/>
                </a:solidFill>
                <a:effectLst/>
                <a:latin typeface="Calibri" pitchFamily="34" charset="0"/>
                <a:cs typeface="Times New Roman" pitchFamily="18" charset="0"/>
              </a:rPr>
              <a:t>Сходинки участі</a:t>
            </a:r>
            <a:endParaRPr lang="uk-UA" sz="3600" b="1" cap="none" spc="0" dirty="0">
              <a:ln/>
              <a:solidFill>
                <a:schemeClr val="bg1"/>
              </a:solidFill>
              <a:effectLst/>
            </a:endParaRP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5943600" y="381000"/>
            <a:ext cx="3200400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  <a:tab pos="2971800" algn="l"/>
              </a:tabLst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Подумай, визначся і закріпи на сходинці, до якої ти дійшов, листочок,</a:t>
            </a:r>
            <a:r>
              <a:rPr kumimoji="0" lang="uk-UA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 якому ти напишеш своє прізвище.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Минус 17"/>
          <p:cNvSpPr/>
          <p:nvPr/>
        </p:nvSpPr>
        <p:spPr>
          <a:xfrm>
            <a:off x="457200" y="5791200"/>
            <a:ext cx="8153400" cy="762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Минус 18"/>
          <p:cNvSpPr/>
          <p:nvPr/>
        </p:nvSpPr>
        <p:spPr>
          <a:xfrm>
            <a:off x="3200400" y="2133600"/>
            <a:ext cx="2667000" cy="762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Минус 19"/>
          <p:cNvSpPr/>
          <p:nvPr/>
        </p:nvSpPr>
        <p:spPr>
          <a:xfrm>
            <a:off x="2438400" y="3352800"/>
            <a:ext cx="4191000" cy="762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1" name="Минус 20"/>
          <p:cNvSpPr/>
          <p:nvPr/>
        </p:nvSpPr>
        <p:spPr>
          <a:xfrm flipV="1">
            <a:off x="1295400" y="4495798"/>
            <a:ext cx="6477000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2" name="Минус 21"/>
          <p:cNvSpPr/>
          <p:nvPr/>
        </p:nvSpPr>
        <p:spPr>
          <a:xfrm flipV="1">
            <a:off x="838200" y="5181599"/>
            <a:ext cx="7315200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3" name="Минус 22"/>
          <p:cNvSpPr/>
          <p:nvPr/>
        </p:nvSpPr>
        <p:spPr>
          <a:xfrm>
            <a:off x="1219200" y="6553200"/>
            <a:ext cx="8153400" cy="762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381000" y="228600"/>
            <a:ext cx="876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Улыбающееся лицо 23"/>
          <p:cNvSpPr/>
          <p:nvPr/>
        </p:nvSpPr>
        <p:spPr>
          <a:xfrm>
            <a:off x="4876800" y="685800"/>
            <a:ext cx="914400" cy="914400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5" name="Улыбающееся лицо 24"/>
          <p:cNvSpPr/>
          <p:nvPr/>
        </p:nvSpPr>
        <p:spPr>
          <a:xfrm>
            <a:off x="6172200" y="3276600"/>
            <a:ext cx="914400" cy="914400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6" name="Улыбающееся лицо 25"/>
          <p:cNvSpPr/>
          <p:nvPr/>
        </p:nvSpPr>
        <p:spPr>
          <a:xfrm>
            <a:off x="6705600" y="4343400"/>
            <a:ext cx="914400" cy="914400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7" name="Улыбающееся лицо 26"/>
          <p:cNvSpPr/>
          <p:nvPr/>
        </p:nvSpPr>
        <p:spPr>
          <a:xfrm>
            <a:off x="7239000" y="5486400"/>
            <a:ext cx="914400" cy="914400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8" name="Улыбающееся лицо 27"/>
          <p:cNvSpPr/>
          <p:nvPr/>
        </p:nvSpPr>
        <p:spPr>
          <a:xfrm>
            <a:off x="5638800" y="2057400"/>
            <a:ext cx="914400" cy="914400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14" grpId="0"/>
      <p:bldP spid="16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066800"/>
            <a:ext cx="8077200" cy="5410200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err="1" smtClean="0">
                <a:ln/>
                <a:solidFill>
                  <a:schemeClr val="bg1"/>
                </a:solidFill>
                <a:effectLst/>
              </a:rPr>
              <a:t>Скляна</a:t>
            </a:r>
            <a:r>
              <a:rPr lang="ru-RU" sz="3600" b="1" cap="none" spc="0" dirty="0" smtClean="0">
                <a:ln/>
                <a:solidFill>
                  <a:schemeClr val="bg1"/>
                </a:solidFill>
                <a:effectLst/>
              </a:rPr>
              <a:t> </a:t>
            </a:r>
            <a:r>
              <a:rPr lang="ru-RU" sz="3600" b="1" cap="none" spc="0" dirty="0" err="1" smtClean="0">
                <a:ln/>
                <a:solidFill>
                  <a:schemeClr val="bg1"/>
                </a:solidFill>
                <a:effectLst/>
              </a:rPr>
              <a:t>піраміда</a:t>
            </a:r>
            <a:r>
              <a:rPr lang="ru-RU" sz="3600" b="1" cap="none" spc="0" dirty="0" smtClean="0">
                <a:ln/>
                <a:solidFill>
                  <a:schemeClr val="bg1"/>
                </a:solidFill>
                <a:effectLst/>
              </a:rPr>
              <a:t> </a:t>
            </a:r>
            <a:r>
              <a:rPr lang="ru-RU" sz="3600" b="1" cap="none" spc="0" dirty="0" err="1" smtClean="0">
                <a:ln/>
                <a:solidFill>
                  <a:schemeClr val="bg1"/>
                </a:solidFill>
                <a:effectLst/>
              </a:rPr>
              <a:t>внутрішнього</a:t>
            </a:r>
            <a:r>
              <a:rPr lang="ru-RU" sz="3600" b="1" cap="none" spc="0" dirty="0" smtClean="0">
                <a:ln/>
                <a:solidFill>
                  <a:schemeClr val="bg1"/>
                </a:solidFill>
                <a:effectLst/>
              </a:rPr>
              <a:t> </a:t>
            </a:r>
          </a:p>
          <a:p>
            <a:pPr algn="ctr"/>
            <a:r>
              <a:rPr lang="uk-UA" sz="3600" b="1" cap="none" spc="0" dirty="0" smtClean="0">
                <a:ln/>
                <a:solidFill>
                  <a:schemeClr val="bg1"/>
                </a:solidFill>
                <a:effectLst/>
              </a:rPr>
              <a:t>двору Лувру</a:t>
            </a:r>
            <a:endParaRPr lang="uk-UA" sz="3600" b="1" cap="none" spc="0" dirty="0">
              <a:ln/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24186"/>
            <a:ext cx="8458200" cy="6130602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-1" y="0"/>
            <a:ext cx="9144001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4000" b="1" cap="none" spc="0" dirty="0" smtClean="0">
                <a:ln/>
                <a:solidFill>
                  <a:schemeClr val="bg1"/>
                </a:solidFill>
                <a:effectLst/>
              </a:rPr>
              <a:t>Британський музей в Лондоні</a:t>
            </a:r>
            <a:endParaRPr lang="uk-UA" sz="4000" b="1" cap="none" spc="0" dirty="0">
              <a:ln/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Музей </a:t>
            </a:r>
            <a:r>
              <a:rPr lang="uk-UA" dirty="0" err="1" smtClean="0">
                <a:solidFill>
                  <a:schemeClr val="bg1"/>
                </a:solidFill>
              </a:rPr>
              <a:t>Прадо</a:t>
            </a:r>
            <a:r>
              <a:rPr lang="uk-UA" dirty="0" smtClean="0">
                <a:solidFill>
                  <a:schemeClr val="bg1"/>
                </a:solidFill>
              </a:rPr>
              <a:t>. Іспанія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uk-UA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04800" y="1066800"/>
            <a:ext cx="8382000" cy="5486400"/>
          </a:xfrm>
          <a:prstGeom prst="rect">
            <a:avLst/>
          </a:prstGeom>
          <a:ln w="38100">
            <a:solidFill>
              <a:srgbClr val="C00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4800" b="1" cap="none" spc="0" dirty="0" smtClean="0">
                <a:ln/>
                <a:solidFill>
                  <a:schemeClr val="bg1"/>
                </a:solidFill>
                <a:effectLst/>
              </a:rPr>
              <a:t>Музей </a:t>
            </a:r>
            <a:r>
              <a:rPr lang="uk-UA" sz="4800" b="1" cap="none" spc="0" dirty="0" err="1" smtClean="0">
                <a:ln/>
                <a:solidFill>
                  <a:schemeClr val="bg1"/>
                </a:solidFill>
                <a:effectLst/>
              </a:rPr>
              <a:t>Прадо</a:t>
            </a:r>
            <a:r>
              <a:rPr lang="uk-UA" sz="4800" b="1" cap="none" spc="0" dirty="0" smtClean="0">
                <a:ln/>
                <a:solidFill>
                  <a:schemeClr val="bg1"/>
                </a:solidFill>
                <a:effectLst/>
              </a:rPr>
              <a:t>. Іспанія</a:t>
            </a:r>
            <a:endParaRPr lang="uk-UA" sz="4800" b="1" cap="none" spc="0" dirty="0">
              <a:ln/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88913"/>
            <a:ext cx="8713788" cy="6480175"/>
          </a:xfrm>
          <a:gradFill rotWithShape="1">
            <a:gsLst>
              <a:gs pos="0">
                <a:schemeClr val="bg1"/>
              </a:gs>
              <a:gs pos="100000">
                <a:srgbClr val="F07C4E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1600200" y="1143000"/>
            <a:ext cx="6115050" cy="292387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ru-RU" sz="2400" b="1" dirty="0">
                <a:ea typeface="Times New Roman" pitchFamily="18" charset="0"/>
                <a:cs typeface="Arial" pitchFamily="34" charset="0"/>
              </a:rPr>
              <a:t>Музей </a:t>
            </a:r>
            <a:r>
              <a:rPr lang="uk-UA" sz="2400" b="1" dirty="0" err="1">
                <a:ea typeface="Times New Roman" pitchFamily="18" charset="0"/>
                <a:cs typeface=" Cyr"/>
              </a:rPr>
              <a:t>Прадо</a:t>
            </a:r>
            <a:r>
              <a:rPr lang="uk-UA" sz="2400" b="1" dirty="0">
                <a:ea typeface="Times New Roman" pitchFamily="18" charset="0"/>
                <a:cs typeface=" Cyr"/>
              </a:rPr>
              <a:t> </a:t>
            </a:r>
            <a:r>
              <a:rPr lang="uk-UA" sz="1600" b="1" dirty="0">
                <a:ea typeface="Times New Roman" pitchFamily="18" charset="0"/>
                <a:cs typeface=" Cyr"/>
              </a:rPr>
              <a:t>—  </a:t>
            </a:r>
            <a:r>
              <a:rPr lang="uk-UA" sz="2000" b="1" dirty="0">
                <a:ea typeface="Times New Roman" pitchFamily="18" charset="0"/>
                <a:cs typeface=" Cyr"/>
              </a:rPr>
              <a:t>найбільший художній музей Іспанії. </a:t>
            </a:r>
          </a:p>
          <a:p>
            <a:r>
              <a:rPr lang="uk-UA" sz="2000" b="1" dirty="0">
                <a:ea typeface="Times New Roman" pitchFamily="18" charset="0"/>
                <a:cs typeface=" Cyr"/>
              </a:rPr>
              <a:t>Він залишається найбільш відвідуваним в іспанській столиці. </a:t>
            </a:r>
          </a:p>
          <a:p>
            <a:r>
              <a:rPr lang="uk-UA" sz="2000" b="1" dirty="0">
                <a:ea typeface="Times New Roman" pitchFamily="18" charset="0"/>
                <a:cs typeface=" Cyr"/>
              </a:rPr>
              <a:t>Музей заснований в 1819 році на базі королівських колекцій і в даний час містить багатющі збори іспанського, італійського, нідерландського, фламандського і французького живопису</a:t>
            </a:r>
            <a:r>
              <a:rPr lang="uk-UA" sz="1600" b="1" dirty="0">
                <a:ea typeface="Times New Roman" pitchFamily="18" charset="0"/>
                <a:cs typeface=" Cyr"/>
              </a:rPr>
              <a:t>.</a:t>
            </a:r>
            <a:endParaRPr lang="uk-UA" sz="36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3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143000"/>
            <a:ext cx="8229600" cy="5272087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143999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4800" b="1" cap="none" spc="0" dirty="0" smtClean="0">
                <a:ln/>
                <a:solidFill>
                  <a:schemeClr val="bg1"/>
                </a:solidFill>
                <a:effectLst/>
              </a:rPr>
              <a:t>Третьяковська галерея</a:t>
            </a:r>
            <a:endParaRPr lang="uk-UA" sz="4800" b="1" cap="none" spc="0" dirty="0">
              <a:ln/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52400"/>
            <a:ext cx="8637588" cy="648017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571500" y="1500188"/>
            <a:ext cx="7858125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400" b="1" u="sng" dirty="0" err="1">
                <a:ea typeface="Times New Roman" pitchFamily="18" charset="0"/>
                <a:cs typeface="Arial" pitchFamily="34" charset="0"/>
              </a:rPr>
              <a:t>Третяковськая</a:t>
            </a:r>
            <a:r>
              <a:rPr lang="uk-UA" sz="2400" b="1" u="sng" dirty="0">
                <a:ea typeface="Times New Roman" pitchFamily="18" charset="0"/>
                <a:cs typeface="Arial" pitchFamily="34" charset="0"/>
              </a:rPr>
              <a:t> галерея  </a:t>
            </a:r>
            <a:r>
              <a:rPr lang="uk-UA" b="1" dirty="0">
                <a:ea typeface="Times New Roman" pitchFamily="18" charset="0"/>
                <a:cs typeface="Arial" pitchFamily="34" charset="0"/>
              </a:rPr>
              <a:t>що знаходиться в Москві — один з </a:t>
            </a:r>
            <a:r>
              <a:rPr lang="uk-UA" b="1" dirty="0" smtClean="0">
                <a:ea typeface="Times New Roman" pitchFamily="18" charset="0"/>
                <a:cs typeface="Arial" pitchFamily="34" charset="0"/>
              </a:rPr>
              <a:t>найбільших </a:t>
            </a:r>
            <a:r>
              <a:rPr lang="uk-UA" b="1" dirty="0">
                <a:ea typeface="Times New Roman" pitchFamily="18" charset="0"/>
                <a:cs typeface="Arial" pitchFamily="34" charset="0"/>
              </a:rPr>
              <a:t>музеїв образотворчого російського мистецтва.</a:t>
            </a:r>
          </a:p>
          <a:p>
            <a:endParaRPr lang="uk-UA" b="1" dirty="0">
              <a:ea typeface="Times New Roman" pitchFamily="18" charset="0"/>
              <a:cs typeface="Arial" pitchFamily="34" charset="0"/>
            </a:endParaRPr>
          </a:p>
          <a:p>
            <a:r>
              <a:rPr lang="uk-UA" b="1" dirty="0">
                <a:ea typeface="Times New Roman" pitchFamily="18" charset="0"/>
                <a:cs typeface="Arial" pitchFamily="34" charset="0"/>
              </a:rPr>
              <a:t> Вона  заснована  купцем і текстильним фабрикантом П. М. </a:t>
            </a:r>
          </a:p>
          <a:p>
            <a:endParaRPr lang="uk-UA" b="1" dirty="0">
              <a:ea typeface="Times New Roman" pitchFamily="18" charset="0"/>
              <a:cs typeface="Arial" pitchFamily="34" charset="0"/>
            </a:endParaRPr>
          </a:p>
          <a:p>
            <a:r>
              <a:rPr lang="uk-UA" b="1" dirty="0">
                <a:ea typeface="Times New Roman" pitchFamily="18" charset="0"/>
                <a:cs typeface="Arial" pitchFamily="34" charset="0"/>
              </a:rPr>
              <a:t>Третьяковим. </a:t>
            </a:r>
            <a:endParaRPr lang="uk-UA" b="1" dirty="0" smtClean="0">
              <a:ea typeface="Times New Roman" pitchFamily="18" charset="0"/>
              <a:cs typeface="Arial" pitchFamily="34" charset="0"/>
            </a:endParaRPr>
          </a:p>
          <a:p>
            <a:endParaRPr lang="uk-UA" b="1" dirty="0" smtClean="0">
              <a:ea typeface="Times New Roman" pitchFamily="18" charset="0"/>
              <a:cs typeface="Arial" pitchFamily="34" charset="0"/>
            </a:endParaRPr>
          </a:p>
          <a:p>
            <a:r>
              <a:rPr lang="uk-UA" b="1" dirty="0" smtClean="0">
                <a:ea typeface="Times New Roman" pitchFamily="18" charset="0"/>
                <a:cs typeface="Arial" pitchFamily="34" charset="0"/>
              </a:rPr>
              <a:t>У </a:t>
            </a:r>
            <a:r>
              <a:rPr lang="uk-UA" b="1" dirty="0">
                <a:ea typeface="Times New Roman" pitchFamily="18" charset="0"/>
                <a:cs typeface="Arial" pitchFamily="34" charset="0"/>
              </a:rPr>
              <a:t>1892 році він передав свою колекцію (близько </a:t>
            </a:r>
          </a:p>
          <a:p>
            <a:endParaRPr lang="uk-UA" b="1" dirty="0">
              <a:ea typeface="Times New Roman" pitchFamily="18" charset="0"/>
              <a:cs typeface="Arial" pitchFamily="34" charset="0"/>
            </a:endParaRPr>
          </a:p>
          <a:p>
            <a:r>
              <a:rPr lang="uk-UA" b="1" dirty="0">
                <a:ea typeface="Times New Roman" pitchFamily="18" charset="0"/>
                <a:cs typeface="Arial" pitchFamily="34" charset="0"/>
              </a:rPr>
              <a:t>1800 творів) в дар місту  - Москві. </a:t>
            </a:r>
          </a:p>
          <a:p>
            <a:endParaRPr lang="uk-UA" b="1" dirty="0">
              <a:ea typeface="Times New Roman" pitchFamily="18" charset="0"/>
              <a:cs typeface="Arial" pitchFamily="34" charset="0"/>
            </a:endParaRPr>
          </a:p>
          <a:p>
            <a:r>
              <a:rPr lang="uk-UA" b="1" dirty="0">
                <a:ea typeface="Times New Roman" pitchFamily="18" charset="0"/>
                <a:cs typeface="Arial" pitchFamily="34" charset="0"/>
              </a:rPr>
              <a:t>У 1902 році фасад будинку було реконструйовано в російському стилі за проектом художника В. М. </a:t>
            </a:r>
            <a:r>
              <a:rPr lang="uk-UA" b="1" dirty="0" err="1">
                <a:ea typeface="Times New Roman" pitchFamily="18" charset="0"/>
                <a:cs typeface="Arial" pitchFamily="34" charset="0"/>
              </a:rPr>
              <a:t>Васнєцова</a:t>
            </a:r>
            <a:r>
              <a:rPr lang="uk-UA" b="1" dirty="0">
                <a:ea typeface="Times New Roman" pitchFamily="18" charset="0"/>
                <a:cs typeface="Arial" pitchFamily="34" charset="0"/>
              </a:rPr>
              <a:t>.  </a:t>
            </a:r>
            <a:endParaRPr lang="uk-UA" sz="4000" b="1" dirty="0"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4000" b="1" cap="none" spc="0" dirty="0" smtClean="0">
                <a:ln/>
                <a:solidFill>
                  <a:schemeClr val="bg1"/>
                </a:solidFill>
                <a:effectLst/>
              </a:rPr>
              <a:t>Створіть ланцюжок асоціацій</a:t>
            </a:r>
          </a:p>
          <a:p>
            <a:pPr algn="ctr"/>
            <a:r>
              <a:rPr lang="uk-UA" sz="4000" b="1" cap="none" spc="0" dirty="0" smtClean="0">
                <a:ln/>
                <a:solidFill>
                  <a:schemeClr val="bg1"/>
                </a:solidFill>
                <a:effectLst/>
              </a:rPr>
              <a:t> від слова – </a:t>
            </a:r>
            <a:r>
              <a:rPr lang="uk-UA" sz="4000" b="1" cap="none" spc="0" dirty="0" err="1" smtClean="0">
                <a:ln/>
                <a:solidFill>
                  <a:schemeClr val="bg1"/>
                </a:solidFill>
                <a:effectLst/>
              </a:rPr>
              <a:t>“музей”</a:t>
            </a:r>
            <a:endParaRPr lang="uk-UA" sz="5400" b="1" cap="none" spc="0" dirty="0">
              <a:ln/>
              <a:solidFill>
                <a:schemeClr val="bg1"/>
              </a:solidFill>
              <a:effectLst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381000" y="1397000"/>
          <a:ext cx="8305800" cy="515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Graphic spid="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88913"/>
            <a:ext cx="8713788" cy="648017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2051" name="AutoShape 5"/>
          <p:cNvSpPr>
            <a:spLocks noChangeArrowheads="1"/>
          </p:cNvSpPr>
          <p:nvPr/>
        </p:nvSpPr>
        <p:spPr bwMode="auto">
          <a:xfrm>
            <a:off x="428624" y="990600"/>
            <a:ext cx="8258175" cy="4094163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uk-UA" sz="2000" b="1" dirty="0"/>
              <a:t>Тексти з листочків-побажань написаних учнями на</a:t>
            </a:r>
          </a:p>
          <a:p>
            <a:r>
              <a:rPr lang="uk-UA" sz="2000" b="1" dirty="0"/>
              <a:t> другому </a:t>
            </a:r>
            <a:r>
              <a:rPr lang="uk-UA" sz="2000" b="1" dirty="0" smtClean="0"/>
              <a:t>уроці, на початку навчального року</a:t>
            </a:r>
          </a:p>
          <a:p>
            <a:r>
              <a:rPr lang="uk-UA" sz="2000" b="1" dirty="0" smtClean="0"/>
              <a:t> </a:t>
            </a:r>
            <a:r>
              <a:rPr lang="uk-UA" sz="2000" b="1" dirty="0"/>
              <a:t>образотворчого мистецтва на початку </a:t>
            </a:r>
          </a:p>
          <a:p>
            <a:r>
              <a:rPr lang="uk-UA" sz="2000" b="1" dirty="0"/>
              <a:t>навчального </a:t>
            </a:r>
            <a:r>
              <a:rPr lang="uk-UA" sz="2000" b="1" dirty="0" smtClean="0"/>
              <a:t>року, </a:t>
            </a:r>
            <a:r>
              <a:rPr lang="uk-UA" sz="2000" b="1" dirty="0"/>
              <a:t>(які зберігались у вчителя)  роздати </a:t>
            </a:r>
          </a:p>
          <a:p>
            <a:r>
              <a:rPr lang="uk-UA" sz="2000" b="1" dirty="0"/>
              <a:t>учням для нагадування.</a:t>
            </a:r>
          </a:p>
          <a:p>
            <a:r>
              <a:rPr lang="uk-UA" sz="2000" b="1" dirty="0"/>
              <a:t>Запропонувати учням з допомогою прийому </a:t>
            </a:r>
          </a:p>
          <a:p>
            <a:r>
              <a:rPr lang="uk-UA" sz="2000" b="1" dirty="0"/>
              <a:t> </a:t>
            </a:r>
            <a:r>
              <a:rPr lang="uk-UA" sz="2000" b="1" dirty="0" err="1"/>
              <a:t>“Відкритий</a:t>
            </a:r>
            <a:r>
              <a:rPr lang="uk-UA" sz="2000" b="1" dirty="0"/>
              <a:t> </a:t>
            </a:r>
            <a:r>
              <a:rPr lang="uk-UA" sz="2000" b="1" dirty="0" err="1" smtClean="0"/>
              <a:t>мікрофон”</a:t>
            </a:r>
            <a:r>
              <a:rPr lang="uk-UA" sz="2000" b="1" dirty="0" smtClean="0"/>
              <a:t> озвучити </a:t>
            </a:r>
            <a:r>
              <a:rPr lang="uk-UA" sz="2000" b="1" dirty="0"/>
              <a:t>те, чого вони досягли та  </a:t>
            </a:r>
            <a:endParaRPr lang="uk-UA" sz="2000" b="1" dirty="0" smtClean="0"/>
          </a:p>
          <a:p>
            <a:r>
              <a:rPr lang="uk-UA" sz="2000" b="1" dirty="0" smtClean="0"/>
              <a:t>надрукувати </a:t>
            </a:r>
            <a:r>
              <a:rPr lang="uk-UA" sz="2000" b="1" dirty="0"/>
              <a:t>на листках</a:t>
            </a:r>
          </a:p>
          <a:p>
            <a:r>
              <a:rPr lang="uk-UA" sz="2000" b="1" dirty="0"/>
              <a:t> дерева.</a:t>
            </a:r>
          </a:p>
          <a:p>
            <a:endParaRPr lang="uk-UA" sz="2000" b="1" dirty="0"/>
          </a:p>
          <a:p>
            <a:r>
              <a:rPr lang="uk-UA" sz="2000" b="1" dirty="0"/>
              <a:t> Чого не вдалось досягти? Як думаєте, чому?</a:t>
            </a:r>
          </a:p>
          <a:p>
            <a:endParaRPr lang="uk-UA" dirty="0"/>
          </a:p>
        </p:txBody>
      </p:sp>
      <p:pic>
        <p:nvPicPr>
          <p:cNvPr id="2052" name="Picture 70" descr="anmatca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75" y="5143500"/>
            <a:ext cx="533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340</TotalTime>
  <Words>317</Words>
  <Application>Microsoft Office PowerPoint</Application>
  <PresentationFormat>Экран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Слайд 1</vt:lpstr>
      <vt:lpstr>Слайд 2</vt:lpstr>
      <vt:lpstr>Слайд 3</vt:lpstr>
      <vt:lpstr>Музей Прадо. Іспанія 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777</dc:creator>
  <cp:lastModifiedBy>777</cp:lastModifiedBy>
  <cp:revision>42</cp:revision>
  <dcterms:created xsi:type="dcterms:W3CDTF">2006-08-16T00:00:00Z</dcterms:created>
  <dcterms:modified xsi:type="dcterms:W3CDTF">2010-02-11T21:45:04Z</dcterms:modified>
</cp:coreProperties>
</file>