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79" r:id="rId2"/>
    <p:sldId id="278" r:id="rId3"/>
    <p:sldId id="265" r:id="rId4"/>
    <p:sldId id="268" r:id="rId5"/>
    <p:sldId id="272" r:id="rId6"/>
    <p:sldId id="261" r:id="rId7"/>
    <p:sldId id="276" r:id="rId8"/>
    <p:sldId id="270" r:id="rId9"/>
    <p:sldId id="26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52F2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989CBE-62CE-497F-BB3C-1E51E5062F5D}" type="doc">
      <dgm:prSet loTypeId="urn:microsoft.com/office/officeart/2005/8/layout/radial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46EDB42D-E2CB-4612-A6B2-8CB5EE7129E3}">
      <dgm:prSet phldrT="[Текст]"/>
      <dgm:spPr/>
      <dgm:t>
        <a:bodyPr/>
        <a:lstStyle/>
        <a:p>
          <a:r>
            <a:rPr lang="uk-UA" b="1" dirty="0" smtClean="0"/>
            <a:t>Школа Культури</a:t>
          </a:r>
          <a:endParaRPr lang="uk-UA" b="1" dirty="0"/>
        </a:p>
      </dgm:t>
    </dgm:pt>
    <dgm:pt modelId="{2697A071-B117-4F21-A844-39AF20B3F9D4}" type="parTrans" cxnId="{A6721349-0B6C-4813-829A-67D10F1821A1}">
      <dgm:prSet/>
      <dgm:spPr/>
      <dgm:t>
        <a:bodyPr/>
        <a:lstStyle/>
        <a:p>
          <a:endParaRPr lang="uk-UA"/>
        </a:p>
      </dgm:t>
    </dgm:pt>
    <dgm:pt modelId="{BA929A9E-81ED-48FB-9030-594D286D1223}" type="sibTrans" cxnId="{A6721349-0B6C-4813-829A-67D10F1821A1}">
      <dgm:prSet/>
      <dgm:spPr/>
      <dgm:t>
        <a:bodyPr/>
        <a:lstStyle/>
        <a:p>
          <a:endParaRPr lang="uk-UA"/>
        </a:p>
      </dgm:t>
    </dgm:pt>
    <dgm:pt modelId="{E096974F-B8FC-4973-BF07-3CA4B51B5F3B}">
      <dgm:prSet phldrT="[Текст]"/>
      <dgm:spPr>
        <a:solidFill>
          <a:schemeClr val="accent4"/>
        </a:solidFill>
      </dgm:spPr>
      <dgm:t>
        <a:bodyPr/>
        <a:lstStyle/>
        <a:p>
          <a:r>
            <a:rPr lang="uk-UA" b="1" i="0" u="none" dirty="0" smtClean="0"/>
            <a:t>Інтер</a:t>
          </a:r>
          <a:r>
            <a:rPr lang="en-US" b="1" i="0" u="none" dirty="0" smtClean="0"/>
            <a:t>’</a:t>
          </a:r>
          <a:r>
            <a:rPr lang="uk-UA" b="1" i="0" u="none" dirty="0" err="1" smtClean="0"/>
            <a:t>єр</a:t>
          </a:r>
          <a:r>
            <a:rPr lang="uk-UA" b="1" i="0" u="none" dirty="0" smtClean="0"/>
            <a:t> дуже красивий</a:t>
          </a:r>
          <a:endParaRPr lang="uk-UA" b="1" i="0" u="none" dirty="0"/>
        </a:p>
      </dgm:t>
    </dgm:pt>
    <dgm:pt modelId="{98FA287C-F5BF-43EA-AE07-C3A9E6481E70}" type="parTrans" cxnId="{EF2BF672-E102-4940-A42B-3B321A4113B2}">
      <dgm:prSet/>
      <dgm:spPr/>
      <dgm:t>
        <a:bodyPr/>
        <a:lstStyle/>
        <a:p>
          <a:endParaRPr lang="uk-UA"/>
        </a:p>
      </dgm:t>
    </dgm:pt>
    <dgm:pt modelId="{6FF077EE-76D2-4EF2-953A-0DEDEE7546A2}" type="sibTrans" cxnId="{EF2BF672-E102-4940-A42B-3B321A4113B2}">
      <dgm:prSet/>
      <dgm:spPr/>
      <dgm:t>
        <a:bodyPr/>
        <a:lstStyle/>
        <a:p>
          <a:endParaRPr lang="uk-UA"/>
        </a:p>
      </dgm:t>
    </dgm:pt>
    <dgm:pt modelId="{C1D557B4-FF73-4650-9922-4A92EF97DD02}">
      <dgm:prSet phldrT="[Текст]"/>
      <dgm:spPr>
        <a:solidFill>
          <a:schemeClr val="accent4">
            <a:alpha val="50000"/>
          </a:schemeClr>
        </a:solidFill>
      </dgm:spPr>
      <dgm:t>
        <a:bodyPr/>
        <a:lstStyle/>
        <a:p>
          <a:r>
            <a:rPr lang="uk-UA" b="1" dirty="0" smtClean="0"/>
            <a:t>Виховання на традиціях</a:t>
          </a:r>
          <a:endParaRPr lang="uk-UA" b="1" dirty="0"/>
        </a:p>
      </dgm:t>
    </dgm:pt>
    <dgm:pt modelId="{891CBC99-60EC-4A86-A687-F85641F0228B}" type="parTrans" cxnId="{74A9EA4D-C6E9-4A80-AA0E-AAACCEDB7A37}">
      <dgm:prSet/>
      <dgm:spPr/>
      <dgm:t>
        <a:bodyPr/>
        <a:lstStyle/>
        <a:p>
          <a:endParaRPr lang="uk-UA"/>
        </a:p>
      </dgm:t>
    </dgm:pt>
    <dgm:pt modelId="{BC173546-7351-4B9A-8364-33EAA7BFD064}" type="sibTrans" cxnId="{74A9EA4D-C6E9-4A80-AA0E-AAACCEDB7A37}">
      <dgm:prSet/>
      <dgm:spPr/>
      <dgm:t>
        <a:bodyPr/>
        <a:lstStyle/>
        <a:p>
          <a:endParaRPr lang="uk-UA"/>
        </a:p>
      </dgm:t>
    </dgm:pt>
    <dgm:pt modelId="{3ACD8E57-F227-43CF-B42D-5D332AC9DA6C}">
      <dgm:prSet phldrT="[Текст]"/>
      <dgm:spPr/>
      <dgm:t>
        <a:bodyPr/>
        <a:lstStyle/>
        <a:p>
          <a:r>
            <a:rPr lang="uk-UA" b="1" dirty="0" smtClean="0"/>
            <a:t>Буде багато виховних годин</a:t>
          </a:r>
          <a:endParaRPr lang="uk-UA" b="1" dirty="0"/>
        </a:p>
      </dgm:t>
    </dgm:pt>
    <dgm:pt modelId="{56DD5EAF-0DEC-44F8-9415-A8889B5188DC}" type="parTrans" cxnId="{28C70E95-DA06-4675-8C97-D73EF53F07F8}">
      <dgm:prSet/>
      <dgm:spPr/>
      <dgm:t>
        <a:bodyPr/>
        <a:lstStyle/>
        <a:p>
          <a:endParaRPr lang="uk-UA"/>
        </a:p>
      </dgm:t>
    </dgm:pt>
    <dgm:pt modelId="{9B553B41-1830-49C3-ADFE-173A38E50C9F}" type="sibTrans" cxnId="{28C70E95-DA06-4675-8C97-D73EF53F07F8}">
      <dgm:prSet/>
      <dgm:spPr/>
      <dgm:t>
        <a:bodyPr/>
        <a:lstStyle/>
        <a:p>
          <a:endParaRPr lang="uk-UA"/>
        </a:p>
      </dgm:t>
    </dgm:pt>
    <dgm:pt modelId="{0BD7366D-D350-466F-B333-0DA72BA3FBC3}">
      <dgm:prSet phldrT="[Текст]" custT="1"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r>
            <a:rPr lang="uk-UA" sz="1050" b="1" dirty="0" smtClean="0"/>
            <a:t>Образотворче, музичне мистецтво та хореографію вивчатимуть від 1 до 12 кл.</a:t>
          </a:r>
          <a:endParaRPr lang="uk-UA" sz="1050" b="1" dirty="0"/>
        </a:p>
      </dgm:t>
    </dgm:pt>
    <dgm:pt modelId="{00960927-0FE5-4E8C-A2D8-3152DCEC747F}" type="parTrans" cxnId="{91636DDA-AE4F-495E-86A7-4CC0C17FC7E6}">
      <dgm:prSet/>
      <dgm:spPr/>
      <dgm:t>
        <a:bodyPr/>
        <a:lstStyle/>
        <a:p>
          <a:endParaRPr lang="uk-UA"/>
        </a:p>
      </dgm:t>
    </dgm:pt>
    <dgm:pt modelId="{3D8006F3-AE49-4829-B256-93A43AB3DE3E}" type="sibTrans" cxnId="{91636DDA-AE4F-495E-86A7-4CC0C17FC7E6}">
      <dgm:prSet/>
      <dgm:spPr/>
      <dgm:t>
        <a:bodyPr/>
        <a:lstStyle/>
        <a:p>
          <a:endParaRPr lang="uk-UA"/>
        </a:p>
      </dgm:t>
    </dgm:pt>
    <dgm:pt modelId="{8299375D-E149-48E1-B25D-583DB3832658}">
      <dgm:prSet/>
      <dgm:spPr/>
      <dgm:t>
        <a:bodyPr/>
        <a:lstStyle/>
        <a:p>
          <a:r>
            <a:rPr lang="ru-RU" b="1" i="0" u="none" dirty="0" smtClean="0"/>
            <a:t>В </a:t>
          </a:r>
          <a:r>
            <a:rPr lang="ru-RU" b="1" i="0" u="none" dirty="0" err="1" smtClean="0"/>
            <a:t>основі</a:t>
          </a:r>
          <a:r>
            <a:rPr lang="ru-RU" b="1" i="0" u="none" dirty="0" smtClean="0"/>
            <a:t> </a:t>
          </a:r>
          <a:r>
            <a:rPr lang="ru-RU" b="1" i="0" u="none" dirty="0" err="1" smtClean="0"/>
            <a:t>стосунків</a:t>
          </a:r>
          <a:r>
            <a:rPr lang="ru-RU" b="1" i="0" u="none" dirty="0" smtClean="0"/>
            <a:t> - </a:t>
          </a:r>
          <a:r>
            <a:rPr lang="ru-RU" b="1" i="0" u="none" dirty="0" err="1" smtClean="0"/>
            <a:t>повна</a:t>
          </a:r>
          <a:r>
            <a:rPr lang="ru-RU" b="1" i="0" u="none" dirty="0" smtClean="0"/>
            <a:t> </a:t>
          </a:r>
          <a:r>
            <a:rPr lang="ru-RU" b="1" i="0" u="none" dirty="0" err="1" smtClean="0"/>
            <a:t>довіра</a:t>
          </a:r>
          <a:endParaRPr lang="uk-UA" i="0" u="none" dirty="0" smtClean="0"/>
        </a:p>
      </dgm:t>
    </dgm:pt>
    <dgm:pt modelId="{303589FA-9AA2-47C9-A923-5489522BE8A9}" type="parTrans" cxnId="{1BF69E73-89E7-44A4-84DD-14633DC79B05}">
      <dgm:prSet/>
      <dgm:spPr/>
      <dgm:t>
        <a:bodyPr/>
        <a:lstStyle/>
        <a:p>
          <a:endParaRPr lang="uk-UA"/>
        </a:p>
      </dgm:t>
    </dgm:pt>
    <dgm:pt modelId="{EAF97977-93E8-40D7-93EB-6D88807F4EBE}" type="sibTrans" cxnId="{1BF69E73-89E7-44A4-84DD-14633DC79B05}">
      <dgm:prSet/>
      <dgm:spPr/>
      <dgm:t>
        <a:bodyPr/>
        <a:lstStyle/>
        <a:p>
          <a:endParaRPr lang="uk-UA"/>
        </a:p>
      </dgm:t>
    </dgm:pt>
    <dgm:pt modelId="{1C617985-9EF1-420F-945D-5A23A39C178E}">
      <dgm:prSet/>
      <dgm:spPr/>
      <dgm:t>
        <a:bodyPr/>
        <a:lstStyle/>
        <a:p>
          <a:r>
            <a:rPr lang="ru-RU" b="1" i="0" u="none" dirty="0" err="1" smtClean="0"/>
            <a:t>Будуть</a:t>
          </a:r>
          <a:r>
            <a:rPr lang="ru-RU" b="1" i="0" u="none" dirty="0" smtClean="0"/>
            <a:t> </a:t>
          </a:r>
          <a:r>
            <a:rPr lang="ru-RU" b="1" i="0" u="none" dirty="0" err="1" smtClean="0"/>
            <a:t>виховувати</a:t>
          </a:r>
          <a:r>
            <a:rPr lang="ru-RU" b="1" i="0" u="none" dirty="0" smtClean="0"/>
            <a:t> </a:t>
          </a:r>
          <a:r>
            <a:rPr lang="ru-RU" b="1" i="0" u="none" dirty="0" err="1" smtClean="0"/>
            <a:t>мистецтвом</a:t>
          </a:r>
          <a:r>
            <a:rPr lang="ru-RU" b="1" i="0" u="none" dirty="0" smtClean="0"/>
            <a:t> </a:t>
          </a:r>
          <a:endParaRPr lang="uk-UA" i="0" u="none" dirty="0"/>
        </a:p>
      </dgm:t>
    </dgm:pt>
    <dgm:pt modelId="{F4F88357-2285-434C-A661-FC87A49BC3BF}" type="parTrans" cxnId="{64F6FFF5-29C1-4EE6-AAB4-D9E1ED494062}">
      <dgm:prSet/>
      <dgm:spPr/>
      <dgm:t>
        <a:bodyPr/>
        <a:lstStyle/>
        <a:p>
          <a:endParaRPr lang="uk-UA"/>
        </a:p>
      </dgm:t>
    </dgm:pt>
    <dgm:pt modelId="{C0CC3C5B-4062-4EEB-BCBE-7498E6796468}" type="sibTrans" cxnId="{64F6FFF5-29C1-4EE6-AAB4-D9E1ED494062}">
      <dgm:prSet/>
      <dgm:spPr/>
      <dgm:t>
        <a:bodyPr/>
        <a:lstStyle/>
        <a:p>
          <a:endParaRPr lang="uk-UA"/>
        </a:p>
      </dgm:t>
    </dgm:pt>
    <dgm:pt modelId="{EA9E6C80-C22F-4F09-84F5-691F72A17FED}">
      <dgm:prSet/>
      <dgm:spPr/>
      <dgm:t>
        <a:bodyPr/>
        <a:lstStyle/>
        <a:p>
          <a:endParaRPr lang="uk-UA"/>
        </a:p>
      </dgm:t>
    </dgm:pt>
    <dgm:pt modelId="{115776D2-984B-43F2-A5C3-C89DD6C5E169}" type="parTrans" cxnId="{331B9A04-E4D3-42EE-9DB3-CCB54EB4D959}">
      <dgm:prSet/>
      <dgm:spPr/>
      <dgm:t>
        <a:bodyPr/>
        <a:lstStyle/>
        <a:p>
          <a:endParaRPr lang="uk-UA"/>
        </a:p>
      </dgm:t>
    </dgm:pt>
    <dgm:pt modelId="{E2CFB7F4-C2F3-422F-85BD-5B4FF87E603D}" type="sibTrans" cxnId="{331B9A04-E4D3-42EE-9DB3-CCB54EB4D959}">
      <dgm:prSet/>
      <dgm:spPr/>
      <dgm:t>
        <a:bodyPr/>
        <a:lstStyle/>
        <a:p>
          <a:endParaRPr lang="uk-UA"/>
        </a:p>
      </dgm:t>
    </dgm:pt>
    <dgm:pt modelId="{1D1CF62F-D7CF-4652-BC0A-096AD0A9298C}" type="pres">
      <dgm:prSet presAssocID="{D7989CBE-62CE-497F-BB3C-1E51E5062F5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623FBC0-5B3D-4958-B049-DAF678C318B0}" type="pres">
      <dgm:prSet presAssocID="{D7989CBE-62CE-497F-BB3C-1E51E5062F5D}" presName="radial" presStyleCnt="0">
        <dgm:presLayoutVars>
          <dgm:animLvl val="ctr"/>
        </dgm:presLayoutVars>
      </dgm:prSet>
      <dgm:spPr/>
    </dgm:pt>
    <dgm:pt modelId="{8F2F60C7-5BB6-486F-BD93-FA8B62780CB5}" type="pres">
      <dgm:prSet presAssocID="{46EDB42D-E2CB-4612-A6B2-8CB5EE7129E3}" presName="centerShape" presStyleLbl="vennNode1" presStyleIdx="0" presStyleCnt="7"/>
      <dgm:spPr/>
      <dgm:t>
        <a:bodyPr/>
        <a:lstStyle/>
        <a:p>
          <a:endParaRPr lang="uk-UA"/>
        </a:p>
      </dgm:t>
    </dgm:pt>
    <dgm:pt modelId="{9D2CE003-2EBF-4D84-A4A4-663CBF39594D}" type="pres">
      <dgm:prSet presAssocID="{E096974F-B8FC-4973-BF07-3CA4B51B5F3B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B1F23A-2B14-482B-B025-9D7FA5CD7588}" type="pres">
      <dgm:prSet presAssocID="{C1D557B4-FF73-4650-9922-4A92EF97DD02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0F0E9B-6580-493D-A6D8-1F1FA9B3313B}" type="pres">
      <dgm:prSet presAssocID="{3ACD8E57-F227-43CF-B42D-5D332AC9DA6C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5E988D-00A1-41D4-BCEE-48833FD1C978}" type="pres">
      <dgm:prSet presAssocID="{0BD7366D-D350-466F-B333-0DA72BA3FBC3}" presName="node" presStyleLbl="vennNode1" presStyleIdx="4" presStyleCnt="7" custRadScaleRad="97677" custRadScaleInc="12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A7D0A0-D36F-4BDA-AFC3-C6215145F39E}" type="pres">
      <dgm:prSet presAssocID="{1C617985-9EF1-420F-945D-5A23A39C178E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EBFD08-528C-4D47-9DD3-75A2B6C86B02}" type="pres">
      <dgm:prSet presAssocID="{8299375D-E149-48E1-B25D-583DB3832658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95812DD-35D4-46E5-BBEB-939AE455C58B}" type="presOf" srcId="{3ACD8E57-F227-43CF-B42D-5D332AC9DA6C}" destId="{3C0F0E9B-6580-493D-A6D8-1F1FA9B3313B}" srcOrd="0" destOrd="0" presId="urn:microsoft.com/office/officeart/2005/8/layout/radial3"/>
    <dgm:cxn modelId="{390F4912-CF9C-470E-B8A1-07FD107A1EF8}" type="presOf" srcId="{8299375D-E149-48E1-B25D-583DB3832658}" destId="{5FEBFD08-528C-4D47-9DD3-75A2B6C86B02}" srcOrd="0" destOrd="0" presId="urn:microsoft.com/office/officeart/2005/8/layout/radial3"/>
    <dgm:cxn modelId="{A6721349-0B6C-4813-829A-67D10F1821A1}" srcId="{D7989CBE-62CE-497F-BB3C-1E51E5062F5D}" destId="{46EDB42D-E2CB-4612-A6B2-8CB5EE7129E3}" srcOrd="0" destOrd="0" parTransId="{2697A071-B117-4F21-A844-39AF20B3F9D4}" sibTransId="{BA929A9E-81ED-48FB-9030-594D286D1223}"/>
    <dgm:cxn modelId="{28C70E95-DA06-4675-8C97-D73EF53F07F8}" srcId="{46EDB42D-E2CB-4612-A6B2-8CB5EE7129E3}" destId="{3ACD8E57-F227-43CF-B42D-5D332AC9DA6C}" srcOrd="2" destOrd="0" parTransId="{56DD5EAF-0DEC-44F8-9415-A8889B5188DC}" sibTransId="{9B553B41-1830-49C3-ADFE-173A38E50C9F}"/>
    <dgm:cxn modelId="{74A9EA4D-C6E9-4A80-AA0E-AAACCEDB7A37}" srcId="{46EDB42D-E2CB-4612-A6B2-8CB5EE7129E3}" destId="{C1D557B4-FF73-4650-9922-4A92EF97DD02}" srcOrd="1" destOrd="0" parTransId="{891CBC99-60EC-4A86-A687-F85641F0228B}" sibTransId="{BC173546-7351-4B9A-8364-33EAA7BFD064}"/>
    <dgm:cxn modelId="{3BB4166E-6E13-4356-A4E5-A47252FDD135}" type="presOf" srcId="{E096974F-B8FC-4973-BF07-3CA4B51B5F3B}" destId="{9D2CE003-2EBF-4D84-A4A4-663CBF39594D}" srcOrd="0" destOrd="0" presId="urn:microsoft.com/office/officeart/2005/8/layout/radial3"/>
    <dgm:cxn modelId="{E210CAC3-2E30-4C65-A963-B1369D103075}" type="presOf" srcId="{46EDB42D-E2CB-4612-A6B2-8CB5EE7129E3}" destId="{8F2F60C7-5BB6-486F-BD93-FA8B62780CB5}" srcOrd="0" destOrd="0" presId="urn:microsoft.com/office/officeart/2005/8/layout/radial3"/>
    <dgm:cxn modelId="{EF2BF672-E102-4940-A42B-3B321A4113B2}" srcId="{46EDB42D-E2CB-4612-A6B2-8CB5EE7129E3}" destId="{E096974F-B8FC-4973-BF07-3CA4B51B5F3B}" srcOrd="0" destOrd="0" parTransId="{98FA287C-F5BF-43EA-AE07-C3A9E6481E70}" sibTransId="{6FF077EE-76D2-4EF2-953A-0DEDEE7546A2}"/>
    <dgm:cxn modelId="{2D67CAE6-1FF3-4FA1-92AD-FB53C77EE026}" type="presOf" srcId="{0BD7366D-D350-466F-B333-0DA72BA3FBC3}" destId="{235E988D-00A1-41D4-BCEE-48833FD1C978}" srcOrd="0" destOrd="0" presId="urn:microsoft.com/office/officeart/2005/8/layout/radial3"/>
    <dgm:cxn modelId="{64F6FFF5-29C1-4EE6-AAB4-D9E1ED494062}" srcId="{46EDB42D-E2CB-4612-A6B2-8CB5EE7129E3}" destId="{1C617985-9EF1-420F-945D-5A23A39C178E}" srcOrd="4" destOrd="0" parTransId="{F4F88357-2285-434C-A661-FC87A49BC3BF}" sibTransId="{C0CC3C5B-4062-4EEB-BCBE-7498E6796468}"/>
    <dgm:cxn modelId="{1BF69E73-89E7-44A4-84DD-14633DC79B05}" srcId="{46EDB42D-E2CB-4612-A6B2-8CB5EE7129E3}" destId="{8299375D-E149-48E1-B25D-583DB3832658}" srcOrd="5" destOrd="0" parTransId="{303589FA-9AA2-47C9-A923-5489522BE8A9}" sibTransId="{EAF97977-93E8-40D7-93EB-6D88807F4EBE}"/>
    <dgm:cxn modelId="{8C65BEB7-F197-457D-A444-CBF017EE1919}" type="presOf" srcId="{C1D557B4-FF73-4650-9922-4A92EF97DD02}" destId="{E1B1F23A-2B14-482B-B025-9D7FA5CD7588}" srcOrd="0" destOrd="0" presId="urn:microsoft.com/office/officeart/2005/8/layout/radial3"/>
    <dgm:cxn modelId="{91636DDA-AE4F-495E-86A7-4CC0C17FC7E6}" srcId="{46EDB42D-E2CB-4612-A6B2-8CB5EE7129E3}" destId="{0BD7366D-D350-466F-B333-0DA72BA3FBC3}" srcOrd="3" destOrd="0" parTransId="{00960927-0FE5-4E8C-A2D8-3152DCEC747F}" sibTransId="{3D8006F3-AE49-4829-B256-93A43AB3DE3E}"/>
    <dgm:cxn modelId="{D68E2B34-4FAD-46D1-A963-80EB23617654}" type="presOf" srcId="{1C617985-9EF1-420F-945D-5A23A39C178E}" destId="{89A7D0A0-D36F-4BDA-AFC3-C6215145F39E}" srcOrd="0" destOrd="0" presId="urn:microsoft.com/office/officeart/2005/8/layout/radial3"/>
    <dgm:cxn modelId="{331B9A04-E4D3-42EE-9DB3-CCB54EB4D959}" srcId="{D7989CBE-62CE-497F-BB3C-1E51E5062F5D}" destId="{EA9E6C80-C22F-4F09-84F5-691F72A17FED}" srcOrd="1" destOrd="0" parTransId="{115776D2-984B-43F2-A5C3-C89DD6C5E169}" sibTransId="{E2CFB7F4-C2F3-422F-85BD-5B4FF87E603D}"/>
    <dgm:cxn modelId="{A78522AB-FCD7-4F6B-9075-542613C636E9}" type="presOf" srcId="{D7989CBE-62CE-497F-BB3C-1E51E5062F5D}" destId="{1D1CF62F-D7CF-4652-BC0A-096AD0A9298C}" srcOrd="0" destOrd="0" presId="urn:microsoft.com/office/officeart/2005/8/layout/radial3"/>
    <dgm:cxn modelId="{8EB8666C-10A3-4D1C-9415-32F60327CE1F}" type="presParOf" srcId="{1D1CF62F-D7CF-4652-BC0A-096AD0A9298C}" destId="{B623FBC0-5B3D-4958-B049-DAF678C318B0}" srcOrd="0" destOrd="0" presId="urn:microsoft.com/office/officeart/2005/8/layout/radial3"/>
    <dgm:cxn modelId="{EEC1A1E9-00E0-4536-BCAC-F0749AD9BA28}" type="presParOf" srcId="{B623FBC0-5B3D-4958-B049-DAF678C318B0}" destId="{8F2F60C7-5BB6-486F-BD93-FA8B62780CB5}" srcOrd="0" destOrd="0" presId="urn:microsoft.com/office/officeart/2005/8/layout/radial3"/>
    <dgm:cxn modelId="{F41C5006-2E37-4708-BA5D-34246D048D24}" type="presParOf" srcId="{B623FBC0-5B3D-4958-B049-DAF678C318B0}" destId="{9D2CE003-2EBF-4D84-A4A4-663CBF39594D}" srcOrd="1" destOrd="0" presId="urn:microsoft.com/office/officeart/2005/8/layout/radial3"/>
    <dgm:cxn modelId="{AA517421-97CE-463E-973E-F0E5CBE8C0D7}" type="presParOf" srcId="{B623FBC0-5B3D-4958-B049-DAF678C318B0}" destId="{E1B1F23A-2B14-482B-B025-9D7FA5CD7588}" srcOrd="2" destOrd="0" presId="urn:microsoft.com/office/officeart/2005/8/layout/radial3"/>
    <dgm:cxn modelId="{A7186E35-67B4-47E7-8F26-F99906A63B9E}" type="presParOf" srcId="{B623FBC0-5B3D-4958-B049-DAF678C318B0}" destId="{3C0F0E9B-6580-493D-A6D8-1F1FA9B3313B}" srcOrd="3" destOrd="0" presId="urn:microsoft.com/office/officeart/2005/8/layout/radial3"/>
    <dgm:cxn modelId="{22A108E8-B614-4518-8AE5-31CA1AA48EA4}" type="presParOf" srcId="{B623FBC0-5B3D-4958-B049-DAF678C318B0}" destId="{235E988D-00A1-41D4-BCEE-48833FD1C978}" srcOrd="4" destOrd="0" presId="urn:microsoft.com/office/officeart/2005/8/layout/radial3"/>
    <dgm:cxn modelId="{14A625A3-7655-41E0-A827-2289106ABB3F}" type="presParOf" srcId="{B623FBC0-5B3D-4958-B049-DAF678C318B0}" destId="{89A7D0A0-D36F-4BDA-AFC3-C6215145F39E}" srcOrd="5" destOrd="0" presId="urn:microsoft.com/office/officeart/2005/8/layout/radial3"/>
    <dgm:cxn modelId="{C5FB529C-6FE2-4428-A15C-D0140396C368}" type="presParOf" srcId="{B623FBC0-5B3D-4958-B049-DAF678C318B0}" destId="{5FEBFD08-528C-4D47-9DD3-75A2B6C86B02}" srcOrd="6" destOrd="0" presId="urn:microsoft.com/office/officeart/2005/8/layout/radial3"/>
  </dgm:cxnLst>
  <dgm:bg>
    <a:solidFill>
      <a:schemeClr val="accent4">
        <a:lumMod val="40000"/>
        <a:lumOff val="60000"/>
      </a:schemeClr>
    </a:solidFill>
  </dgm:bg>
  <dgm:whole>
    <a:ln>
      <a:solidFill>
        <a:schemeClr val="tx1"/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6F12E1-9A0A-4477-BB4F-4A78D3F2A037}" type="doc">
      <dgm:prSet loTypeId="urn:microsoft.com/office/officeart/2005/8/layout/pyramid4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5E81DC41-0175-424C-B7DB-F7F5A15E8910}">
      <dgm:prSet phldrT="[Текст]" custT="1"/>
      <dgm:spPr>
        <a:gradFill flip="none"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5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uk-UA" sz="2800" b="1" dirty="0" smtClean="0"/>
            <a:t>Учень</a:t>
          </a:r>
          <a:endParaRPr lang="uk-UA" sz="2800" b="1" dirty="0"/>
        </a:p>
      </dgm:t>
    </dgm:pt>
    <dgm:pt modelId="{85D20D29-CDBB-4404-BDE6-019F6CA5E6CC}" type="parTrans" cxnId="{0152C2BF-AC2E-4D23-896E-D2A251EB0274}">
      <dgm:prSet/>
      <dgm:spPr/>
      <dgm:t>
        <a:bodyPr/>
        <a:lstStyle/>
        <a:p>
          <a:endParaRPr lang="uk-UA"/>
        </a:p>
      </dgm:t>
    </dgm:pt>
    <dgm:pt modelId="{636393A4-635E-4298-BC71-820F46544052}" type="sibTrans" cxnId="{0152C2BF-AC2E-4D23-896E-D2A251EB0274}">
      <dgm:prSet/>
      <dgm:spPr/>
      <dgm:t>
        <a:bodyPr/>
        <a:lstStyle/>
        <a:p>
          <a:endParaRPr lang="uk-UA"/>
        </a:p>
      </dgm:t>
    </dgm:pt>
    <dgm:pt modelId="{29AEDEA9-6A4E-4D9C-9339-FC47D900FE2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002060"/>
          </a:solidFill>
        </a:ln>
      </dgm:spPr>
      <dgm:t>
        <a:bodyPr/>
        <a:lstStyle/>
        <a:p>
          <a:r>
            <a:rPr lang="uk-UA" sz="1800" b="1" dirty="0" smtClean="0"/>
            <a:t>Спільники великої справи</a:t>
          </a:r>
          <a:endParaRPr lang="uk-UA" sz="1800" b="1" dirty="0"/>
        </a:p>
      </dgm:t>
    </dgm:pt>
    <dgm:pt modelId="{ACA37C29-B1C4-481C-A16E-5DE5784F55BA}" type="parTrans" cxnId="{4BACB008-5490-4273-A15E-7DDD024CD5C8}">
      <dgm:prSet/>
      <dgm:spPr/>
      <dgm:t>
        <a:bodyPr/>
        <a:lstStyle/>
        <a:p>
          <a:endParaRPr lang="uk-UA"/>
        </a:p>
      </dgm:t>
    </dgm:pt>
    <dgm:pt modelId="{F02701D3-56C6-4302-8049-57EC6FBDACD0}" type="sibTrans" cxnId="{4BACB008-5490-4273-A15E-7DDD024CD5C8}">
      <dgm:prSet/>
      <dgm:spPr/>
      <dgm:t>
        <a:bodyPr/>
        <a:lstStyle/>
        <a:p>
          <a:endParaRPr lang="uk-UA"/>
        </a:p>
      </dgm:t>
    </dgm:pt>
    <dgm:pt modelId="{C00E297B-4D68-4059-859F-FC9B751EF3A2}">
      <dgm:prSet phldrT="[Текст]" custT="1"/>
      <dgm:spPr/>
      <dgm:t>
        <a:bodyPr/>
        <a:lstStyle/>
        <a:p>
          <a:r>
            <a:rPr lang="uk-UA" sz="2400" b="1" dirty="0" smtClean="0"/>
            <a:t>Батьки</a:t>
          </a:r>
          <a:endParaRPr lang="uk-UA" sz="2400" b="1" dirty="0"/>
        </a:p>
      </dgm:t>
    </dgm:pt>
    <dgm:pt modelId="{19935537-17CA-42DC-8960-39352B5EB12C}" type="parTrans" cxnId="{B5AD006B-6575-4B15-8E90-EE74DADD7BE0}">
      <dgm:prSet/>
      <dgm:spPr/>
      <dgm:t>
        <a:bodyPr/>
        <a:lstStyle/>
        <a:p>
          <a:endParaRPr lang="uk-UA"/>
        </a:p>
      </dgm:t>
    </dgm:pt>
    <dgm:pt modelId="{4ADA8420-9CB4-4E84-89D0-426C66FDD787}" type="sibTrans" cxnId="{B5AD006B-6575-4B15-8E90-EE74DADD7BE0}">
      <dgm:prSet/>
      <dgm:spPr/>
      <dgm:t>
        <a:bodyPr/>
        <a:lstStyle/>
        <a:p>
          <a:endParaRPr lang="uk-UA"/>
        </a:p>
      </dgm:t>
    </dgm:pt>
    <dgm:pt modelId="{3251D9D2-56AE-44D5-92B0-37266D5C8093}">
      <dgm:prSet phldrT="[Текст]" custT="1"/>
      <dgm:spPr>
        <a:gradFill flip="none" rotWithShape="0">
          <a:gsLst>
            <a:gs pos="0">
              <a:schemeClr val="accent5">
                <a:hueOff val="-1013224"/>
                <a:satOff val="1071"/>
                <a:lumOff val="-196"/>
                <a:alphaOff val="0"/>
                <a:tint val="30000"/>
                <a:satMod val="250000"/>
              </a:schemeClr>
            </a:gs>
            <a:gs pos="72000">
              <a:schemeClr val="accent5">
                <a:hueOff val="-1013224"/>
                <a:satOff val="1071"/>
                <a:lumOff val="-196"/>
                <a:alphaOff val="0"/>
                <a:tint val="75000"/>
                <a:satMod val="210000"/>
              </a:schemeClr>
            </a:gs>
            <a:gs pos="100000">
              <a:schemeClr val="accent5">
                <a:hueOff val="-1013224"/>
                <a:satOff val="1071"/>
                <a:lumOff val="-196"/>
                <a:alphaOff val="0"/>
                <a:tint val="85000"/>
                <a:satMod val="210000"/>
              </a:schemeClr>
            </a:gs>
          </a:gsLst>
          <a:lin ang="8100000" scaled="1"/>
          <a:tileRect/>
        </a:gradFill>
      </dgm:spPr>
      <dgm:t>
        <a:bodyPr/>
        <a:lstStyle/>
        <a:p>
          <a:r>
            <a:rPr lang="uk-UA" sz="2000" b="1" dirty="0" smtClean="0"/>
            <a:t>Вчитель</a:t>
          </a:r>
          <a:endParaRPr lang="uk-UA" sz="2000" b="1" dirty="0"/>
        </a:p>
      </dgm:t>
    </dgm:pt>
    <dgm:pt modelId="{16280733-45D4-4C93-8B70-725C8A6BFC86}" type="sibTrans" cxnId="{D8B7EF40-54EB-40A5-8AE1-28B43AC492D9}">
      <dgm:prSet/>
      <dgm:spPr/>
      <dgm:t>
        <a:bodyPr/>
        <a:lstStyle/>
        <a:p>
          <a:endParaRPr lang="uk-UA"/>
        </a:p>
      </dgm:t>
    </dgm:pt>
    <dgm:pt modelId="{1CB7F92E-D860-454F-BE62-2342D3FB4A29}" type="parTrans" cxnId="{D8B7EF40-54EB-40A5-8AE1-28B43AC492D9}">
      <dgm:prSet/>
      <dgm:spPr/>
      <dgm:t>
        <a:bodyPr/>
        <a:lstStyle/>
        <a:p>
          <a:endParaRPr lang="uk-UA"/>
        </a:p>
      </dgm:t>
    </dgm:pt>
    <dgm:pt modelId="{057B9795-1427-4EAE-ADA3-083615758611}" type="pres">
      <dgm:prSet presAssocID="{636F12E1-9A0A-4477-BB4F-4A78D3F2A037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6AC9351-9506-4342-9F0A-F52BE3A73C2F}" type="pres">
      <dgm:prSet presAssocID="{636F12E1-9A0A-4477-BB4F-4A78D3F2A037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62DA59-FF11-4F6F-AE91-5E0D1BAC9441}" type="pres">
      <dgm:prSet presAssocID="{636F12E1-9A0A-4477-BB4F-4A78D3F2A037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5A3468-A23C-4C71-A40E-83AD295E31C2}" type="pres">
      <dgm:prSet presAssocID="{636F12E1-9A0A-4477-BB4F-4A78D3F2A037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99AC2F-4435-4524-BF32-2F5A47AE3CC7}" type="pres">
      <dgm:prSet presAssocID="{636F12E1-9A0A-4477-BB4F-4A78D3F2A037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A44A16D-496B-444A-B9EC-ED5084DF21B5}" type="presOf" srcId="{636F12E1-9A0A-4477-BB4F-4A78D3F2A037}" destId="{057B9795-1427-4EAE-ADA3-083615758611}" srcOrd="0" destOrd="0" presId="urn:microsoft.com/office/officeart/2005/8/layout/pyramid4"/>
    <dgm:cxn modelId="{D8B7EF40-54EB-40A5-8AE1-28B43AC492D9}" srcId="{636F12E1-9A0A-4477-BB4F-4A78D3F2A037}" destId="{3251D9D2-56AE-44D5-92B0-37266D5C8093}" srcOrd="1" destOrd="0" parTransId="{1CB7F92E-D860-454F-BE62-2342D3FB4A29}" sibTransId="{16280733-45D4-4C93-8B70-725C8A6BFC86}"/>
    <dgm:cxn modelId="{A55B832C-B49C-4363-A542-AA9B7A76DD00}" type="presOf" srcId="{3251D9D2-56AE-44D5-92B0-37266D5C8093}" destId="{E362DA59-FF11-4F6F-AE91-5E0D1BAC9441}" srcOrd="0" destOrd="0" presId="urn:microsoft.com/office/officeart/2005/8/layout/pyramid4"/>
    <dgm:cxn modelId="{A49C2549-10C0-4B16-A3B8-42D59797E931}" type="presOf" srcId="{5E81DC41-0175-424C-B7DB-F7F5A15E8910}" destId="{F6AC9351-9506-4342-9F0A-F52BE3A73C2F}" srcOrd="0" destOrd="0" presId="urn:microsoft.com/office/officeart/2005/8/layout/pyramid4"/>
    <dgm:cxn modelId="{4BACB008-5490-4273-A15E-7DDD024CD5C8}" srcId="{636F12E1-9A0A-4477-BB4F-4A78D3F2A037}" destId="{29AEDEA9-6A4E-4D9C-9339-FC47D900FE20}" srcOrd="2" destOrd="0" parTransId="{ACA37C29-B1C4-481C-A16E-5DE5784F55BA}" sibTransId="{F02701D3-56C6-4302-8049-57EC6FBDACD0}"/>
    <dgm:cxn modelId="{51DB4C2F-1B3C-4DBE-A779-46396D8A6AA0}" type="presOf" srcId="{C00E297B-4D68-4059-859F-FC9B751EF3A2}" destId="{DD99AC2F-4435-4524-BF32-2F5A47AE3CC7}" srcOrd="0" destOrd="0" presId="urn:microsoft.com/office/officeart/2005/8/layout/pyramid4"/>
    <dgm:cxn modelId="{B5AD006B-6575-4B15-8E90-EE74DADD7BE0}" srcId="{636F12E1-9A0A-4477-BB4F-4A78D3F2A037}" destId="{C00E297B-4D68-4059-859F-FC9B751EF3A2}" srcOrd="3" destOrd="0" parTransId="{19935537-17CA-42DC-8960-39352B5EB12C}" sibTransId="{4ADA8420-9CB4-4E84-89D0-426C66FDD787}"/>
    <dgm:cxn modelId="{0152C2BF-AC2E-4D23-896E-D2A251EB0274}" srcId="{636F12E1-9A0A-4477-BB4F-4A78D3F2A037}" destId="{5E81DC41-0175-424C-B7DB-F7F5A15E8910}" srcOrd="0" destOrd="0" parTransId="{85D20D29-CDBB-4404-BDE6-019F6CA5E6CC}" sibTransId="{636393A4-635E-4298-BC71-820F46544052}"/>
    <dgm:cxn modelId="{51CE4D5F-B59C-478C-A474-D60CDCB7733F}" type="presOf" srcId="{29AEDEA9-6A4E-4D9C-9339-FC47D900FE20}" destId="{AE5A3468-A23C-4C71-A40E-83AD295E31C2}" srcOrd="0" destOrd="0" presId="urn:microsoft.com/office/officeart/2005/8/layout/pyramid4"/>
    <dgm:cxn modelId="{F4BAD2EA-356D-478B-88C8-7F7988D75B64}" type="presParOf" srcId="{057B9795-1427-4EAE-ADA3-083615758611}" destId="{F6AC9351-9506-4342-9F0A-F52BE3A73C2F}" srcOrd="0" destOrd="0" presId="urn:microsoft.com/office/officeart/2005/8/layout/pyramid4"/>
    <dgm:cxn modelId="{8932D48F-148E-43B3-8EA4-94216138272C}" type="presParOf" srcId="{057B9795-1427-4EAE-ADA3-083615758611}" destId="{E362DA59-FF11-4F6F-AE91-5E0D1BAC9441}" srcOrd="1" destOrd="0" presId="urn:microsoft.com/office/officeart/2005/8/layout/pyramid4"/>
    <dgm:cxn modelId="{0A7C1791-2F5E-4EDA-AD18-B4E4FB8BEFF0}" type="presParOf" srcId="{057B9795-1427-4EAE-ADA3-083615758611}" destId="{AE5A3468-A23C-4C71-A40E-83AD295E31C2}" srcOrd="2" destOrd="0" presId="urn:microsoft.com/office/officeart/2005/8/layout/pyramid4"/>
    <dgm:cxn modelId="{730CC3E1-7211-480C-926C-3DF7F1EC9244}" type="presParOf" srcId="{057B9795-1427-4EAE-ADA3-083615758611}" destId="{DD99AC2F-4435-4524-BF32-2F5A47AE3CC7}" srcOrd="3" destOrd="0" presId="urn:microsoft.com/office/officeart/2005/8/layout/pyramid4"/>
  </dgm:cxnLst>
  <dgm:bg>
    <a:solidFill>
      <a:schemeClr val="accent4">
        <a:lumMod val="40000"/>
        <a:lumOff val="60000"/>
      </a:schemeClr>
    </a:solidFill>
  </dgm:bg>
  <dgm:whole>
    <a:ln>
      <a:solidFill>
        <a:schemeClr val="tx1"/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09A1D8-604E-4310-9451-6DF75ED04C3B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E011CF78-A39C-4DF0-8FBA-E2FB33148089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</a:rPr>
            <a:t>Вчитель</a:t>
          </a:r>
          <a:endParaRPr lang="uk-UA" sz="2400" b="1" dirty="0">
            <a:solidFill>
              <a:schemeClr val="tx1"/>
            </a:solidFill>
          </a:endParaRPr>
        </a:p>
      </dgm:t>
    </dgm:pt>
    <dgm:pt modelId="{7B140253-2E05-4BC9-B69F-54F7B87356DA}" type="parTrans" cxnId="{EB491520-B8BF-4378-A182-094823C16FD2}">
      <dgm:prSet/>
      <dgm:spPr/>
      <dgm:t>
        <a:bodyPr/>
        <a:lstStyle/>
        <a:p>
          <a:endParaRPr lang="uk-UA"/>
        </a:p>
      </dgm:t>
    </dgm:pt>
    <dgm:pt modelId="{B8493DB5-2DD5-4E5C-835C-B1749D50A886}" type="sibTrans" cxnId="{EB491520-B8BF-4378-A182-094823C16FD2}">
      <dgm:prSet/>
      <dgm:spPr/>
      <dgm:t>
        <a:bodyPr/>
        <a:lstStyle/>
        <a:p>
          <a:endParaRPr lang="uk-UA"/>
        </a:p>
      </dgm:t>
    </dgm:pt>
    <dgm:pt modelId="{D2B8B18A-9BE5-4B71-8AE3-E715B80DB946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Моральна людина</a:t>
          </a:r>
          <a:endParaRPr lang="uk-UA" sz="1400" b="1" dirty="0">
            <a:solidFill>
              <a:schemeClr val="tx1"/>
            </a:solidFill>
          </a:endParaRPr>
        </a:p>
      </dgm:t>
    </dgm:pt>
    <dgm:pt modelId="{5CCF1080-C98C-4D22-B8DE-59F111B20097}" type="parTrans" cxnId="{CDA41945-601B-4576-BABC-A8B3D4FA4DEC}">
      <dgm:prSet/>
      <dgm:spPr/>
      <dgm:t>
        <a:bodyPr/>
        <a:lstStyle/>
        <a:p>
          <a:endParaRPr lang="uk-UA"/>
        </a:p>
      </dgm:t>
    </dgm:pt>
    <dgm:pt modelId="{594935FA-D2D9-4612-82AC-FE99BEE827D9}" type="sibTrans" cxnId="{CDA41945-601B-4576-BABC-A8B3D4FA4DEC}">
      <dgm:prSet/>
      <dgm:spPr/>
      <dgm:t>
        <a:bodyPr/>
        <a:lstStyle/>
        <a:p>
          <a:endParaRPr lang="uk-UA"/>
        </a:p>
      </dgm:t>
    </dgm:pt>
    <dgm:pt modelId="{94AFF965-DC1E-4B85-B914-10089ECB5C41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Психолог</a:t>
          </a:r>
          <a:endParaRPr lang="uk-UA" sz="1600" b="1" dirty="0">
            <a:solidFill>
              <a:schemeClr val="tx1"/>
            </a:solidFill>
          </a:endParaRPr>
        </a:p>
      </dgm:t>
    </dgm:pt>
    <dgm:pt modelId="{FEDA383A-CDCE-47EC-8E8A-2DAAE21D1D61}" type="parTrans" cxnId="{D2A205C9-6061-46B1-A500-5ADEA1B02679}">
      <dgm:prSet/>
      <dgm:spPr/>
      <dgm:t>
        <a:bodyPr/>
        <a:lstStyle/>
        <a:p>
          <a:endParaRPr lang="uk-UA"/>
        </a:p>
      </dgm:t>
    </dgm:pt>
    <dgm:pt modelId="{74A0465F-EE0C-494E-B9B9-8FBB40638006}" type="sibTrans" cxnId="{D2A205C9-6061-46B1-A500-5ADEA1B02679}">
      <dgm:prSet/>
      <dgm:spPr/>
      <dgm:t>
        <a:bodyPr/>
        <a:lstStyle/>
        <a:p>
          <a:endParaRPr lang="uk-UA"/>
        </a:p>
      </dgm:t>
    </dgm:pt>
    <dgm:pt modelId="{E8D22273-D04E-42B9-924A-97F9B94D54FB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</a:rPr>
            <a:t>Філософ</a:t>
          </a:r>
          <a:endParaRPr lang="uk-UA" sz="1800" b="1" dirty="0">
            <a:solidFill>
              <a:schemeClr val="tx1"/>
            </a:solidFill>
          </a:endParaRPr>
        </a:p>
      </dgm:t>
    </dgm:pt>
    <dgm:pt modelId="{ACBDAB77-E8A4-49C8-B6AD-0A379181202A}" type="parTrans" cxnId="{7EE53758-8CE8-499F-8089-C72DA9CB0EC9}">
      <dgm:prSet/>
      <dgm:spPr/>
      <dgm:t>
        <a:bodyPr/>
        <a:lstStyle/>
        <a:p>
          <a:endParaRPr lang="uk-UA"/>
        </a:p>
      </dgm:t>
    </dgm:pt>
    <dgm:pt modelId="{3E8F6D97-B0A2-4DB2-8A42-26C223D5448D}" type="sibTrans" cxnId="{7EE53758-8CE8-499F-8089-C72DA9CB0EC9}">
      <dgm:prSet/>
      <dgm:spPr/>
      <dgm:t>
        <a:bodyPr/>
        <a:lstStyle/>
        <a:p>
          <a:endParaRPr lang="uk-UA"/>
        </a:p>
      </dgm:t>
    </dgm:pt>
    <dgm:pt modelId="{BC7F8DD8-F31A-486C-B7C9-38EEE58BDF40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</a:rPr>
            <a:t>Лікар</a:t>
          </a:r>
          <a:endParaRPr lang="uk-UA" sz="1800" b="1" dirty="0">
            <a:solidFill>
              <a:schemeClr val="tx1"/>
            </a:solidFill>
          </a:endParaRPr>
        </a:p>
      </dgm:t>
    </dgm:pt>
    <dgm:pt modelId="{2491E56F-4E46-4884-A85E-D48CBD8E1264}" type="parTrans" cxnId="{D5210D13-BFC4-49B0-B8E7-CB62A2E594DF}">
      <dgm:prSet/>
      <dgm:spPr/>
      <dgm:t>
        <a:bodyPr/>
        <a:lstStyle/>
        <a:p>
          <a:endParaRPr lang="uk-UA"/>
        </a:p>
      </dgm:t>
    </dgm:pt>
    <dgm:pt modelId="{606FD0F3-53B0-44D1-B56A-A96824A23EDB}" type="sibTrans" cxnId="{D5210D13-BFC4-49B0-B8E7-CB62A2E594DF}">
      <dgm:prSet/>
      <dgm:spPr/>
      <dgm:t>
        <a:bodyPr/>
        <a:lstStyle/>
        <a:p>
          <a:endParaRPr lang="uk-UA"/>
        </a:p>
      </dgm:t>
    </dgm:pt>
    <dgm:pt modelId="{F71BCA8A-0845-4AB9-B800-9E06EF0D7080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Партнер</a:t>
          </a:r>
          <a:endParaRPr lang="uk-UA" sz="1600" b="1" dirty="0">
            <a:solidFill>
              <a:schemeClr val="tx1"/>
            </a:solidFill>
          </a:endParaRPr>
        </a:p>
      </dgm:t>
    </dgm:pt>
    <dgm:pt modelId="{2D5C4DAB-A4B7-41FB-AB6D-ADAFA63105D5}" type="parTrans" cxnId="{641E14D3-8A0E-4EB4-A0C4-EC0D4E10148A}">
      <dgm:prSet/>
      <dgm:spPr/>
      <dgm:t>
        <a:bodyPr/>
        <a:lstStyle/>
        <a:p>
          <a:endParaRPr lang="uk-UA"/>
        </a:p>
      </dgm:t>
    </dgm:pt>
    <dgm:pt modelId="{EC260EC5-7FE7-420B-8F52-ED360703A806}" type="sibTrans" cxnId="{641E14D3-8A0E-4EB4-A0C4-EC0D4E10148A}">
      <dgm:prSet/>
      <dgm:spPr/>
      <dgm:t>
        <a:bodyPr/>
        <a:lstStyle/>
        <a:p>
          <a:endParaRPr lang="uk-UA"/>
        </a:p>
      </dgm:t>
    </dgm:pt>
    <dgm:pt modelId="{9D17B06B-7511-4EEF-8BAD-380980B6E92A}" type="pres">
      <dgm:prSet presAssocID="{2309A1D8-604E-4310-9451-6DF75ED04C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1119118-4503-4CAD-B08C-4FD8DAFC0A66}" type="pres">
      <dgm:prSet presAssocID="{E011CF78-A39C-4DF0-8FBA-E2FB33148089}" presName="centerShape" presStyleLbl="node0" presStyleIdx="0" presStyleCnt="1" custScaleX="112787"/>
      <dgm:spPr/>
      <dgm:t>
        <a:bodyPr/>
        <a:lstStyle/>
        <a:p>
          <a:endParaRPr lang="uk-UA"/>
        </a:p>
      </dgm:t>
    </dgm:pt>
    <dgm:pt modelId="{AF8697DA-A013-4C3F-A941-8D6AF0EFE686}" type="pres">
      <dgm:prSet presAssocID="{D2B8B18A-9BE5-4B71-8AE3-E715B80DB946}" presName="node" presStyleLbl="node1" presStyleIdx="0" presStyleCnt="5" custScaleX="112138" custRadScaleRad="88742" custRadScaleInc="-14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D1A8C6-D7A3-4112-895F-8F0E915974BE}" type="pres">
      <dgm:prSet presAssocID="{D2B8B18A-9BE5-4B71-8AE3-E715B80DB946}" presName="dummy" presStyleCnt="0"/>
      <dgm:spPr/>
    </dgm:pt>
    <dgm:pt modelId="{7B00DB5E-50FE-45EE-9ECC-6B3EDA0C547D}" type="pres">
      <dgm:prSet presAssocID="{594935FA-D2D9-4612-82AC-FE99BEE827D9}" presName="sibTrans" presStyleLbl="sibTrans2D1" presStyleIdx="0" presStyleCnt="5"/>
      <dgm:spPr/>
      <dgm:t>
        <a:bodyPr/>
        <a:lstStyle/>
        <a:p>
          <a:endParaRPr lang="uk-UA"/>
        </a:p>
      </dgm:t>
    </dgm:pt>
    <dgm:pt modelId="{EDAF30BA-4756-4B57-BBEB-8F0948E2B0E7}" type="pres">
      <dgm:prSet presAssocID="{F71BCA8A-0845-4AB9-B800-9E06EF0D7080}" presName="node" presStyleLbl="node1" presStyleIdx="1" presStyleCnt="5" custScaleX="11375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5E9B56-F95C-4A93-8685-FDD86BDBC609}" type="pres">
      <dgm:prSet presAssocID="{F71BCA8A-0845-4AB9-B800-9E06EF0D7080}" presName="dummy" presStyleCnt="0"/>
      <dgm:spPr/>
    </dgm:pt>
    <dgm:pt modelId="{ADFD0FCA-3501-4A69-B8A0-8927F73E48F3}" type="pres">
      <dgm:prSet presAssocID="{EC260EC5-7FE7-420B-8F52-ED360703A806}" presName="sibTrans" presStyleLbl="sibTrans2D1" presStyleIdx="1" presStyleCnt="5"/>
      <dgm:spPr/>
      <dgm:t>
        <a:bodyPr/>
        <a:lstStyle/>
        <a:p>
          <a:endParaRPr lang="uk-UA"/>
        </a:p>
      </dgm:t>
    </dgm:pt>
    <dgm:pt modelId="{530A99F7-1356-4D63-A88D-9E8D91DE1EA3}" type="pres">
      <dgm:prSet presAssocID="{94AFF965-DC1E-4B85-B914-10089ECB5C41}" presName="node" presStyleLbl="node1" presStyleIdx="2" presStyleCnt="5" custScaleX="1247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F2D2D1-43E9-4564-836C-B979440C798A}" type="pres">
      <dgm:prSet presAssocID="{94AFF965-DC1E-4B85-B914-10089ECB5C41}" presName="dummy" presStyleCnt="0"/>
      <dgm:spPr/>
    </dgm:pt>
    <dgm:pt modelId="{0F363973-3311-4BF6-8D56-E40748E1814D}" type="pres">
      <dgm:prSet presAssocID="{74A0465F-EE0C-494E-B9B9-8FBB40638006}" presName="sibTrans" presStyleLbl="sibTrans2D1" presStyleIdx="2" presStyleCnt="5"/>
      <dgm:spPr/>
      <dgm:t>
        <a:bodyPr/>
        <a:lstStyle/>
        <a:p>
          <a:endParaRPr lang="uk-UA"/>
        </a:p>
      </dgm:t>
    </dgm:pt>
    <dgm:pt modelId="{85291A9A-EFCA-4BAE-9491-BC8383B8393B}" type="pres">
      <dgm:prSet presAssocID="{E8D22273-D04E-42B9-924A-97F9B94D54FB}" presName="node" presStyleLbl="node1" presStyleIdx="3" presStyleCnt="5" custScaleX="11540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65E268-683B-4F78-B056-036C0D27226A}" type="pres">
      <dgm:prSet presAssocID="{E8D22273-D04E-42B9-924A-97F9B94D54FB}" presName="dummy" presStyleCnt="0"/>
      <dgm:spPr/>
    </dgm:pt>
    <dgm:pt modelId="{D2AA5B3F-224D-4BB0-9165-B04162E8D5A9}" type="pres">
      <dgm:prSet presAssocID="{3E8F6D97-B0A2-4DB2-8A42-26C223D5448D}" presName="sibTrans" presStyleLbl="sibTrans2D1" presStyleIdx="3" presStyleCnt="5"/>
      <dgm:spPr/>
      <dgm:t>
        <a:bodyPr/>
        <a:lstStyle/>
        <a:p>
          <a:endParaRPr lang="uk-UA"/>
        </a:p>
      </dgm:t>
    </dgm:pt>
    <dgm:pt modelId="{049E9402-E240-427F-95A4-A0CE26AAC1D7}" type="pres">
      <dgm:prSet presAssocID="{BC7F8DD8-F31A-486C-B7C9-38EEE58BDF4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371611-6D17-4546-9127-BBB5C10DB5DB}" type="pres">
      <dgm:prSet presAssocID="{BC7F8DD8-F31A-486C-B7C9-38EEE58BDF40}" presName="dummy" presStyleCnt="0"/>
      <dgm:spPr/>
    </dgm:pt>
    <dgm:pt modelId="{8D6BBB2B-85FD-40D1-BD40-8CCA96B2076B}" type="pres">
      <dgm:prSet presAssocID="{606FD0F3-53B0-44D1-B56A-A96824A23EDB}" presName="sibTrans" presStyleLbl="sibTrans2D1" presStyleIdx="4" presStyleCnt="5"/>
      <dgm:spPr/>
      <dgm:t>
        <a:bodyPr/>
        <a:lstStyle/>
        <a:p>
          <a:endParaRPr lang="uk-UA"/>
        </a:p>
      </dgm:t>
    </dgm:pt>
  </dgm:ptLst>
  <dgm:cxnLst>
    <dgm:cxn modelId="{48ECE3A3-F423-4B73-8909-FF700256940B}" type="presOf" srcId="{F71BCA8A-0845-4AB9-B800-9E06EF0D7080}" destId="{EDAF30BA-4756-4B57-BBEB-8F0948E2B0E7}" srcOrd="0" destOrd="0" presId="urn:microsoft.com/office/officeart/2005/8/layout/radial6"/>
    <dgm:cxn modelId="{D2A205C9-6061-46B1-A500-5ADEA1B02679}" srcId="{E011CF78-A39C-4DF0-8FBA-E2FB33148089}" destId="{94AFF965-DC1E-4B85-B914-10089ECB5C41}" srcOrd="2" destOrd="0" parTransId="{FEDA383A-CDCE-47EC-8E8A-2DAAE21D1D61}" sibTransId="{74A0465F-EE0C-494E-B9B9-8FBB40638006}"/>
    <dgm:cxn modelId="{641E14D3-8A0E-4EB4-A0C4-EC0D4E10148A}" srcId="{E011CF78-A39C-4DF0-8FBA-E2FB33148089}" destId="{F71BCA8A-0845-4AB9-B800-9E06EF0D7080}" srcOrd="1" destOrd="0" parTransId="{2D5C4DAB-A4B7-41FB-AB6D-ADAFA63105D5}" sibTransId="{EC260EC5-7FE7-420B-8F52-ED360703A806}"/>
    <dgm:cxn modelId="{D5210D13-BFC4-49B0-B8E7-CB62A2E594DF}" srcId="{E011CF78-A39C-4DF0-8FBA-E2FB33148089}" destId="{BC7F8DD8-F31A-486C-B7C9-38EEE58BDF40}" srcOrd="4" destOrd="0" parTransId="{2491E56F-4E46-4884-A85E-D48CBD8E1264}" sibTransId="{606FD0F3-53B0-44D1-B56A-A96824A23EDB}"/>
    <dgm:cxn modelId="{7EE53758-8CE8-499F-8089-C72DA9CB0EC9}" srcId="{E011CF78-A39C-4DF0-8FBA-E2FB33148089}" destId="{E8D22273-D04E-42B9-924A-97F9B94D54FB}" srcOrd="3" destOrd="0" parTransId="{ACBDAB77-E8A4-49C8-B6AD-0A379181202A}" sibTransId="{3E8F6D97-B0A2-4DB2-8A42-26C223D5448D}"/>
    <dgm:cxn modelId="{BECAFE15-F91B-48E4-915B-763DE85BBC51}" type="presOf" srcId="{94AFF965-DC1E-4B85-B914-10089ECB5C41}" destId="{530A99F7-1356-4D63-A88D-9E8D91DE1EA3}" srcOrd="0" destOrd="0" presId="urn:microsoft.com/office/officeart/2005/8/layout/radial6"/>
    <dgm:cxn modelId="{210C1341-083C-43AB-91B3-DE1316F62312}" type="presOf" srcId="{606FD0F3-53B0-44D1-B56A-A96824A23EDB}" destId="{8D6BBB2B-85FD-40D1-BD40-8CCA96B2076B}" srcOrd="0" destOrd="0" presId="urn:microsoft.com/office/officeart/2005/8/layout/radial6"/>
    <dgm:cxn modelId="{28912182-DF37-4EC0-A7FD-4D79602525ED}" type="presOf" srcId="{D2B8B18A-9BE5-4B71-8AE3-E715B80DB946}" destId="{AF8697DA-A013-4C3F-A941-8D6AF0EFE686}" srcOrd="0" destOrd="0" presId="urn:microsoft.com/office/officeart/2005/8/layout/radial6"/>
    <dgm:cxn modelId="{EB491520-B8BF-4378-A182-094823C16FD2}" srcId="{2309A1D8-604E-4310-9451-6DF75ED04C3B}" destId="{E011CF78-A39C-4DF0-8FBA-E2FB33148089}" srcOrd="0" destOrd="0" parTransId="{7B140253-2E05-4BC9-B69F-54F7B87356DA}" sibTransId="{B8493DB5-2DD5-4E5C-835C-B1749D50A886}"/>
    <dgm:cxn modelId="{63690E91-1DD8-4831-AB17-36F1FF956B3F}" type="presOf" srcId="{2309A1D8-604E-4310-9451-6DF75ED04C3B}" destId="{9D17B06B-7511-4EEF-8BAD-380980B6E92A}" srcOrd="0" destOrd="0" presId="urn:microsoft.com/office/officeart/2005/8/layout/radial6"/>
    <dgm:cxn modelId="{D83845CE-24D0-45F4-9D17-5C29417E17F1}" type="presOf" srcId="{EC260EC5-7FE7-420B-8F52-ED360703A806}" destId="{ADFD0FCA-3501-4A69-B8A0-8927F73E48F3}" srcOrd="0" destOrd="0" presId="urn:microsoft.com/office/officeart/2005/8/layout/radial6"/>
    <dgm:cxn modelId="{492365AF-4A7D-4372-84F6-AF60DB433451}" type="presOf" srcId="{E011CF78-A39C-4DF0-8FBA-E2FB33148089}" destId="{D1119118-4503-4CAD-B08C-4FD8DAFC0A66}" srcOrd="0" destOrd="0" presId="urn:microsoft.com/office/officeart/2005/8/layout/radial6"/>
    <dgm:cxn modelId="{CDA41945-601B-4576-BABC-A8B3D4FA4DEC}" srcId="{E011CF78-A39C-4DF0-8FBA-E2FB33148089}" destId="{D2B8B18A-9BE5-4B71-8AE3-E715B80DB946}" srcOrd="0" destOrd="0" parTransId="{5CCF1080-C98C-4D22-B8DE-59F111B20097}" sibTransId="{594935FA-D2D9-4612-82AC-FE99BEE827D9}"/>
    <dgm:cxn modelId="{4A95DEDD-1CE2-48A2-AA61-4160EC6475FC}" type="presOf" srcId="{3E8F6D97-B0A2-4DB2-8A42-26C223D5448D}" destId="{D2AA5B3F-224D-4BB0-9165-B04162E8D5A9}" srcOrd="0" destOrd="0" presId="urn:microsoft.com/office/officeart/2005/8/layout/radial6"/>
    <dgm:cxn modelId="{E0466102-75D3-4C41-B751-B8BB79F7E716}" type="presOf" srcId="{E8D22273-D04E-42B9-924A-97F9B94D54FB}" destId="{85291A9A-EFCA-4BAE-9491-BC8383B8393B}" srcOrd="0" destOrd="0" presId="urn:microsoft.com/office/officeart/2005/8/layout/radial6"/>
    <dgm:cxn modelId="{2F61B6E3-CC77-4C62-B834-4BEA3680A637}" type="presOf" srcId="{594935FA-D2D9-4612-82AC-FE99BEE827D9}" destId="{7B00DB5E-50FE-45EE-9ECC-6B3EDA0C547D}" srcOrd="0" destOrd="0" presId="urn:microsoft.com/office/officeart/2005/8/layout/radial6"/>
    <dgm:cxn modelId="{2B3518CB-5AFA-44DB-873A-FDCECFADA2A7}" type="presOf" srcId="{74A0465F-EE0C-494E-B9B9-8FBB40638006}" destId="{0F363973-3311-4BF6-8D56-E40748E1814D}" srcOrd="0" destOrd="0" presId="urn:microsoft.com/office/officeart/2005/8/layout/radial6"/>
    <dgm:cxn modelId="{9D66BE15-F85C-4B74-8420-F6DE6F1312D9}" type="presOf" srcId="{BC7F8DD8-F31A-486C-B7C9-38EEE58BDF40}" destId="{049E9402-E240-427F-95A4-A0CE26AAC1D7}" srcOrd="0" destOrd="0" presId="urn:microsoft.com/office/officeart/2005/8/layout/radial6"/>
    <dgm:cxn modelId="{6795D906-9EC1-4FE5-8E35-D6BA96C98743}" type="presParOf" srcId="{9D17B06B-7511-4EEF-8BAD-380980B6E92A}" destId="{D1119118-4503-4CAD-B08C-4FD8DAFC0A66}" srcOrd="0" destOrd="0" presId="urn:microsoft.com/office/officeart/2005/8/layout/radial6"/>
    <dgm:cxn modelId="{47A3C9EE-03F4-41A7-9D41-E2B3A1ED5CC9}" type="presParOf" srcId="{9D17B06B-7511-4EEF-8BAD-380980B6E92A}" destId="{AF8697DA-A013-4C3F-A941-8D6AF0EFE686}" srcOrd="1" destOrd="0" presId="urn:microsoft.com/office/officeart/2005/8/layout/radial6"/>
    <dgm:cxn modelId="{29E9C64D-A78F-4946-8A7D-82449AE905FD}" type="presParOf" srcId="{9D17B06B-7511-4EEF-8BAD-380980B6E92A}" destId="{64D1A8C6-D7A3-4112-895F-8F0E915974BE}" srcOrd="2" destOrd="0" presId="urn:microsoft.com/office/officeart/2005/8/layout/radial6"/>
    <dgm:cxn modelId="{9F4585BE-2E45-4F5C-8BB6-8DDF34A01068}" type="presParOf" srcId="{9D17B06B-7511-4EEF-8BAD-380980B6E92A}" destId="{7B00DB5E-50FE-45EE-9ECC-6B3EDA0C547D}" srcOrd="3" destOrd="0" presId="urn:microsoft.com/office/officeart/2005/8/layout/radial6"/>
    <dgm:cxn modelId="{7DB6229D-0935-40D0-A9E5-AD868E032A72}" type="presParOf" srcId="{9D17B06B-7511-4EEF-8BAD-380980B6E92A}" destId="{EDAF30BA-4756-4B57-BBEB-8F0948E2B0E7}" srcOrd="4" destOrd="0" presId="urn:microsoft.com/office/officeart/2005/8/layout/radial6"/>
    <dgm:cxn modelId="{FE141858-7179-485B-B86D-331D6ECF0A95}" type="presParOf" srcId="{9D17B06B-7511-4EEF-8BAD-380980B6E92A}" destId="{B55E9B56-F95C-4A93-8685-FDD86BDBC609}" srcOrd="5" destOrd="0" presId="urn:microsoft.com/office/officeart/2005/8/layout/radial6"/>
    <dgm:cxn modelId="{DC2F5C14-4B3C-45C8-84E2-DBCEEC298C6C}" type="presParOf" srcId="{9D17B06B-7511-4EEF-8BAD-380980B6E92A}" destId="{ADFD0FCA-3501-4A69-B8A0-8927F73E48F3}" srcOrd="6" destOrd="0" presId="urn:microsoft.com/office/officeart/2005/8/layout/radial6"/>
    <dgm:cxn modelId="{C4672FFD-3EF2-491A-87FE-C1AE54ED1589}" type="presParOf" srcId="{9D17B06B-7511-4EEF-8BAD-380980B6E92A}" destId="{530A99F7-1356-4D63-A88D-9E8D91DE1EA3}" srcOrd="7" destOrd="0" presId="urn:microsoft.com/office/officeart/2005/8/layout/radial6"/>
    <dgm:cxn modelId="{16CF1E9C-C131-4F02-A78C-1FA63AB2C79C}" type="presParOf" srcId="{9D17B06B-7511-4EEF-8BAD-380980B6E92A}" destId="{61F2D2D1-43E9-4564-836C-B979440C798A}" srcOrd="8" destOrd="0" presId="urn:microsoft.com/office/officeart/2005/8/layout/radial6"/>
    <dgm:cxn modelId="{5FF67438-3B79-41BC-801D-D18C30EC2AE2}" type="presParOf" srcId="{9D17B06B-7511-4EEF-8BAD-380980B6E92A}" destId="{0F363973-3311-4BF6-8D56-E40748E1814D}" srcOrd="9" destOrd="0" presId="urn:microsoft.com/office/officeart/2005/8/layout/radial6"/>
    <dgm:cxn modelId="{D539E22C-5AA1-42A6-BEAC-3F952BF9A1E3}" type="presParOf" srcId="{9D17B06B-7511-4EEF-8BAD-380980B6E92A}" destId="{85291A9A-EFCA-4BAE-9491-BC8383B8393B}" srcOrd="10" destOrd="0" presId="urn:microsoft.com/office/officeart/2005/8/layout/radial6"/>
    <dgm:cxn modelId="{55F34E8C-DD72-4221-982E-416B74FE9D55}" type="presParOf" srcId="{9D17B06B-7511-4EEF-8BAD-380980B6E92A}" destId="{8365E268-683B-4F78-B056-036C0D27226A}" srcOrd="11" destOrd="0" presId="urn:microsoft.com/office/officeart/2005/8/layout/radial6"/>
    <dgm:cxn modelId="{CC1BD187-B672-4701-9075-80071BFAE277}" type="presParOf" srcId="{9D17B06B-7511-4EEF-8BAD-380980B6E92A}" destId="{D2AA5B3F-224D-4BB0-9165-B04162E8D5A9}" srcOrd="12" destOrd="0" presId="urn:microsoft.com/office/officeart/2005/8/layout/radial6"/>
    <dgm:cxn modelId="{77E44444-BB39-416E-932F-34EEA06296EF}" type="presParOf" srcId="{9D17B06B-7511-4EEF-8BAD-380980B6E92A}" destId="{049E9402-E240-427F-95A4-A0CE26AAC1D7}" srcOrd="13" destOrd="0" presId="urn:microsoft.com/office/officeart/2005/8/layout/radial6"/>
    <dgm:cxn modelId="{2D3FF7ED-2940-46FA-AC81-63B3706A7EA2}" type="presParOf" srcId="{9D17B06B-7511-4EEF-8BAD-380980B6E92A}" destId="{B8371611-6D17-4546-9127-BBB5C10DB5DB}" srcOrd="14" destOrd="0" presId="urn:microsoft.com/office/officeart/2005/8/layout/radial6"/>
    <dgm:cxn modelId="{3CD39627-99FD-41A7-B203-EB18CAC7C2FC}" type="presParOf" srcId="{9D17B06B-7511-4EEF-8BAD-380980B6E92A}" destId="{8D6BBB2B-85FD-40D1-BD40-8CCA96B2076B}" srcOrd="15" destOrd="0" presId="urn:microsoft.com/office/officeart/2005/8/layout/radial6"/>
  </dgm:cxnLst>
  <dgm:bg/>
  <dgm:whole>
    <a:ln>
      <a:noFill/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216FBF-904E-4231-B99B-C4486369AE05}" type="doc">
      <dgm:prSet loTypeId="urn:microsoft.com/office/officeart/2005/8/layout/funnel1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BC07FE55-5FF6-4A4E-8EFF-7B6364A067CA}">
      <dgm:prSet phldrT="[Текст]"/>
      <dgm:spPr/>
      <dgm:t>
        <a:bodyPr/>
        <a:lstStyle/>
        <a:p>
          <a:r>
            <a:rPr lang="uk-UA" dirty="0" smtClean="0"/>
            <a:t>Батьки</a:t>
          </a:r>
          <a:endParaRPr lang="uk-UA" dirty="0"/>
        </a:p>
      </dgm:t>
    </dgm:pt>
    <dgm:pt modelId="{4ED211B4-6AA0-4F07-91F4-D3CA8D2E033E}" type="parTrans" cxnId="{15B97324-EDF7-49CB-8B73-77C5B22CA5BC}">
      <dgm:prSet/>
      <dgm:spPr/>
      <dgm:t>
        <a:bodyPr/>
        <a:lstStyle/>
        <a:p>
          <a:endParaRPr lang="uk-UA"/>
        </a:p>
      </dgm:t>
    </dgm:pt>
    <dgm:pt modelId="{986DBDBC-5696-4268-944B-FCB06DC044D4}" type="sibTrans" cxnId="{15B97324-EDF7-49CB-8B73-77C5B22CA5BC}">
      <dgm:prSet/>
      <dgm:spPr/>
      <dgm:t>
        <a:bodyPr/>
        <a:lstStyle/>
        <a:p>
          <a:endParaRPr lang="uk-UA"/>
        </a:p>
      </dgm:t>
    </dgm:pt>
    <dgm:pt modelId="{5A13D266-B4E9-465A-9887-CF0C8FC4E8C1}">
      <dgm:prSet phldrT="[Текст]"/>
      <dgm:spPr/>
      <dgm:t>
        <a:bodyPr/>
        <a:lstStyle/>
        <a:p>
          <a:r>
            <a:rPr lang="uk-UA" dirty="0" smtClean="0"/>
            <a:t>Учень</a:t>
          </a:r>
          <a:endParaRPr lang="uk-UA" dirty="0"/>
        </a:p>
      </dgm:t>
    </dgm:pt>
    <dgm:pt modelId="{0421CF12-4B4E-44FE-977E-3AD63576B0ED}" type="parTrans" cxnId="{CACE6F26-7CB2-470A-83D2-E7F7274D6CB8}">
      <dgm:prSet/>
      <dgm:spPr/>
      <dgm:t>
        <a:bodyPr/>
        <a:lstStyle/>
        <a:p>
          <a:endParaRPr lang="uk-UA"/>
        </a:p>
      </dgm:t>
    </dgm:pt>
    <dgm:pt modelId="{4E805BA4-B26F-4BCE-9002-A8D54FD5713A}" type="sibTrans" cxnId="{CACE6F26-7CB2-470A-83D2-E7F7274D6CB8}">
      <dgm:prSet/>
      <dgm:spPr/>
      <dgm:t>
        <a:bodyPr/>
        <a:lstStyle/>
        <a:p>
          <a:endParaRPr lang="uk-UA"/>
        </a:p>
      </dgm:t>
    </dgm:pt>
    <dgm:pt modelId="{4D42BAE1-5672-49BF-A9B4-CE38C1966E83}">
      <dgm:prSet phldrT="[Текст]"/>
      <dgm:spPr/>
      <dgm:t>
        <a:bodyPr/>
        <a:lstStyle/>
        <a:p>
          <a:r>
            <a:rPr lang="uk-UA" dirty="0" smtClean="0"/>
            <a:t>Вчитель</a:t>
          </a:r>
          <a:endParaRPr lang="uk-UA" dirty="0"/>
        </a:p>
      </dgm:t>
    </dgm:pt>
    <dgm:pt modelId="{A95721D3-1ABD-4805-B9FB-A0AC260434CF}" type="parTrans" cxnId="{3E0D7317-30A2-4A73-A494-442E5EF888F3}">
      <dgm:prSet/>
      <dgm:spPr/>
      <dgm:t>
        <a:bodyPr/>
        <a:lstStyle/>
        <a:p>
          <a:endParaRPr lang="uk-UA"/>
        </a:p>
      </dgm:t>
    </dgm:pt>
    <dgm:pt modelId="{4F9FD63B-CF42-43A7-8B20-9742AE4E3745}" type="sibTrans" cxnId="{3E0D7317-30A2-4A73-A494-442E5EF888F3}">
      <dgm:prSet/>
      <dgm:spPr/>
      <dgm:t>
        <a:bodyPr/>
        <a:lstStyle/>
        <a:p>
          <a:endParaRPr lang="uk-UA"/>
        </a:p>
      </dgm:t>
    </dgm:pt>
    <dgm:pt modelId="{D01EE9FF-05BC-4C24-9D52-9DF9D55FC1BF}">
      <dgm:prSet phldrT="[Текст]"/>
      <dgm:spPr/>
      <dgm:t>
        <a:bodyPr/>
        <a:lstStyle/>
        <a:p>
          <a:r>
            <a:rPr lang="uk-UA" dirty="0" smtClean="0"/>
            <a:t>Спільна мета</a:t>
          </a:r>
          <a:endParaRPr lang="uk-UA" dirty="0"/>
        </a:p>
      </dgm:t>
    </dgm:pt>
    <dgm:pt modelId="{374271AF-2B76-4E42-AF57-08F4895E7C89}" type="parTrans" cxnId="{C63D79A2-DC4D-4E1E-B234-C6EEF2C415A1}">
      <dgm:prSet/>
      <dgm:spPr/>
      <dgm:t>
        <a:bodyPr/>
        <a:lstStyle/>
        <a:p>
          <a:endParaRPr lang="uk-UA"/>
        </a:p>
      </dgm:t>
    </dgm:pt>
    <dgm:pt modelId="{22D1656C-2D2B-411E-B3B2-162BFFEE6BE3}" type="sibTrans" cxnId="{C63D79A2-DC4D-4E1E-B234-C6EEF2C415A1}">
      <dgm:prSet/>
      <dgm:spPr/>
      <dgm:t>
        <a:bodyPr/>
        <a:lstStyle/>
        <a:p>
          <a:endParaRPr lang="uk-UA"/>
        </a:p>
      </dgm:t>
    </dgm:pt>
    <dgm:pt modelId="{AFA94920-D98F-4951-B34C-D899ED3D0C25}" type="pres">
      <dgm:prSet presAssocID="{C9216FBF-904E-4231-B99B-C4486369AE0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2C49363-F1E3-4E49-8FF5-06ED226EE998}" type="pres">
      <dgm:prSet presAssocID="{C9216FBF-904E-4231-B99B-C4486369AE05}" presName="ellipse" presStyleLbl="trBgShp" presStyleIdx="0" presStyleCnt="1"/>
      <dgm:spPr/>
    </dgm:pt>
    <dgm:pt modelId="{3D81E4D5-088E-4CE0-A003-FD7FFA117046}" type="pres">
      <dgm:prSet presAssocID="{C9216FBF-904E-4231-B99B-C4486369AE05}" presName="arrow1" presStyleLbl="fgShp" presStyleIdx="0" presStyleCnt="1"/>
      <dgm:spPr/>
    </dgm:pt>
    <dgm:pt modelId="{F7F3D316-8C7F-42F3-B1DE-EA4CAF82C31E}" type="pres">
      <dgm:prSet presAssocID="{C9216FBF-904E-4231-B99B-C4486369AE0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E2393B-C016-4E70-B66C-6C461685C3A7}" type="pres">
      <dgm:prSet presAssocID="{5A13D266-B4E9-465A-9887-CF0C8FC4E8C1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23B713-341F-4C60-88B9-C9C45DCC51DC}" type="pres">
      <dgm:prSet presAssocID="{4D42BAE1-5672-49BF-A9B4-CE38C1966E8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E15AF7-C1EF-4991-AD12-58C8293A1EE4}" type="pres">
      <dgm:prSet presAssocID="{D01EE9FF-05BC-4C24-9D52-9DF9D55FC1BF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0ED05E-7D32-4748-96F8-94D92B911A11}" type="pres">
      <dgm:prSet presAssocID="{C9216FBF-904E-4231-B99B-C4486369AE05}" presName="funnel" presStyleLbl="trAlignAcc1" presStyleIdx="0" presStyleCnt="1" custLinFactNeighborX="-629" custLinFactNeighborY="-342"/>
      <dgm:spPr/>
    </dgm:pt>
  </dgm:ptLst>
  <dgm:cxnLst>
    <dgm:cxn modelId="{C63D79A2-DC4D-4E1E-B234-C6EEF2C415A1}" srcId="{C9216FBF-904E-4231-B99B-C4486369AE05}" destId="{D01EE9FF-05BC-4C24-9D52-9DF9D55FC1BF}" srcOrd="3" destOrd="0" parTransId="{374271AF-2B76-4E42-AF57-08F4895E7C89}" sibTransId="{22D1656C-2D2B-411E-B3B2-162BFFEE6BE3}"/>
    <dgm:cxn modelId="{9EF95E5D-B444-439F-8D47-60385D747EE3}" type="presOf" srcId="{C9216FBF-904E-4231-B99B-C4486369AE05}" destId="{AFA94920-D98F-4951-B34C-D899ED3D0C25}" srcOrd="0" destOrd="0" presId="urn:microsoft.com/office/officeart/2005/8/layout/funnel1"/>
    <dgm:cxn modelId="{DC59AF1F-9D9A-45C8-B9D5-A61F5FC460D7}" type="presOf" srcId="{4D42BAE1-5672-49BF-A9B4-CE38C1966E83}" destId="{3EE2393B-C016-4E70-B66C-6C461685C3A7}" srcOrd="0" destOrd="0" presId="urn:microsoft.com/office/officeart/2005/8/layout/funnel1"/>
    <dgm:cxn modelId="{843F013C-00D0-4658-8238-1E7713D064DB}" type="presOf" srcId="{5A13D266-B4E9-465A-9887-CF0C8FC4E8C1}" destId="{C223B713-341F-4C60-88B9-C9C45DCC51DC}" srcOrd="0" destOrd="0" presId="urn:microsoft.com/office/officeart/2005/8/layout/funnel1"/>
    <dgm:cxn modelId="{15B97324-EDF7-49CB-8B73-77C5B22CA5BC}" srcId="{C9216FBF-904E-4231-B99B-C4486369AE05}" destId="{BC07FE55-5FF6-4A4E-8EFF-7B6364A067CA}" srcOrd="0" destOrd="0" parTransId="{4ED211B4-6AA0-4F07-91F4-D3CA8D2E033E}" sibTransId="{986DBDBC-5696-4268-944B-FCB06DC044D4}"/>
    <dgm:cxn modelId="{1094DF2C-B9CD-4B4A-8E60-C126ACBFE572}" type="presOf" srcId="{BC07FE55-5FF6-4A4E-8EFF-7B6364A067CA}" destId="{5CE15AF7-C1EF-4991-AD12-58C8293A1EE4}" srcOrd="0" destOrd="0" presId="urn:microsoft.com/office/officeart/2005/8/layout/funnel1"/>
    <dgm:cxn modelId="{2F2D005D-2E8B-4A81-8C6F-56875657324C}" type="presOf" srcId="{D01EE9FF-05BC-4C24-9D52-9DF9D55FC1BF}" destId="{F7F3D316-8C7F-42F3-B1DE-EA4CAF82C31E}" srcOrd="0" destOrd="0" presId="urn:microsoft.com/office/officeart/2005/8/layout/funnel1"/>
    <dgm:cxn modelId="{CACE6F26-7CB2-470A-83D2-E7F7274D6CB8}" srcId="{C9216FBF-904E-4231-B99B-C4486369AE05}" destId="{5A13D266-B4E9-465A-9887-CF0C8FC4E8C1}" srcOrd="1" destOrd="0" parTransId="{0421CF12-4B4E-44FE-977E-3AD63576B0ED}" sibTransId="{4E805BA4-B26F-4BCE-9002-A8D54FD5713A}"/>
    <dgm:cxn modelId="{3E0D7317-30A2-4A73-A494-442E5EF888F3}" srcId="{C9216FBF-904E-4231-B99B-C4486369AE05}" destId="{4D42BAE1-5672-49BF-A9B4-CE38C1966E83}" srcOrd="2" destOrd="0" parTransId="{A95721D3-1ABD-4805-B9FB-A0AC260434CF}" sibTransId="{4F9FD63B-CF42-43A7-8B20-9742AE4E3745}"/>
    <dgm:cxn modelId="{9B02BBD9-6803-45A6-8FDF-6081D57DDD61}" type="presParOf" srcId="{AFA94920-D98F-4951-B34C-D899ED3D0C25}" destId="{92C49363-F1E3-4E49-8FF5-06ED226EE998}" srcOrd="0" destOrd="0" presId="urn:microsoft.com/office/officeart/2005/8/layout/funnel1"/>
    <dgm:cxn modelId="{99E599C5-48BE-4866-B04B-A6A8245D802D}" type="presParOf" srcId="{AFA94920-D98F-4951-B34C-D899ED3D0C25}" destId="{3D81E4D5-088E-4CE0-A003-FD7FFA117046}" srcOrd="1" destOrd="0" presId="urn:microsoft.com/office/officeart/2005/8/layout/funnel1"/>
    <dgm:cxn modelId="{75716598-8B2D-4EEA-98E2-975076E403A1}" type="presParOf" srcId="{AFA94920-D98F-4951-B34C-D899ED3D0C25}" destId="{F7F3D316-8C7F-42F3-B1DE-EA4CAF82C31E}" srcOrd="2" destOrd="0" presId="urn:microsoft.com/office/officeart/2005/8/layout/funnel1"/>
    <dgm:cxn modelId="{8FA56D08-66C2-4822-A751-DDF98BF82C41}" type="presParOf" srcId="{AFA94920-D98F-4951-B34C-D899ED3D0C25}" destId="{3EE2393B-C016-4E70-B66C-6C461685C3A7}" srcOrd="3" destOrd="0" presId="urn:microsoft.com/office/officeart/2005/8/layout/funnel1"/>
    <dgm:cxn modelId="{A742754C-F0FF-45CD-8DB1-B15DC5F17AAB}" type="presParOf" srcId="{AFA94920-D98F-4951-B34C-D899ED3D0C25}" destId="{C223B713-341F-4C60-88B9-C9C45DCC51DC}" srcOrd="4" destOrd="0" presId="urn:microsoft.com/office/officeart/2005/8/layout/funnel1"/>
    <dgm:cxn modelId="{C9A07251-9DCD-4A10-B88F-7EA39C929DB3}" type="presParOf" srcId="{AFA94920-D98F-4951-B34C-D899ED3D0C25}" destId="{5CE15AF7-C1EF-4991-AD12-58C8293A1EE4}" srcOrd="5" destOrd="0" presId="urn:microsoft.com/office/officeart/2005/8/layout/funnel1"/>
    <dgm:cxn modelId="{16BBA88D-0FC1-4494-BE65-55D208708539}" type="presParOf" srcId="{AFA94920-D98F-4951-B34C-D899ED3D0C25}" destId="{D20ED05E-7D32-4748-96F8-94D92B911A11}" srcOrd="6" destOrd="0" presId="urn:microsoft.com/office/officeart/2005/8/layout/funnel1"/>
  </dgm:cxnLst>
  <dgm:bg>
    <a:solidFill>
      <a:schemeClr val="accent4">
        <a:lumMod val="40000"/>
        <a:lumOff val="60000"/>
      </a:schemeClr>
    </a:solidFill>
  </dgm:bg>
  <dgm:whole>
    <a:ln>
      <a:solidFill>
        <a:schemeClr val="tx1"/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1E342D-9D48-4EA2-B34F-991E16BDBA8F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3B8FE37A-D302-4D6F-9AD3-062BB38F0B8D}">
      <dgm:prSet phldrT="[Текст]"/>
      <dgm:spPr/>
      <dgm:t>
        <a:bodyPr/>
        <a:lstStyle/>
        <a:p>
          <a:endParaRPr lang="uk-UA" dirty="0"/>
        </a:p>
      </dgm:t>
    </dgm:pt>
    <dgm:pt modelId="{3526ED1F-CCF4-4AD4-B622-108D343DFF22}" type="parTrans" cxnId="{717CC40B-6364-4148-9E18-4299DE2240E5}">
      <dgm:prSet/>
      <dgm:spPr/>
      <dgm:t>
        <a:bodyPr/>
        <a:lstStyle/>
        <a:p>
          <a:endParaRPr lang="uk-UA"/>
        </a:p>
      </dgm:t>
    </dgm:pt>
    <dgm:pt modelId="{09E0F658-BF80-46EC-8C01-F1AD2321E67A}" type="sibTrans" cxnId="{717CC40B-6364-4148-9E18-4299DE2240E5}">
      <dgm:prSet/>
      <dgm:spPr/>
      <dgm:t>
        <a:bodyPr/>
        <a:lstStyle/>
        <a:p>
          <a:endParaRPr lang="uk-UA"/>
        </a:p>
      </dgm:t>
    </dgm:pt>
    <dgm:pt modelId="{96B378BC-3558-4A34-A2E0-3EC192B174B1}">
      <dgm:prSet phldrT="[Текст]"/>
      <dgm:spPr/>
      <dgm:t>
        <a:bodyPr/>
        <a:lstStyle/>
        <a:p>
          <a:endParaRPr lang="uk-UA" dirty="0"/>
        </a:p>
      </dgm:t>
    </dgm:pt>
    <dgm:pt modelId="{69F54752-B5E9-449D-8C20-FABA525A8338}" type="parTrans" cxnId="{F086FE7C-D1BB-45F9-8A7F-38DE712CB759}">
      <dgm:prSet/>
      <dgm:spPr/>
      <dgm:t>
        <a:bodyPr/>
        <a:lstStyle/>
        <a:p>
          <a:endParaRPr lang="uk-UA"/>
        </a:p>
      </dgm:t>
    </dgm:pt>
    <dgm:pt modelId="{BFE57F8A-4A30-47FD-A0CD-CF0D70C7B22C}" type="sibTrans" cxnId="{F086FE7C-D1BB-45F9-8A7F-38DE712CB759}">
      <dgm:prSet/>
      <dgm:spPr/>
      <dgm:t>
        <a:bodyPr/>
        <a:lstStyle/>
        <a:p>
          <a:endParaRPr lang="uk-UA"/>
        </a:p>
      </dgm:t>
    </dgm:pt>
    <dgm:pt modelId="{3FED4D53-F51B-43BD-B083-EA40B30F7B03}" type="pres">
      <dgm:prSet presAssocID="{B61E342D-9D48-4EA2-B34F-991E16BDBA8F}" presName="compositeShape" presStyleCnt="0">
        <dgm:presLayoutVars>
          <dgm:chMax val="7"/>
          <dgm:dir/>
          <dgm:resizeHandles val="exact"/>
        </dgm:presLayoutVars>
      </dgm:prSet>
      <dgm:spPr/>
    </dgm:pt>
    <dgm:pt modelId="{AA69E692-3903-4D50-A1C1-D700C6725CD6}" type="pres">
      <dgm:prSet presAssocID="{3B8FE37A-D302-4D6F-9AD3-062BB38F0B8D}" presName="circ1" presStyleLbl="vennNode1" presStyleIdx="0" presStyleCnt="2" custScaleX="135767" custLinFactNeighborX="10971" custLinFactNeighborY="114"/>
      <dgm:spPr/>
      <dgm:t>
        <a:bodyPr/>
        <a:lstStyle/>
        <a:p>
          <a:endParaRPr lang="uk-UA"/>
        </a:p>
      </dgm:t>
    </dgm:pt>
    <dgm:pt modelId="{1574047E-698F-48F8-97B3-62A03120BBC5}" type="pres">
      <dgm:prSet presAssocID="{3B8FE37A-D302-4D6F-9AD3-062BB38F0B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9C545B-331A-4F54-9C68-BF3D13878B3B}" type="pres">
      <dgm:prSet presAssocID="{96B378BC-3558-4A34-A2E0-3EC192B174B1}" presName="circ2" presStyleLbl="vennNode1" presStyleIdx="1" presStyleCnt="2" custScaleX="112107" custLinFactNeighborX="-7577" custLinFactNeighborY="114"/>
      <dgm:spPr/>
      <dgm:t>
        <a:bodyPr/>
        <a:lstStyle/>
        <a:p>
          <a:endParaRPr lang="uk-UA"/>
        </a:p>
      </dgm:t>
    </dgm:pt>
    <dgm:pt modelId="{A88EAF01-68A1-453D-8D2E-D17E0281EB08}" type="pres">
      <dgm:prSet presAssocID="{96B378BC-3558-4A34-A2E0-3EC192B174B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5EF4152-CBDA-40F3-89EC-32DCAA395B3B}" type="presOf" srcId="{B61E342D-9D48-4EA2-B34F-991E16BDBA8F}" destId="{3FED4D53-F51B-43BD-B083-EA40B30F7B03}" srcOrd="0" destOrd="0" presId="urn:microsoft.com/office/officeart/2005/8/layout/venn1"/>
    <dgm:cxn modelId="{EE0723C2-B738-49AA-8FC7-26F05565E043}" type="presOf" srcId="{3B8FE37A-D302-4D6F-9AD3-062BB38F0B8D}" destId="{1574047E-698F-48F8-97B3-62A03120BBC5}" srcOrd="1" destOrd="0" presId="urn:microsoft.com/office/officeart/2005/8/layout/venn1"/>
    <dgm:cxn modelId="{717CC40B-6364-4148-9E18-4299DE2240E5}" srcId="{B61E342D-9D48-4EA2-B34F-991E16BDBA8F}" destId="{3B8FE37A-D302-4D6F-9AD3-062BB38F0B8D}" srcOrd="0" destOrd="0" parTransId="{3526ED1F-CCF4-4AD4-B622-108D343DFF22}" sibTransId="{09E0F658-BF80-46EC-8C01-F1AD2321E67A}"/>
    <dgm:cxn modelId="{CBD28CE2-EA3E-4B86-9D95-1E79021C7A6C}" type="presOf" srcId="{96B378BC-3558-4A34-A2E0-3EC192B174B1}" destId="{A88EAF01-68A1-453D-8D2E-D17E0281EB08}" srcOrd="1" destOrd="0" presId="urn:microsoft.com/office/officeart/2005/8/layout/venn1"/>
    <dgm:cxn modelId="{F086FE7C-D1BB-45F9-8A7F-38DE712CB759}" srcId="{B61E342D-9D48-4EA2-B34F-991E16BDBA8F}" destId="{96B378BC-3558-4A34-A2E0-3EC192B174B1}" srcOrd="1" destOrd="0" parTransId="{69F54752-B5E9-449D-8C20-FABA525A8338}" sibTransId="{BFE57F8A-4A30-47FD-A0CD-CF0D70C7B22C}"/>
    <dgm:cxn modelId="{1A2E6E59-4BE4-4E75-8D4A-A7A91BCFA74A}" type="presOf" srcId="{3B8FE37A-D302-4D6F-9AD3-062BB38F0B8D}" destId="{AA69E692-3903-4D50-A1C1-D700C6725CD6}" srcOrd="0" destOrd="0" presId="urn:microsoft.com/office/officeart/2005/8/layout/venn1"/>
    <dgm:cxn modelId="{91975F8F-0403-4D7F-A959-852E257E6F16}" type="presOf" srcId="{96B378BC-3558-4A34-A2E0-3EC192B174B1}" destId="{9D9C545B-331A-4F54-9C68-BF3D13878B3B}" srcOrd="0" destOrd="0" presId="urn:microsoft.com/office/officeart/2005/8/layout/venn1"/>
    <dgm:cxn modelId="{FD161322-6A74-4CC8-B106-E78CC8CC5F9B}" type="presParOf" srcId="{3FED4D53-F51B-43BD-B083-EA40B30F7B03}" destId="{AA69E692-3903-4D50-A1C1-D700C6725CD6}" srcOrd="0" destOrd="0" presId="urn:microsoft.com/office/officeart/2005/8/layout/venn1"/>
    <dgm:cxn modelId="{9780B783-FD7A-4790-8E6B-B62FA2EE812F}" type="presParOf" srcId="{3FED4D53-F51B-43BD-B083-EA40B30F7B03}" destId="{1574047E-698F-48F8-97B3-62A03120BBC5}" srcOrd="1" destOrd="0" presId="urn:microsoft.com/office/officeart/2005/8/layout/venn1"/>
    <dgm:cxn modelId="{04A1268D-FDC2-419D-B1A9-5C0B74155B8F}" type="presParOf" srcId="{3FED4D53-F51B-43BD-B083-EA40B30F7B03}" destId="{9D9C545B-331A-4F54-9C68-BF3D13878B3B}" srcOrd="2" destOrd="0" presId="urn:microsoft.com/office/officeart/2005/8/layout/venn1"/>
    <dgm:cxn modelId="{BC89E6BA-4786-4DCC-96F6-778E8C13D808}" type="presParOf" srcId="{3FED4D53-F51B-43BD-B083-EA40B30F7B03}" destId="{A88EAF01-68A1-453D-8D2E-D17E0281EB08}" srcOrd="3" destOrd="0" presId="urn:microsoft.com/office/officeart/2005/8/layout/venn1"/>
  </dgm:cxnLst>
  <dgm:bg>
    <a:solidFill>
      <a:schemeClr val="accent4">
        <a:lumMod val="40000"/>
        <a:lumOff val="60000"/>
      </a:schemeClr>
    </a:solidFill>
  </dgm:bg>
  <dgm:whole>
    <a:ln>
      <a:solidFill>
        <a:schemeClr val="tx1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302913-7B42-4167-8C9A-19020DC63A0A}" type="datetimeFigureOut">
              <a:rPr lang="uk-UA"/>
              <a:pPr>
                <a:defRPr/>
              </a:pPr>
              <a:t>28.02.2009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A53F61-D549-4A49-8DFA-9FEC40BDE5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90466C-E387-425E-8F40-678FA639B9BD}" type="slidenum">
              <a:rPr lang="uk-UA" smtClean="0"/>
              <a:pPr/>
              <a:t>7</a:t>
            </a:fld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DFC7AA-EBAF-4B66-B8BA-78A266A923A4}" type="slidenum">
              <a:rPr lang="uk-UA" smtClean="0"/>
              <a:pPr/>
              <a:t>8</a:t>
            </a:fld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10D9D-8E2C-4E51-9499-B421AF4DE0CB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ACF7D-59DC-4D34-A9E3-AB1E914FC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23350-4809-44E7-B25D-1C42AE1C76D8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02FA9-4908-4FC7-B624-25F19FDC1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A675-FD88-4898-AE58-7214B28BDD80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DBE0-0D53-4247-A65F-8A5165C1E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06390-6304-48E2-ADBD-4BC63F6B2422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F3757-48E8-4A4E-8BEF-7F318328E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25402-61F3-4271-9476-34027BAD24B1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12BA5-D050-46C2-ABF1-4FCF50087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A5B1-43FD-479A-B0BB-23A8F483646D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E506-22A0-4238-839D-B057DFE81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9DF52-2552-402D-AC6F-1E2C79D57FA8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E31E-BBDC-4708-99AE-4670A1EA4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8FD5-9D0A-4908-9EBD-CD49C6E48695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E601-B053-4506-8800-DE3A7A2DB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6E4BC-669C-4EC7-ACC3-BAE71E2D78F7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92C79-D061-4311-B15B-077E14C20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2A86-45F5-4982-8246-1055E4CDE396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54337-B35F-4165-9B15-04B4FC759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0FE9E-59C1-4068-8726-84A20913D134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C8B50-8247-4AE6-89B8-25C75F058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7190B4-E7F8-4A07-A021-FD5CF95E8AA9}" type="datetimeFigureOut">
              <a:rPr lang="ru-RU"/>
              <a:pPr>
                <a:defRPr/>
              </a:pPr>
              <a:t>28.02.2009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B8C376-EE5C-4043-93BE-D75726DC6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44" r:id="rId4"/>
    <p:sldLayoutId id="2147483850" r:id="rId5"/>
    <p:sldLayoutId id="2147483845" r:id="rId6"/>
    <p:sldLayoutId id="2147483851" r:id="rId7"/>
    <p:sldLayoutId id="2147483852" r:id="rId8"/>
    <p:sldLayoutId id="2147483853" r:id="rId9"/>
    <p:sldLayoutId id="2147483846" r:id="rId10"/>
    <p:sldLayoutId id="2147483854" r:id="rId11"/>
  </p:sldLayoutIdLst>
  <p:transition>
    <p:wipe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852988"/>
            <a:ext cx="8458200" cy="122237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pic>
        <p:nvPicPr>
          <p:cNvPr id="38914" name="Picture 2" descr="D:\фотографії\мамині фотографії\100_0620.JPG"/>
          <p:cNvPicPr>
            <a:picLocks noChangeAspect="1" noChangeArrowheads="1"/>
          </p:cNvPicPr>
          <p:nvPr/>
        </p:nvPicPr>
        <p:blipFill>
          <a:blip r:embed="rId2"/>
          <a:srcRect l="25887" t="8646" r="8629" b="14772"/>
          <a:stretch>
            <a:fillRect/>
          </a:stretch>
        </p:blipFill>
        <p:spPr bwMode="auto">
          <a:xfrm>
            <a:off x="357188" y="2857500"/>
            <a:ext cx="4071937" cy="3571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14875" y="4357688"/>
            <a:ext cx="4214813" cy="203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Я навчаюся в10 кл. ЗОШ </a:t>
            </a:r>
            <a:r>
              <a:rPr lang="en-US" dirty="0"/>
              <a:t>I-III</a:t>
            </a:r>
            <a:r>
              <a:rPr lang="uk-UA" dirty="0"/>
              <a:t>ст. №2 м. Борщева. </a:t>
            </a:r>
          </a:p>
          <a:p>
            <a:pPr>
              <a:defRPr/>
            </a:pPr>
            <a:r>
              <a:rPr lang="uk-UA" dirty="0"/>
              <a:t>Сказати, що подобається мріяти про школу, яка буде після нас, значить нічого не сказати…</a:t>
            </a:r>
          </a:p>
          <a:p>
            <a:pPr>
              <a:defRPr/>
            </a:pPr>
            <a:r>
              <a:rPr lang="uk-UA" i="1" dirty="0"/>
              <a:t>                         </a:t>
            </a:r>
            <a:r>
              <a:rPr lang="uk-UA" i="1" dirty="0" err="1"/>
              <a:t>Трибель</a:t>
            </a:r>
            <a:r>
              <a:rPr lang="uk-UA" i="1" dirty="0"/>
              <a:t> Тетяна</a:t>
            </a:r>
          </a:p>
          <a:p>
            <a:pPr>
              <a:defRPr/>
            </a:pPr>
            <a:endParaRPr lang="uk-UA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290"/>
            <a:ext cx="863589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Школа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Майбутнього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школа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навчатимуться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мої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діти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</a:t>
            </a:r>
          </a:p>
        </p:txBody>
      </p:sp>
      <p:pic>
        <p:nvPicPr>
          <p:cNvPr id="10247" name="Picture 7" descr="D:\Мої проекти\Pамки\Artistic-frame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" y="2857500"/>
            <a:ext cx="4191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71938" y="2643188"/>
            <a:ext cx="4786312" cy="39703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uk-UA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lang="uk-UA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красивих образів  ми прийдемо до красивих думок, завдяки красивим думкам ми чинитимемо добрі вчинки, а вже добрі вчинки  зроблять наше життя </a:t>
            </a:r>
            <a:r>
              <a:rPr lang="uk-UA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красивим.”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uk-UA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uk-UA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Платон</a:t>
            </a:r>
            <a:r>
              <a:rPr lang="uk-UA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uk-UA" sz="2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древнєгрецький</a:t>
            </a:r>
            <a:r>
              <a:rPr lang="uk-UA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філософ</a:t>
            </a:r>
            <a:r>
              <a:rPr lang="uk-UA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uk-UA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14290"/>
            <a:ext cx="857256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погоджуюсь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думкою,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нове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добре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призабуте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старе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</a:t>
            </a:r>
          </a:p>
        </p:txBody>
      </p:sp>
      <p:pic>
        <p:nvPicPr>
          <p:cNvPr id="10244" name="Picture 2" descr="C:\Users\777\Desktop\І зовсім не таємниця\Плато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632075"/>
            <a:ext cx="2857500" cy="3952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6868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4282" y="0"/>
            <a:ext cx="8715436" cy="1446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292" name="Прямоугольник 6"/>
          <p:cNvSpPr>
            <a:spLocks noChangeArrowheads="1"/>
          </p:cNvSpPr>
          <p:nvPr/>
        </p:nvSpPr>
        <p:spPr bwMode="auto">
          <a:xfrm>
            <a:off x="0" y="1571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42852"/>
            <a:ext cx="71438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 на мене, майбутнє за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Школою культури</a:t>
            </a:r>
            <a:endParaRPr lang="uk-UA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uk-UA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8572560" cy="5072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214290"/>
            <a:ext cx="850112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Вічний трикутник, яким він буде</a:t>
            </a:r>
            <a:r>
              <a:rPr lang="uk-UA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6" name="Стрелка вправо 5"/>
          <p:cNvSpPr/>
          <p:nvPr/>
        </p:nvSpPr>
        <p:spPr>
          <a:xfrm rot="12273082">
            <a:off x="5145088" y="5180013"/>
            <a:ext cx="620712" cy="48418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8" name="Стрелка вправо 7"/>
          <p:cNvSpPr/>
          <p:nvPr/>
        </p:nvSpPr>
        <p:spPr>
          <a:xfrm rot="19950740">
            <a:off x="3362325" y="5260975"/>
            <a:ext cx="630238" cy="4857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4385469" y="3472656"/>
            <a:ext cx="571500" cy="48418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14290"/>
            <a:ext cx="8643997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Увага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!!!  Тут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навчатимуться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діти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індиго</a:t>
            </a: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00563" y="1643063"/>
            <a:ext cx="4429125" cy="5026025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uk-UA" sz="1800" b="1" dirty="0" smtClean="0"/>
              <a:t>Я думаю ми стали свідками еволюції людства. Вчені свідчать про те, що 95% дітей, що народились після 1994 р. є дітьми індиго. Вони одержали свою назву завдяки яскраво-синьому кольору своєї аури.</a:t>
            </a:r>
          </a:p>
          <a:p>
            <a:pPr>
              <a:defRPr/>
            </a:pPr>
            <a:r>
              <a:rPr lang="uk-UA" sz="1800" b="1" dirty="0" smtClean="0"/>
              <a:t> Це діти з геніальними здібностями, вони бачать те, що не бачимо ми.</a:t>
            </a:r>
          </a:p>
          <a:p>
            <a:pPr>
              <a:defRPr/>
            </a:pPr>
            <a:r>
              <a:rPr lang="uk-UA" sz="1800" b="1" dirty="0" smtClean="0"/>
              <a:t>У них змінено генетичний код, при цьому вони мають імунітет проти раку, </a:t>
            </a:r>
            <a:r>
              <a:rPr lang="uk-UA" sz="1800" b="1" dirty="0" err="1" smtClean="0"/>
              <a:t>СНІДу</a:t>
            </a:r>
            <a:r>
              <a:rPr lang="uk-UA" sz="1800" b="1" dirty="0" smtClean="0"/>
              <a:t>, та інших важких захворювань.</a:t>
            </a:r>
          </a:p>
          <a:p>
            <a:pPr>
              <a:defRPr/>
            </a:pPr>
            <a:r>
              <a:rPr lang="uk-UA" sz="1800" b="1" dirty="0" smtClean="0"/>
              <a:t> Дітей індиго потрібно виховувати як янголів та майбутніх геніїв.</a:t>
            </a:r>
          </a:p>
          <a:p>
            <a:pPr>
              <a:defRPr/>
            </a:pPr>
            <a:r>
              <a:rPr lang="uk-UA" sz="1800" b="1" dirty="0" smtClean="0"/>
              <a:t> І саме за ними - майбутнє людства. Отож саме вони навчатимуться у школі майбутнього.  </a:t>
            </a:r>
          </a:p>
          <a:p>
            <a:pPr>
              <a:defRPr/>
            </a:pPr>
            <a:endParaRPr lang="uk-UA" sz="1600" b="1" dirty="0"/>
          </a:p>
        </p:txBody>
      </p:sp>
      <p:pic>
        <p:nvPicPr>
          <p:cNvPr id="13316" name="Рисунок 8" descr="C:\Users\777\Desktop\getImageккк.jpeg"/>
          <p:cNvPicPr>
            <a:picLocks noChangeAspect="1" noChangeArrowheads="1"/>
          </p:cNvPicPr>
          <p:nvPr/>
        </p:nvPicPr>
        <p:blipFill>
          <a:blip r:embed="rId2"/>
          <a:srcRect b="26888"/>
          <a:stretch>
            <a:fillRect/>
          </a:stretch>
        </p:blipFill>
        <p:spPr bwMode="auto">
          <a:xfrm>
            <a:off x="211138" y="2714625"/>
            <a:ext cx="4075112" cy="3948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25"/>
            <a:ext cx="8858250" cy="4525963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14290"/>
            <a:ext cx="885831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Вчитель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майбутнього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00166" y="20002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42875" y="1143000"/>
            <a:ext cx="885825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/>
              <a:t>Якщо діти будуть надзвичайні, тоді й ті, хто буде працювати з ними, мають бути теж особливими. Я думаю випускники школи перед вступом до педагогічних вузів мають проходити якесь тестування, щоб виміряти свою любов до дітей.</a:t>
            </a:r>
          </a:p>
        </p:txBody>
      </p:sp>
      <p:sp>
        <p:nvSpPr>
          <p:cNvPr id="7" name="Стрелка вниз 6"/>
          <p:cNvSpPr/>
          <p:nvPr/>
        </p:nvSpPr>
        <p:spPr>
          <a:xfrm rot="7042165">
            <a:off x="3267075" y="3487738"/>
            <a:ext cx="485775" cy="4826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 rot="2074587">
            <a:off x="3652838" y="4760913"/>
            <a:ext cx="484187" cy="43497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rot="10800000">
            <a:off x="4214813" y="2928938"/>
            <a:ext cx="484187" cy="5000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 rot="14421497">
            <a:off x="5287963" y="3763963"/>
            <a:ext cx="484187" cy="35718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 rot="18762167">
            <a:off x="4972844" y="4741069"/>
            <a:ext cx="484187" cy="46037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64399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ердце 4"/>
          <p:cNvSpPr/>
          <p:nvPr/>
        </p:nvSpPr>
        <p:spPr>
          <a:xfrm>
            <a:off x="3929063" y="2786063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6" name="Улыбающееся лицо 5"/>
          <p:cNvSpPr/>
          <p:nvPr/>
        </p:nvSpPr>
        <p:spPr>
          <a:xfrm>
            <a:off x="5000625" y="5214938"/>
            <a:ext cx="714375" cy="714375"/>
          </a:xfrm>
          <a:prstGeom prst="smileyFace">
            <a:avLst/>
          </a:prstGeom>
          <a:solidFill>
            <a:srgbClr val="52F2F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214313" y="214313"/>
            <a:ext cx="8643937" cy="646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uk-UA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3204" y="285728"/>
            <a:ext cx="899079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Завтра у співжитті </a:t>
            </a:r>
            <a:r>
              <a:rPr lang="uk-UA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“батьки-учень-вчитель”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5643563" y="3857625"/>
            <a:ext cx="1571625" cy="898525"/>
          </a:xfrm>
          <a:prstGeom prst="cloudCallout">
            <a:avLst>
              <a:gd name="adj1" fmla="val -46920"/>
              <a:gd name="adj2" fmla="val 118741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b="1" dirty="0">
                <a:solidFill>
                  <a:schemeClr val="tx1"/>
                </a:solidFill>
              </a:rPr>
              <a:t>Виховання українця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15436" cy="5286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428625" y="3286125"/>
            <a:ext cx="2714625" cy="769938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</a:rPr>
              <a:t>    Вчитель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6357938" y="3857625"/>
            <a:ext cx="71437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8" name="Стрелка влево 7"/>
          <p:cNvSpPr/>
          <p:nvPr/>
        </p:nvSpPr>
        <p:spPr>
          <a:xfrm>
            <a:off x="5643570" y="3357562"/>
            <a:ext cx="3214710" cy="698946"/>
          </a:xfrm>
          <a:prstGeom prst="leftArrow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bg1"/>
                </a:solidFill>
              </a:rPr>
              <a:t>Батьки</a:t>
            </a:r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3071802" y="2428868"/>
            <a:ext cx="2533470" cy="2714644"/>
          </a:xfrm>
          <a:prstGeom prst="verticalScroll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/>
              <a:t>Електронний журнал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/>
              <a:t>(де будуть не лише навчальні успіхи учня, а й подяка та побажання батькам)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214290"/>
            <a:ext cx="871543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Точки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дотику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таких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близьких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людей</a:t>
            </a:r>
          </a:p>
        </p:txBody>
      </p:sp>
      <p:sp>
        <p:nvSpPr>
          <p:cNvPr id="17420" name="TextBox 8"/>
          <p:cNvSpPr txBox="1">
            <a:spLocks noChangeArrowheads="1"/>
          </p:cNvSpPr>
          <p:nvPr/>
        </p:nvSpPr>
        <p:spPr bwMode="auto">
          <a:xfrm>
            <a:off x="500063" y="3929063"/>
            <a:ext cx="19843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1400" b="1"/>
              <a:t>буде дбати про те, </a:t>
            </a:r>
          </a:p>
          <a:p>
            <a:pPr algn="ctr"/>
            <a:r>
              <a:rPr lang="uk-UA" sz="1400" b="1"/>
              <a:t>щоб батьки були </a:t>
            </a:r>
          </a:p>
          <a:p>
            <a:pPr algn="ctr"/>
            <a:r>
              <a:rPr lang="uk-UA" sz="1400" b="1"/>
              <a:t>авторитетом в очах </a:t>
            </a:r>
          </a:p>
          <a:p>
            <a:pPr algn="ctr"/>
            <a:r>
              <a:rPr lang="uk-UA" sz="1400" b="1"/>
              <a:t>дитини </a:t>
            </a:r>
          </a:p>
        </p:txBody>
      </p:sp>
      <p:sp>
        <p:nvSpPr>
          <p:cNvPr id="17421" name="TextBox 10"/>
          <p:cNvSpPr txBox="1">
            <a:spLocks noChangeArrowheads="1"/>
          </p:cNvSpPr>
          <p:nvPr/>
        </p:nvSpPr>
        <p:spPr bwMode="auto">
          <a:xfrm>
            <a:off x="6357938" y="4000500"/>
            <a:ext cx="22796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1400" b="1"/>
              <a:t>будуть турбуватись</a:t>
            </a:r>
          </a:p>
          <a:p>
            <a:pPr algn="ctr"/>
            <a:r>
              <a:rPr lang="uk-UA" sz="1400" b="1"/>
              <a:t> про авторитет вчителя</a:t>
            </a:r>
          </a:p>
          <a:p>
            <a:pPr algn="ctr"/>
            <a:r>
              <a:rPr lang="uk-UA" sz="1400" b="1"/>
              <a:t> в очах своєї дитини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14290"/>
            <a:ext cx="850112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Лист у </a:t>
            </a:r>
            <a:r>
              <a:rPr lang="ru-RU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майбутнє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0" y="1285875"/>
            <a:ext cx="9144000" cy="5286375"/>
          </a:xfrm>
          <a:prstGeom prst="verticalScroll">
            <a:avLst/>
          </a:prstGeom>
          <a:solidFill>
            <a:srgbClr val="FFCCFF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Вчителю, саме Тобі я віддам те, що буде для мене найдорожчим, бо Ти найкращий. Я часто уявляю своїх майбутніх діток, хоча ще не визначилась скільки їх у мене буде. У мріях я бачу їх зовнішність, їх звички. Дуже хочеться ні в чому не відмовляти їм. А найважливіше для мене це те, щоб їм пощастило з Тобою, Учителю. 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Мої батьки ще змалку поїхали з України, щоб влаштувати моє майбутнє. А хто ж влаштує теперішнє? Мені звичайно не байдуже, що буде потім, але ж я живу тепер, сьогодні. І для мене цінна кожна мить життя. А поряд Ти, Учителю. 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Я ніколи, ні за яких обставин не залишу своєї дитини, тому, що не хочу, щоб вона хоч на мить почувались самотньою. І ми будемо разом з Тобою, Учителю, пліч-о-пліч, день за днем плекати таке дороге для нас обох дитя. Я хочу, щоб Ти знав, що для мене </a:t>
            </a:r>
            <a:r>
              <a:rPr lang="uk-UA" b="1">
                <a:solidFill>
                  <a:schemeClr val="tx1">
                    <a:lumMod val="95000"/>
                    <a:lumOff val="5000"/>
                  </a:schemeClr>
                </a:solidFill>
              </a:rPr>
              <a:t>не так важливо</a:t>
            </a: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якою буде успішність моєї майбутньої дитини, головне щоб вона почувались щасливою і захищеною. А це Тобі під силу, я знаю. Я хочу, щоб саме Ти навчав моє  дитя. І ще дуже важливо, щоб Вас обох оберігав Господь.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1090</TotalTime>
  <Words>608</Words>
  <PresentationFormat>Экран (4:3)</PresentationFormat>
  <Paragraphs>60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Franklin Gothic Medium</vt:lpstr>
      <vt:lpstr>Franklin Gothic Book</vt:lpstr>
      <vt:lpstr>Wingdings 2</vt:lpstr>
      <vt:lpstr>Calibri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створювалась як школа духовного відродження</dc:title>
  <dc:creator>777</dc:creator>
  <cp:lastModifiedBy>777</cp:lastModifiedBy>
  <cp:revision>87</cp:revision>
  <dcterms:created xsi:type="dcterms:W3CDTF">2009-02-19T16:54:30Z</dcterms:created>
  <dcterms:modified xsi:type="dcterms:W3CDTF">2009-02-28T11:13:13Z</dcterms:modified>
</cp:coreProperties>
</file>