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ppt" ContentType="application/vnd.ms-powerpoi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0" r:id="rId2"/>
    <p:sldId id="256" r:id="rId3"/>
    <p:sldId id="285" r:id="rId4"/>
    <p:sldId id="259" r:id="rId5"/>
    <p:sldId id="276" r:id="rId6"/>
    <p:sldId id="287" r:id="rId7"/>
    <p:sldId id="295" r:id="rId8"/>
    <p:sldId id="278" r:id="rId9"/>
    <p:sldId id="258" r:id="rId10"/>
    <p:sldId id="257" r:id="rId11"/>
    <p:sldId id="273" r:id="rId12"/>
    <p:sldId id="279" r:id="rId13"/>
    <p:sldId id="271" r:id="rId14"/>
    <p:sldId id="260" r:id="rId15"/>
    <p:sldId id="267" r:id="rId16"/>
    <p:sldId id="272" r:id="rId17"/>
    <p:sldId id="29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BFDA1"/>
    <a:srgbClr val="D0F8FC"/>
    <a:srgbClr val="D9F779"/>
    <a:srgbClr val="EAF99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00" autoAdjust="0"/>
  </p:normalViewPr>
  <p:slideViewPr>
    <p:cSldViewPr>
      <p:cViewPr varScale="1">
        <p:scale>
          <a:sx n="74" d="100"/>
          <a:sy n="74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6.7323191653827608E-2"/>
          <c:w val="0.82072998717110834"/>
          <c:h val="0.87686443400403413"/>
        </c:manualLayout>
      </c:layout>
      <c:pie3DChart>
        <c:varyColors val="1"/>
        <c:ser>
          <c:idx val="0"/>
          <c:order val="0"/>
          <c:explosion val="25"/>
          <c:val>
            <c:numRef>
              <c:f>Лист1!$F$7:$K$7</c:f>
              <c:numCache>
                <c:formatCode>General</c:formatCode>
                <c:ptCount val="6"/>
                <c:pt idx="0">
                  <c:v>6</c:v>
                </c:pt>
                <c:pt idx="1">
                  <c:v>17</c:v>
                </c:pt>
                <c:pt idx="2">
                  <c:v>7</c:v>
                </c:pt>
                <c:pt idx="3">
                  <c:v>2</c:v>
                </c:pt>
                <c:pt idx="4">
                  <c:v>18</c:v>
                </c:pt>
              </c:numCache>
            </c:numRef>
          </c:val>
        </c:ser>
        <c:ser>
          <c:idx val="1"/>
          <c:order val="1"/>
          <c:explosion val="25"/>
          <c:val>
            <c:numRef>
              <c:f>Лист1!$F$8:$K$8</c:f>
              <c:numCache>
                <c:formatCode>General</c:formatCode>
                <c:ptCount val="6"/>
              </c:numCache>
            </c:numRef>
          </c:val>
        </c:ser>
      </c:pie3DChart>
      <c:spPr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/>
      <c:txPr>
        <a:bodyPr/>
        <a:lstStyle/>
        <a:p>
          <a:pPr rtl="0">
            <a:defRPr/>
          </a:pPr>
          <a:endParaRPr lang="uk-UA"/>
        </a:p>
      </c:txPr>
    </c:legend>
    <c:plotVisOnly val="1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6D932-A401-4CC3-B6B7-3F5B11908CE3}" type="doc">
      <dgm:prSet loTypeId="urn:microsoft.com/office/officeart/2005/8/layout/radial3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uk-UA"/>
        </a:p>
      </dgm:t>
    </dgm:pt>
    <dgm:pt modelId="{5B8EEAE8-CAD8-4D9A-8D91-51934993CBDA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r>
            <a:rPr lang="uk-UA" b="1" dirty="0" smtClean="0">
              <a:solidFill>
                <a:schemeClr val="bg1"/>
              </a:solidFill>
            </a:rPr>
            <a:t>Екологія </a:t>
          </a:r>
        </a:p>
        <a:p>
          <a:pPr algn="ctr"/>
          <a:endParaRPr lang="uk-UA" b="1" dirty="0" smtClean="0">
            <a:solidFill>
              <a:schemeClr val="bg1"/>
            </a:solidFill>
          </a:endParaRPr>
        </a:p>
        <a:p>
          <a:pPr algn="l"/>
          <a:r>
            <a:rPr lang="uk-UA" b="1" dirty="0" smtClean="0">
              <a:solidFill>
                <a:schemeClr val="bg1"/>
              </a:solidFill>
            </a:rPr>
            <a:t>     душі </a:t>
          </a:r>
          <a:endParaRPr lang="uk-UA" b="1" dirty="0">
            <a:solidFill>
              <a:schemeClr val="bg1"/>
            </a:solidFill>
          </a:endParaRPr>
        </a:p>
      </dgm:t>
    </dgm:pt>
    <dgm:pt modelId="{0EE15636-5257-4B05-B5F3-7203E8428EF2}" type="parTrans" cxnId="{12270D83-0D5D-4ADF-A6FA-A63E6233BBF1}">
      <dgm:prSet/>
      <dgm:spPr/>
      <dgm:t>
        <a:bodyPr/>
        <a:lstStyle/>
        <a:p>
          <a:endParaRPr lang="uk-UA"/>
        </a:p>
      </dgm:t>
    </dgm:pt>
    <dgm:pt modelId="{6FC2DBD8-A583-4789-8102-E57F286960EC}" type="sibTrans" cxnId="{12270D83-0D5D-4ADF-A6FA-A63E6233BBF1}">
      <dgm:prSet/>
      <dgm:spPr/>
      <dgm:t>
        <a:bodyPr/>
        <a:lstStyle/>
        <a:p>
          <a:endParaRPr lang="uk-UA"/>
        </a:p>
      </dgm:t>
    </dgm:pt>
    <dgm:pt modelId="{9C82F437-94AD-46D6-A960-37C011D7FED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b="1" dirty="0" smtClean="0"/>
            <a:t>Мови</a:t>
          </a:r>
          <a:endParaRPr lang="uk-UA" sz="2800" b="1" dirty="0"/>
        </a:p>
      </dgm:t>
    </dgm:pt>
    <dgm:pt modelId="{131EDDD4-D953-4496-9139-318CAAC0B69B}" type="parTrans" cxnId="{84EC66B7-6E7B-4457-8ECE-4FD7A5C4EE62}">
      <dgm:prSet/>
      <dgm:spPr/>
      <dgm:t>
        <a:bodyPr/>
        <a:lstStyle/>
        <a:p>
          <a:endParaRPr lang="uk-UA"/>
        </a:p>
      </dgm:t>
    </dgm:pt>
    <dgm:pt modelId="{BC91DF29-6C07-4CA2-82EF-1E7BD6BDD4CE}" type="sibTrans" cxnId="{84EC66B7-6E7B-4457-8ECE-4FD7A5C4EE62}">
      <dgm:prSet/>
      <dgm:spPr/>
      <dgm:t>
        <a:bodyPr/>
        <a:lstStyle/>
        <a:p>
          <a:endParaRPr lang="uk-UA"/>
        </a:p>
      </dgm:t>
    </dgm:pt>
    <dgm:pt modelId="{9E09FFCF-6199-4762-B908-9775B2E18232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dirty="0" smtClean="0"/>
            <a:t>Культури</a:t>
          </a:r>
          <a:endParaRPr lang="uk-UA" sz="2000" b="1" dirty="0"/>
        </a:p>
      </dgm:t>
    </dgm:pt>
    <dgm:pt modelId="{9BFC31AD-99CC-4179-A8CC-8BA29A207361}" type="parTrans" cxnId="{A9F67956-9667-42AC-BD3B-E567201412E1}">
      <dgm:prSet/>
      <dgm:spPr/>
      <dgm:t>
        <a:bodyPr/>
        <a:lstStyle/>
        <a:p>
          <a:endParaRPr lang="uk-UA"/>
        </a:p>
      </dgm:t>
    </dgm:pt>
    <dgm:pt modelId="{62CF59E0-49EB-4C17-BEF3-49CC38743F82}" type="sibTrans" cxnId="{A9F67956-9667-42AC-BD3B-E567201412E1}">
      <dgm:prSet/>
      <dgm:spPr/>
      <dgm:t>
        <a:bodyPr/>
        <a:lstStyle/>
        <a:p>
          <a:endParaRPr lang="uk-UA"/>
        </a:p>
      </dgm:t>
    </dgm:pt>
    <dgm:pt modelId="{C7796F99-B39B-4009-8FD4-E4AA5796BA4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b="1" dirty="0" smtClean="0"/>
            <a:t>Віри</a:t>
          </a:r>
          <a:endParaRPr lang="uk-UA" sz="2800" b="1" dirty="0"/>
        </a:p>
      </dgm:t>
    </dgm:pt>
    <dgm:pt modelId="{EC9FC070-6D13-43E0-9325-B71934B4DA93}" type="parTrans" cxnId="{FBD3E72E-7BD4-4C5D-9DDE-F7EDA89BBA6E}">
      <dgm:prSet/>
      <dgm:spPr/>
      <dgm:t>
        <a:bodyPr/>
        <a:lstStyle/>
        <a:p>
          <a:endParaRPr lang="uk-UA"/>
        </a:p>
      </dgm:t>
    </dgm:pt>
    <dgm:pt modelId="{E0F3B8B1-C247-470A-AF1B-914274E1829A}" type="sibTrans" cxnId="{FBD3E72E-7BD4-4C5D-9DDE-F7EDA89BBA6E}">
      <dgm:prSet/>
      <dgm:spPr/>
      <dgm:t>
        <a:bodyPr/>
        <a:lstStyle/>
        <a:p>
          <a:endParaRPr lang="uk-UA"/>
        </a:p>
      </dgm:t>
    </dgm:pt>
    <dgm:pt modelId="{CDC1D8B6-C862-49F4-A3E9-EBA95E0B0B5B}">
      <dgm:prSet/>
      <dgm:spPr/>
      <dgm:t>
        <a:bodyPr/>
        <a:lstStyle/>
        <a:p>
          <a:endParaRPr lang="uk-UA"/>
        </a:p>
      </dgm:t>
    </dgm:pt>
    <dgm:pt modelId="{ED6F32FC-BBF7-44FE-BA45-FECB8FC96C25}" type="parTrans" cxnId="{67DE47C2-DA42-4591-A324-2926154F94F4}">
      <dgm:prSet/>
      <dgm:spPr/>
      <dgm:t>
        <a:bodyPr/>
        <a:lstStyle/>
        <a:p>
          <a:endParaRPr lang="uk-UA"/>
        </a:p>
      </dgm:t>
    </dgm:pt>
    <dgm:pt modelId="{75E78C56-1155-41E1-AD2F-4C8ECB22CB5E}" type="sibTrans" cxnId="{67DE47C2-DA42-4591-A324-2926154F94F4}">
      <dgm:prSet/>
      <dgm:spPr/>
      <dgm:t>
        <a:bodyPr/>
        <a:lstStyle/>
        <a:p>
          <a:endParaRPr lang="uk-UA"/>
        </a:p>
      </dgm:t>
    </dgm:pt>
    <dgm:pt modelId="{97565E59-58AE-432A-B32D-076EC091135B}">
      <dgm:prSet/>
      <dgm:spPr/>
      <dgm:t>
        <a:bodyPr/>
        <a:lstStyle/>
        <a:p>
          <a:endParaRPr lang="uk-UA" dirty="0"/>
        </a:p>
      </dgm:t>
    </dgm:pt>
    <dgm:pt modelId="{E9EDDCF1-261D-46EE-A3C4-514E2FD4FA65}" type="parTrans" cxnId="{AD0AAB1D-A742-4E44-AE9C-0A166197BDFF}">
      <dgm:prSet/>
      <dgm:spPr/>
      <dgm:t>
        <a:bodyPr/>
        <a:lstStyle/>
        <a:p>
          <a:endParaRPr lang="uk-UA"/>
        </a:p>
      </dgm:t>
    </dgm:pt>
    <dgm:pt modelId="{475056F3-6F15-4D69-B39D-5C3DDB1CD813}" type="sibTrans" cxnId="{AD0AAB1D-A742-4E44-AE9C-0A166197BDFF}">
      <dgm:prSet/>
      <dgm:spPr/>
      <dgm:t>
        <a:bodyPr/>
        <a:lstStyle/>
        <a:p>
          <a:endParaRPr lang="uk-UA"/>
        </a:p>
      </dgm:t>
    </dgm:pt>
    <dgm:pt modelId="{204B67F3-100F-4689-AED2-D0D64589397E}" type="pres">
      <dgm:prSet presAssocID="{38D6D932-A401-4CC3-B6B7-3F5B11908CE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067BE32-F06C-4F60-84CE-811D5EADF989}" type="pres">
      <dgm:prSet presAssocID="{38D6D932-A401-4CC3-B6B7-3F5B11908CE3}" presName="radial" presStyleCnt="0">
        <dgm:presLayoutVars>
          <dgm:animLvl val="ctr"/>
        </dgm:presLayoutVars>
      </dgm:prSet>
      <dgm:spPr/>
    </dgm:pt>
    <dgm:pt modelId="{514D1F02-D4A5-44E6-8EC9-7207D8394F23}" type="pres">
      <dgm:prSet presAssocID="{5B8EEAE8-CAD8-4D9A-8D91-51934993CBDA}" presName="centerShape" presStyleLbl="vennNode1" presStyleIdx="0" presStyleCnt="4" custScaleX="119363" custScaleY="113623" custLinFactNeighborX="7229" custLinFactNeighborY="-1957"/>
      <dgm:spPr/>
      <dgm:t>
        <a:bodyPr/>
        <a:lstStyle/>
        <a:p>
          <a:endParaRPr lang="uk-UA"/>
        </a:p>
      </dgm:t>
    </dgm:pt>
    <dgm:pt modelId="{FC208FDC-B865-4FA9-BF4C-14968E6C5C48}" type="pres">
      <dgm:prSet presAssocID="{9C82F437-94AD-46D6-A960-37C011D7FEDB}" presName="node" presStyleLbl="vennNode1" presStyleIdx="1" presStyleCnt="4" custRadScaleRad="105095" custRadScaleInc="57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8EE2F6-747D-4518-91A6-013BFCC4A839}" type="pres">
      <dgm:prSet presAssocID="{9E09FFCF-6199-4762-B908-9775B2E18232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1D3E441-A08F-4FE6-AF54-B896D382E6D1}" type="pres">
      <dgm:prSet presAssocID="{C7796F99-B39B-4009-8FD4-E4AA5796BA42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9F67956-9667-42AC-BD3B-E567201412E1}" srcId="{5B8EEAE8-CAD8-4D9A-8D91-51934993CBDA}" destId="{9E09FFCF-6199-4762-B908-9775B2E18232}" srcOrd="1" destOrd="0" parTransId="{9BFC31AD-99CC-4179-A8CC-8BA29A207361}" sibTransId="{62CF59E0-49EB-4C17-BEF3-49CC38743F82}"/>
    <dgm:cxn modelId="{FBD3E72E-7BD4-4C5D-9DDE-F7EDA89BBA6E}" srcId="{5B8EEAE8-CAD8-4D9A-8D91-51934993CBDA}" destId="{C7796F99-B39B-4009-8FD4-E4AA5796BA42}" srcOrd="2" destOrd="0" parTransId="{EC9FC070-6D13-43E0-9325-B71934B4DA93}" sibTransId="{E0F3B8B1-C247-470A-AF1B-914274E1829A}"/>
    <dgm:cxn modelId="{67DE47C2-DA42-4591-A324-2926154F94F4}" srcId="{38D6D932-A401-4CC3-B6B7-3F5B11908CE3}" destId="{CDC1D8B6-C862-49F4-A3E9-EBA95E0B0B5B}" srcOrd="1" destOrd="0" parTransId="{ED6F32FC-BBF7-44FE-BA45-FECB8FC96C25}" sibTransId="{75E78C56-1155-41E1-AD2F-4C8ECB22CB5E}"/>
    <dgm:cxn modelId="{62B5965F-9043-4356-ABFB-68521AEB969B}" type="presOf" srcId="{9E09FFCF-6199-4762-B908-9775B2E18232}" destId="{A18EE2F6-747D-4518-91A6-013BFCC4A839}" srcOrd="0" destOrd="0" presId="urn:microsoft.com/office/officeart/2005/8/layout/radial3"/>
    <dgm:cxn modelId="{84EC66B7-6E7B-4457-8ECE-4FD7A5C4EE62}" srcId="{5B8EEAE8-CAD8-4D9A-8D91-51934993CBDA}" destId="{9C82F437-94AD-46D6-A960-37C011D7FEDB}" srcOrd="0" destOrd="0" parTransId="{131EDDD4-D953-4496-9139-318CAAC0B69B}" sibTransId="{BC91DF29-6C07-4CA2-82EF-1E7BD6BDD4CE}"/>
    <dgm:cxn modelId="{7185F024-430D-4B57-B0D3-47700121AF89}" type="presOf" srcId="{38D6D932-A401-4CC3-B6B7-3F5B11908CE3}" destId="{204B67F3-100F-4689-AED2-D0D64589397E}" srcOrd="0" destOrd="0" presId="urn:microsoft.com/office/officeart/2005/8/layout/radial3"/>
    <dgm:cxn modelId="{AD0AAB1D-A742-4E44-AE9C-0A166197BDFF}" srcId="{38D6D932-A401-4CC3-B6B7-3F5B11908CE3}" destId="{97565E59-58AE-432A-B32D-076EC091135B}" srcOrd="2" destOrd="0" parTransId="{E9EDDCF1-261D-46EE-A3C4-514E2FD4FA65}" sibTransId="{475056F3-6F15-4D69-B39D-5C3DDB1CD813}"/>
    <dgm:cxn modelId="{5BAD0F8D-2D5F-48ED-9DEB-E719C9A18CE1}" type="presOf" srcId="{9C82F437-94AD-46D6-A960-37C011D7FEDB}" destId="{FC208FDC-B865-4FA9-BF4C-14968E6C5C48}" srcOrd="0" destOrd="0" presId="urn:microsoft.com/office/officeart/2005/8/layout/radial3"/>
    <dgm:cxn modelId="{12270D83-0D5D-4ADF-A6FA-A63E6233BBF1}" srcId="{38D6D932-A401-4CC3-B6B7-3F5B11908CE3}" destId="{5B8EEAE8-CAD8-4D9A-8D91-51934993CBDA}" srcOrd="0" destOrd="0" parTransId="{0EE15636-5257-4B05-B5F3-7203E8428EF2}" sibTransId="{6FC2DBD8-A583-4789-8102-E57F286960EC}"/>
    <dgm:cxn modelId="{019A0739-A2AB-4D7D-A82D-5F9B2B598AE4}" type="presOf" srcId="{5B8EEAE8-CAD8-4D9A-8D91-51934993CBDA}" destId="{514D1F02-D4A5-44E6-8EC9-7207D8394F23}" srcOrd="0" destOrd="0" presId="urn:microsoft.com/office/officeart/2005/8/layout/radial3"/>
    <dgm:cxn modelId="{C1FA1203-2DA5-4EC6-A91C-9A5473281739}" type="presOf" srcId="{C7796F99-B39B-4009-8FD4-E4AA5796BA42}" destId="{51D3E441-A08F-4FE6-AF54-B896D382E6D1}" srcOrd="0" destOrd="0" presId="urn:microsoft.com/office/officeart/2005/8/layout/radial3"/>
    <dgm:cxn modelId="{2855FA7C-3730-4380-9545-27DDA6CFED48}" type="presParOf" srcId="{204B67F3-100F-4689-AED2-D0D64589397E}" destId="{8067BE32-F06C-4F60-84CE-811D5EADF989}" srcOrd="0" destOrd="0" presId="urn:microsoft.com/office/officeart/2005/8/layout/radial3"/>
    <dgm:cxn modelId="{6254601E-09F6-48AC-8483-740E4744780C}" type="presParOf" srcId="{8067BE32-F06C-4F60-84CE-811D5EADF989}" destId="{514D1F02-D4A5-44E6-8EC9-7207D8394F23}" srcOrd="0" destOrd="0" presId="urn:microsoft.com/office/officeart/2005/8/layout/radial3"/>
    <dgm:cxn modelId="{0D4BC8FD-37A9-4F6C-B570-C748D876D994}" type="presParOf" srcId="{8067BE32-F06C-4F60-84CE-811D5EADF989}" destId="{FC208FDC-B865-4FA9-BF4C-14968E6C5C48}" srcOrd="1" destOrd="0" presId="urn:microsoft.com/office/officeart/2005/8/layout/radial3"/>
    <dgm:cxn modelId="{7A5CB163-FEB5-42BD-B80E-ECD8F5F96A7F}" type="presParOf" srcId="{8067BE32-F06C-4F60-84CE-811D5EADF989}" destId="{A18EE2F6-747D-4518-91A6-013BFCC4A839}" srcOrd="2" destOrd="0" presId="urn:microsoft.com/office/officeart/2005/8/layout/radial3"/>
    <dgm:cxn modelId="{821D8871-C24D-4FE9-9554-983F6A51DAA4}" type="presParOf" srcId="{8067BE32-F06C-4F60-84CE-811D5EADF989}" destId="{51D3E441-A08F-4FE6-AF54-B896D382E6D1}" srcOrd="3" destOrd="0" presId="urn:microsoft.com/office/officeart/2005/8/layout/radial3"/>
  </dgm:cxnLst>
  <dgm:bg>
    <a:gradFill flip="none" rotWithShape="1">
      <a:gsLst>
        <a:gs pos="0">
          <a:schemeClr val="accent2">
            <a:lumMod val="75000"/>
            <a:tint val="66000"/>
            <a:satMod val="160000"/>
          </a:schemeClr>
        </a:gs>
        <a:gs pos="50000">
          <a:schemeClr val="accent2">
            <a:lumMod val="75000"/>
            <a:tint val="44500"/>
            <a:satMod val="160000"/>
          </a:schemeClr>
        </a:gs>
        <a:gs pos="100000">
          <a:schemeClr val="accent2">
            <a:lumMod val="75000"/>
            <a:tint val="23500"/>
            <a:satMod val="160000"/>
          </a:schemeClr>
        </a:gs>
      </a:gsLst>
      <a:path path="circle">
        <a:fillToRect l="100000" b="100000"/>
      </a:path>
      <a:tileRect t="-100000" r="-100000"/>
    </a:gradFill>
  </dgm:bg>
  <dgm:whole>
    <a:ln w="28575">
      <a:solidFill>
        <a:srgbClr val="C00000"/>
      </a:solidFill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DD1FCB-AAF8-4E9F-BD34-07E271F58AC8}" type="doc">
      <dgm:prSet loTypeId="urn:microsoft.com/office/officeart/2005/8/layout/hProcess9" loCatId="process" qsTypeId="urn:microsoft.com/office/officeart/2005/8/quickstyle/simple2" qsCatId="simple" csTypeId="urn:microsoft.com/office/officeart/2005/8/colors/accent1_2" csCatId="accent1" phldr="1"/>
      <dgm:spPr/>
    </dgm:pt>
    <dgm:pt modelId="{72FA2381-B5D1-4194-BF4B-3E6D6320DF61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/>
            <a:t>Традиції предків </a:t>
          </a:r>
          <a:r>
            <a:rPr lang="uk-UA" b="1" dirty="0" err="1" smtClean="0"/>
            <a:t>впізнаються</a:t>
          </a:r>
          <a:r>
            <a:rPr lang="uk-UA" b="1" dirty="0" smtClean="0"/>
            <a:t> генетичною </a:t>
          </a:r>
          <a:r>
            <a:rPr lang="uk-UA" b="1" dirty="0" err="1" smtClean="0"/>
            <a:t>пам</a:t>
          </a:r>
          <a:r>
            <a:rPr lang="en-US" b="1" dirty="0" smtClean="0"/>
            <a:t>’</a:t>
          </a:r>
          <a:r>
            <a:rPr lang="uk-UA" b="1" dirty="0" err="1" smtClean="0"/>
            <a:t>яттю</a:t>
          </a:r>
          <a:r>
            <a:rPr lang="uk-UA" b="1" dirty="0" smtClean="0"/>
            <a:t>, </a:t>
          </a:r>
        </a:p>
        <a:p>
          <a:r>
            <a:rPr lang="uk-UA" b="1" dirty="0" smtClean="0"/>
            <a:t>несуть позитивну енергію людині</a:t>
          </a:r>
          <a:endParaRPr lang="uk-UA" b="1" dirty="0"/>
        </a:p>
      </dgm:t>
    </dgm:pt>
    <dgm:pt modelId="{B77783F5-5391-4F0D-B006-B184FA37FB90}" type="parTrans" cxnId="{111A1C89-CA07-451D-BEEE-4FAE5BA0C0B0}">
      <dgm:prSet/>
      <dgm:spPr/>
      <dgm:t>
        <a:bodyPr/>
        <a:lstStyle/>
        <a:p>
          <a:endParaRPr lang="uk-UA"/>
        </a:p>
      </dgm:t>
    </dgm:pt>
    <dgm:pt modelId="{0C9E0526-769E-4169-9854-8B110A9C7A2B}" type="sibTrans" cxnId="{111A1C89-CA07-451D-BEEE-4FAE5BA0C0B0}">
      <dgm:prSet/>
      <dgm:spPr/>
      <dgm:t>
        <a:bodyPr/>
        <a:lstStyle/>
        <a:p>
          <a:endParaRPr lang="uk-UA"/>
        </a:p>
      </dgm:t>
    </dgm:pt>
    <dgm:pt modelId="{34F8396D-F8BB-4DC6-BB1B-04D7C035E8D7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/>
            <a:t>Знання Заповідей Божих  утримує від необдуманих вчинків </a:t>
          </a:r>
          <a:endParaRPr lang="uk-UA" b="1" dirty="0"/>
        </a:p>
      </dgm:t>
    </dgm:pt>
    <dgm:pt modelId="{B81CB904-00ED-4D59-BBF2-96DD2EDF8041}" type="parTrans" cxnId="{9583F56D-A856-48F9-AC94-398F3774D3DA}">
      <dgm:prSet/>
      <dgm:spPr/>
      <dgm:t>
        <a:bodyPr/>
        <a:lstStyle/>
        <a:p>
          <a:endParaRPr lang="uk-UA"/>
        </a:p>
      </dgm:t>
    </dgm:pt>
    <dgm:pt modelId="{3E5CD26E-A1BC-45C4-A7DC-DB83E2113CDE}" type="sibTrans" cxnId="{9583F56D-A856-48F9-AC94-398F3774D3DA}">
      <dgm:prSet/>
      <dgm:spPr/>
      <dgm:t>
        <a:bodyPr/>
        <a:lstStyle/>
        <a:p>
          <a:endParaRPr lang="uk-UA"/>
        </a:p>
      </dgm:t>
    </dgm:pt>
    <dgm:pt modelId="{EE74F247-C941-4888-AE53-D59CBBC58E6E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/>
            <a:t>Знання  та використання   символів підтримує гармонію</a:t>
          </a:r>
        </a:p>
        <a:p>
          <a:r>
            <a:rPr lang="uk-UA" b="1" dirty="0" smtClean="0"/>
            <a:t>Із Усесвітом </a:t>
          </a:r>
          <a:endParaRPr lang="uk-UA" b="1" dirty="0"/>
        </a:p>
      </dgm:t>
    </dgm:pt>
    <dgm:pt modelId="{1D6E1BC6-6389-4F68-AB06-6A0F88DE4AFC}" type="parTrans" cxnId="{B4C0B1B8-6123-40A7-B47A-C5EE868406AD}">
      <dgm:prSet/>
      <dgm:spPr/>
      <dgm:t>
        <a:bodyPr/>
        <a:lstStyle/>
        <a:p>
          <a:endParaRPr lang="uk-UA"/>
        </a:p>
      </dgm:t>
    </dgm:pt>
    <dgm:pt modelId="{84E7DBEE-2049-47AB-A5A9-BD67571EAEC6}" type="sibTrans" cxnId="{B4C0B1B8-6123-40A7-B47A-C5EE868406AD}">
      <dgm:prSet/>
      <dgm:spPr/>
      <dgm:t>
        <a:bodyPr/>
        <a:lstStyle/>
        <a:p>
          <a:endParaRPr lang="uk-UA"/>
        </a:p>
      </dgm:t>
    </dgm:pt>
    <dgm:pt modelId="{10B3C285-6216-4BFC-A230-D93BFEC60F7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3200" b="1" dirty="0" smtClean="0"/>
            <a:t>Щастя</a:t>
          </a:r>
          <a:endParaRPr lang="uk-UA" sz="3200" b="1" dirty="0"/>
        </a:p>
      </dgm:t>
    </dgm:pt>
    <dgm:pt modelId="{037FEFDC-3E71-445D-B4F7-7CCB8DDFD280}" type="parTrans" cxnId="{12016F85-AECD-4BC0-8CE5-F072D81F4D3F}">
      <dgm:prSet/>
      <dgm:spPr/>
      <dgm:t>
        <a:bodyPr/>
        <a:lstStyle/>
        <a:p>
          <a:endParaRPr lang="uk-UA"/>
        </a:p>
      </dgm:t>
    </dgm:pt>
    <dgm:pt modelId="{D4658378-C34B-458F-B071-461EF4FCCBD5}" type="sibTrans" cxnId="{12016F85-AECD-4BC0-8CE5-F072D81F4D3F}">
      <dgm:prSet/>
      <dgm:spPr/>
      <dgm:t>
        <a:bodyPr/>
        <a:lstStyle/>
        <a:p>
          <a:endParaRPr lang="uk-UA"/>
        </a:p>
      </dgm:t>
    </dgm:pt>
    <dgm:pt modelId="{8AC7C9BF-6CC2-49DF-B1DA-59EEDEDC6886}" type="pres">
      <dgm:prSet presAssocID="{BCDD1FCB-AAF8-4E9F-BD34-07E271F58AC8}" presName="CompostProcess" presStyleCnt="0">
        <dgm:presLayoutVars>
          <dgm:dir/>
          <dgm:resizeHandles val="exact"/>
        </dgm:presLayoutVars>
      </dgm:prSet>
      <dgm:spPr/>
    </dgm:pt>
    <dgm:pt modelId="{0EAFA5E0-3569-45BE-AAF9-812039D0A1B7}" type="pres">
      <dgm:prSet presAssocID="{BCDD1FCB-AAF8-4E9F-BD34-07E271F58AC8}" presName="arrow" presStyleLbl="bgShp" presStyleIdx="0" presStyleCnt="1" custScaleX="117195" custLinFactNeighborX="-23989" custLinFactNeighborY="91429"/>
      <dgm:spPr/>
    </dgm:pt>
    <dgm:pt modelId="{7D4B54A4-BF49-4F56-8E62-BA6AF5A7C339}" type="pres">
      <dgm:prSet presAssocID="{BCDD1FCB-AAF8-4E9F-BD34-07E271F58AC8}" presName="linearProcess" presStyleCnt="0"/>
      <dgm:spPr/>
    </dgm:pt>
    <dgm:pt modelId="{7C9194C5-7A72-4463-86B9-FFCD167AC656}" type="pres">
      <dgm:prSet presAssocID="{72FA2381-B5D1-4194-BF4B-3E6D6320DF6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337A73-3780-464A-8636-4FCF6888BC02}" type="pres">
      <dgm:prSet presAssocID="{0C9E0526-769E-4169-9854-8B110A9C7A2B}" presName="sibTrans" presStyleCnt="0"/>
      <dgm:spPr/>
    </dgm:pt>
    <dgm:pt modelId="{46CA6FF3-5657-4183-9096-503A65193271}" type="pres">
      <dgm:prSet presAssocID="{34F8396D-F8BB-4DC6-BB1B-04D7C035E8D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5F2578-0A76-460C-9082-3F61379A3355}" type="pres">
      <dgm:prSet presAssocID="{3E5CD26E-A1BC-45C4-A7DC-DB83E2113CDE}" presName="sibTrans" presStyleCnt="0"/>
      <dgm:spPr/>
    </dgm:pt>
    <dgm:pt modelId="{806A1F7C-39D9-46C5-BDA3-29B7CAA7BEF9}" type="pres">
      <dgm:prSet presAssocID="{EE74F247-C941-4888-AE53-D59CBBC58E6E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2FEC3B-F79A-46A4-8300-1103C979B91D}" type="pres">
      <dgm:prSet presAssocID="{84E7DBEE-2049-47AB-A5A9-BD67571EAEC6}" presName="sibTrans" presStyleCnt="0"/>
      <dgm:spPr/>
    </dgm:pt>
    <dgm:pt modelId="{2026D59F-3D5F-4E25-87EE-F21F34AAC08C}" type="pres">
      <dgm:prSet presAssocID="{10B3C285-6216-4BFC-A230-D93BFEC60F7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BD7DAC6-0FA7-4C86-BAC8-B8E983E4CBF8}" type="presOf" srcId="{EE74F247-C941-4888-AE53-D59CBBC58E6E}" destId="{806A1F7C-39D9-46C5-BDA3-29B7CAA7BEF9}" srcOrd="0" destOrd="0" presId="urn:microsoft.com/office/officeart/2005/8/layout/hProcess9"/>
    <dgm:cxn modelId="{63136844-0830-4774-A7A9-FC913DB6DB59}" type="presOf" srcId="{72FA2381-B5D1-4194-BF4B-3E6D6320DF61}" destId="{7C9194C5-7A72-4463-86B9-FFCD167AC656}" srcOrd="0" destOrd="0" presId="urn:microsoft.com/office/officeart/2005/8/layout/hProcess9"/>
    <dgm:cxn modelId="{DF77276E-DD74-4AB7-A8B9-80D31232AB32}" type="presOf" srcId="{34F8396D-F8BB-4DC6-BB1B-04D7C035E8D7}" destId="{46CA6FF3-5657-4183-9096-503A65193271}" srcOrd="0" destOrd="0" presId="urn:microsoft.com/office/officeart/2005/8/layout/hProcess9"/>
    <dgm:cxn modelId="{B4C0B1B8-6123-40A7-B47A-C5EE868406AD}" srcId="{BCDD1FCB-AAF8-4E9F-BD34-07E271F58AC8}" destId="{EE74F247-C941-4888-AE53-D59CBBC58E6E}" srcOrd="2" destOrd="0" parTransId="{1D6E1BC6-6389-4F68-AB06-6A0F88DE4AFC}" sibTransId="{84E7DBEE-2049-47AB-A5A9-BD67571EAEC6}"/>
    <dgm:cxn modelId="{9F8FEFE0-723D-47F6-92CF-8D57130F0F10}" type="presOf" srcId="{BCDD1FCB-AAF8-4E9F-BD34-07E271F58AC8}" destId="{8AC7C9BF-6CC2-49DF-B1DA-59EEDEDC6886}" srcOrd="0" destOrd="0" presId="urn:microsoft.com/office/officeart/2005/8/layout/hProcess9"/>
    <dgm:cxn modelId="{111A1C89-CA07-451D-BEEE-4FAE5BA0C0B0}" srcId="{BCDD1FCB-AAF8-4E9F-BD34-07E271F58AC8}" destId="{72FA2381-B5D1-4194-BF4B-3E6D6320DF61}" srcOrd="0" destOrd="0" parTransId="{B77783F5-5391-4F0D-B006-B184FA37FB90}" sibTransId="{0C9E0526-769E-4169-9854-8B110A9C7A2B}"/>
    <dgm:cxn modelId="{12016F85-AECD-4BC0-8CE5-F072D81F4D3F}" srcId="{BCDD1FCB-AAF8-4E9F-BD34-07E271F58AC8}" destId="{10B3C285-6216-4BFC-A230-D93BFEC60F71}" srcOrd="3" destOrd="0" parTransId="{037FEFDC-3E71-445D-B4F7-7CCB8DDFD280}" sibTransId="{D4658378-C34B-458F-B071-461EF4FCCBD5}"/>
    <dgm:cxn modelId="{9583F56D-A856-48F9-AC94-398F3774D3DA}" srcId="{BCDD1FCB-AAF8-4E9F-BD34-07E271F58AC8}" destId="{34F8396D-F8BB-4DC6-BB1B-04D7C035E8D7}" srcOrd="1" destOrd="0" parTransId="{B81CB904-00ED-4D59-BBF2-96DD2EDF8041}" sibTransId="{3E5CD26E-A1BC-45C4-A7DC-DB83E2113CDE}"/>
    <dgm:cxn modelId="{6D8137ED-2213-4EEC-BB48-509A22C3BEEA}" type="presOf" srcId="{10B3C285-6216-4BFC-A230-D93BFEC60F71}" destId="{2026D59F-3D5F-4E25-87EE-F21F34AAC08C}" srcOrd="0" destOrd="0" presId="urn:microsoft.com/office/officeart/2005/8/layout/hProcess9"/>
    <dgm:cxn modelId="{89BEE1FF-A7A4-4C37-877C-D2ED314FA1A8}" type="presParOf" srcId="{8AC7C9BF-6CC2-49DF-B1DA-59EEDEDC6886}" destId="{0EAFA5E0-3569-45BE-AAF9-812039D0A1B7}" srcOrd="0" destOrd="0" presId="urn:microsoft.com/office/officeart/2005/8/layout/hProcess9"/>
    <dgm:cxn modelId="{B34788B8-5A06-479B-B895-39FDAFB17CDF}" type="presParOf" srcId="{8AC7C9BF-6CC2-49DF-B1DA-59EEDEDC6886}" destId="{7D4B54A4-BF49-4F56-8E62-BA6AF5A7C339}" srcOrd="1" destOrd="0" presId="urn:microsoft.com/office/officeart/2005/8/layout/hProcess9"/>
    <dgm:cxn modelId="{C6FEA887-FD1D-4B3D-BD1B-B922A144BBC1}" type="presParOf" srcId="{7D4B54A4-BF49-4F56-8E62-BA6AF5A7C339}" destId="{7C9194C5-7A72-4463-86B9-FFCD167AC656}" srcOrd="0" destOrd="0" presId="urn:microsoft.com/office/officeart/2005/8/layout/hProcess9"/>
    <dgm:cxn modelId="{C45D79A5-008F-4FF3-8FBC-0223655CBFE8}" type="presParOf" srcId="{7D4B54A4-BF49-4F56-8E62-BA6AF5A7C339}" destId="{06337A73-3780-464A-8636-4FCF6888BC02}" srcOrd="1" destOrd="0" presId="urn:microsoft.com/office/officeart/2005/8/layout/hProcess9"/>
    <dgm:cxn modelId="{C62B9EBE-1091-4AAD-9DC3-DC2522F96D38}" type="presParOf" srcId="{7D4B54A4-BF49-4F56-8E62-BA6AF5A7C339}" destId="{46CA6FF3-5657-4183-9096-503A65193271}" srcOrd="2" destOrd="0" presId="urn:microsoft.com/office/officeart/2005/8/layout/hProcess9"/>
    <dgm:cxn modelId="{8CCE317E-1940-4C9E-A443-87FEDC9A5A0E}" type="presParOf" srcId="{7D4B54A4-BF49-4F56-8E62-BA6AF5A7C339}" destId="{825F2578-0A76-460C-9082-3F61379A3355}" srcOrd="3" destOrd="0" presId="urn:microsoft.com/office/officeart/2005/8/layout/hProcess9"/>
    <dgm:cxn modelId="{6F151207-7F77-4520-9D0B-DDABCA585917}" type="presParOf" srcId="{7D4B54A4-BF49-4F56-8E62-BA6AF5A7C339}" destId="{806A1F7C-39D9-46C5-BDA3-29B7CAA7BEF9}" srcOrd="4" destOrd="0" presId="urn:microsoft.com/office/officeart/2005/8/layout/hProcess9"/>
    <dgm:cxn modelId="{3538E73B-83BD-43D2-B9CB-4A1840387E47}" type="presParOf" srcId="{7D4B54A4-BF49-4F56-8E62-BA6AF5A7C339}" destId="{C82FEC3B-F79A-46A4-8300-1103C979B91D}" srcOrd="5" destOrd="0" presId="urn:microsoft.com/office/officeart/2005/8/layout/hProcess9"/>
    <dgm:cxn modelId="{D6294689-9828-49EC-A55B-61D41E0C8399}" type="presParOf" srcId="{7D4B54A4-BF49-4F56-8E62-BA6AF5A7C339}" destId="{2026D59F-3D5F-4E25-87EE-F21F34AAC08C}" srcOrd="6" destOrd="0" presId="urn:microsoft.com/office/officeart/2005/8/layout/hProcess9"/>
  </dgm:cxnLst>
  <dgm:bg>
    <a:solidFill>
      <a:schemeClr val="accent2">
        <a:lumMod val="75000"/>
      </a:schemeClr>
    </a:solidFill>
  </dgm:bg>
  <dgm:whole>
    <a:ln w="28575">
      <a:solidFill>
        <a:schemeClr val="accent2">
          <a:lumMod val="60000"/>
          <a:lumOff val="40000"/>
        </a:schemeClr>
      </a:solidFill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DD1FCB-AAF8-4E9F-BD34-07E271F58AC8}" type="doc">
      <dgm:prSet loTypeId="urn:microsoft.com/office/officeart/2005/8/layout/hProcess9" loCatId="process" qsTypeId="urn:microsoft.com/office/officeart/2005/8/quickstyle/3d5" qsCatId="3D" csTypeId="urn:microsoft.com/office/officeart/2005/8/colors/accent1_2" csCatId="accent1" phldr="1"/>
      <dgm:spPr/>
    </dgm:pt>
    <dgm:pt modelId="{34F8396D-F8BB-4DC6-BB1B-04D7C035E8D7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Відрив від родинного кореня</a:t>
          </a:r>
          <a:endParaRPr lang="uk-UA" b="1" dirty="0">
            <a:solidFill>
              <a:schemeClr val="bg1"/>
            </a:solidFill>
          </a:endParaRPr>
        </a:p>
      </dgm:t>
    </dgm:pt>
    <dgm:pt modelId="{B81CB904-00ED-4D59-BBF2-96DD2EDF8041}" type="parTrans" cxnId="{9583F56D-A856-48F9-AC94-398F3774D3DA}">
      <dgm:prSet/>
      <dgm:spPr/>
      <dgm:t>
        <a:bodyPr/>
        <a:lstStyle/>
        <a:p>
          <a:endParaRPr lang="uk-UA"/>
        </a:p>
      </dgm:t>
    </dgm:pt>
    <dgm:pt modelId="{3E5CD26E-A1BC-45C4-A7DC-DB83E2113CDE}" type="sibTrans" cxnId="{9583F56D-A856-48F9-AC94-398F3774D3DA}">
      <dgm:prSet/>
      <dgm:spPr/>
      <dgm:t>
        <a:bodyPr/>
        <a:lstStyle/>
        <a:p>
          <a:endParaRPr lang="uk-UA"/>
        </a:p>
      </dgm:t>
    </dgm:pt>
    <dgm:pt modelId="{EE74F247-C941-4888-AE53-D59CBBC58E6E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Відсутність віри в Бога</a:t>
          </a:r>
          <a:endParaRPr lang="uk-UA" b="1" dirty="0">
            <a:solidFill>
              <a:schemeClr val="bg1"/>
            </a:solidFill>
          </a:endParaRPr>
        </a:p>
      </dgm:t>
    </dgm:pt>
    <dgm:pt modelId="{1D6E1BC6-6389-4F68-AB06-6A0F88DE4AFC}" type="parTrans" cxnId="{B4C0B1B8-6123-40A7-B47A-C5EE868406AD}">
      <dgm:prSet/>
      <dgm:spPr/>
      <dgm:t>
        <a:bodyPr/>
        <a:lstStyle/>
        <a:p>
          <a:endParaRPr lang="uk-UA"/>
        </a:p>
      </dgm:t>
    </dgm:pt>
    <dgm:pt modelId="{84E7DBEE-2049-47AB-A5A9-BD67571EAEC6}" type="sibTrans" cxnId="{B4C0B1B8-6123-40A7-B47A-C5EE868406AD}">
      <dgm:prSet/>
      <dgm:spPr/>
      <dgm:t>
        <a:bodyPr/>
        <a:lstStyle/>
        <a:p>
          <a:endParaRPr lang="uk-UA"/>
        </a:p>
      </dgm:t>
    </dgm:pt>
    <dgm:pt modelId="{AD2B7390-CE51-4EA2-B30A-C0F244D43EDD}">
      <dgm:prSet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Ігнорування думкою родини</a:t>
          </a:r>
          <a:endParaRPr lang="uk-UA" b="1" dirty="0">
            <a:solidFill>
              <a:schemeClr val="bg1"/>
            </a:solidFill>
          </a:endParaRPr>
        </a:p>
      </dgm:t>
    </dgm:pt>
    <dgm:pt modelId="{1B8F649E-CAE7-4187-A4EE-9D87BA3EF993}" type="parTrans" cxnId="{4AD74F96-9F0E-46A5-A1DA-B2B2E0665996}">
      <dgm:prSet/>
      <dgm:spPr/>
      <dgm:t>
        <a:bodyPr/>
        <a:lstStyle/>
        <a:p>
          <a:endParaRPr lang="uk-UA"/>
        </a:p>
      </dgm:t>
    </dgm:pt>
    <dgm:pt modelId="{2D6D765D-BEB0-4D20-A5D1-6B9826C43530}" type="sibTrans" cxnId="{4AD74F96-9F0E-46A5-A1DA-B2B2E0665996}">
      <dgm:prSet/>
      <dgm:spPr/>
      <dgm:t>
        <a:bodyPr/>
        <a:lstStyle/>
        <a:p>
          <a:endParaRPr lang="uk-UA"/>
        </a:p>
      </dgm:t>
    </dgm:pt>
    <dgm:pt modelId="{10B3C285-6216-4BFC-A230-D93BFEC60F71}">
      <dgm:prSet custT="1"/>
      <dgm:spPr/>
      <dgm:t>
        <a:bodyPr/>
        <a:lstStyle/>
        <a:p>
          <a:r>
            <a:rPr lang="uk-UA" sz="2800" b="1" dirty="0" smtClean="0">
              <a:solidFill>
                <a:schemeClr val="bg1"/>
              </a:solidFill>
            </a:rPr>
            <a:t>Прірва</a:t>
          </a:r>
          <a:endParaRPr lang="uk-UA" sz="2800" b="1" dirty="0">
            <a:solidFill>
              <a:schemeClr val="bg1"/>
            </a:solidFill>
          </a:endParaRPr>
        </a:p>
      </dgm:t>
    </dgm:pt>
    <dgm:pt modelId="{037FEFDC-3E71-445D-B4F7-7CCB8DDFD280}" type="parTrans" cxnId="{12016F85-AECD-4BC0-8CE5-F072D81F4D3F}">
      <dgm:prSet/>
      <dgm:spPr/>
      <dgm:t>
        <a:bodyPr/>
        <a:lstStyle/>
        <a:p>
          <a:endParaRPr lang="uk-UA"/>
        </a:p>
      </dgm:t>
    </dgm:pt>
    <dgm:pt modelId="{D4658378-C34B-458F-B071-461EF4FCCBD5}" type="sibTrans" cxnId="{12016F85-AECD-4BC0-8CE5-F072D81F4D3F}">
      <dgm:prSet/>
      <dgm:spPr/>
      <dgm:t>
        <a:bodyPr/>
        <a:lstStyle/>
        <a:p>
          <a:endParaRPr lang="uk-UA"/>
        </a:p>
      </dgm:t>
    </dgm:pt>
    <dgm:pt modelId="{8AC7C9BF-6CC2-49DF-B1DA-59EEDEDC6886}" type="pres">
      <dgm:prSet presAssocID="{BCDD1FCB-AAF8-4E9F-BD34-07E271F58AC8}" presName="CompostProcess" presStyleCnt="0">
        <dgm:presLayoutVars>
          <dgm:dir/>
          <dgm:resizeHandles val="exact"/>
        </dgm:presLayoutVars>
      </dgm:prSet>
      <dgm:spPr/>
    </dgm:pt>
    <dgm:pt modelId="{0EAFA5E0-3569-45BE-AAF9-812039D0A1B7}" type="pres">
      <dgm:prSet presAssocID="{BCDD1FCB-AAF8-4E9F-BD34-07E271F58AC8}" presName="arrow" presStyleLbl="bgShp" presStyleIdx="0" presStyleCnt="1" custScaleX="117647" custLinFactNeighborX="0" custLinFactNeighborY="-1865"/>
      <dgm:spPr/>
    </dgm:pt>
    <dgm:pt modelId="{7D4B54A4-BF49-4F56-8E62-BA6AF5A7C339}" type="pres">
      <dgm:prSet presAssocID="{BCDD1FCB-AAF8-4E9F-BD34-07E271F58AC8}" presName="linearProcess" presStyleCnt="0"/>
      <dgm:spPr/>
    </dgm:pt>
    <dgm:pt modelId="{46CA6FF3-5657-4183-9096-503A65193271}" type="pres">
      <dgm:prSet presAssocID="{34F8396D-F8BB-4DC6-BB1B-04D7C035E8D7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5F2578-0A76-460C-9082-3F61379A3355}" type="pres">
      <dgm:prSet presAssocID="{3E5CD26E-A1BC-45C4-A7DC-DB83E2113CDE}" presName="sibTrans" presStyleCnt="0"/>
      <dgm:spPr/>
    </dgm:pt>
    <dgm:pt modelId="{806A1F7C-39D9-46C5-BDA3-29B7CAA7BEF9}" type="pres">
      <dgm:prSet presAssocID="{EE74F247-C941-4888-AE53-D59CBBC58E6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2FEC3B-F79A-46A4-8300-1103C979B91D}" type="pres">
      <dgm:prSet presAssocID="{84E7DBEE-2049-47AB-A5A9-BD67571EAEC6}" presName="sibTrans" presStyleCnt="0"/>
      <dgm:spPr/>
    </dgm:pt>
    <dgm:pt modelId="{E70F3D0C-3910-4477-B4B5-C2516A4ED580}" type="pres">
      <dgm:prSet presAssocID="{AD2B7390-CE51-4EA2-B30A-C0F244D43ED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EBA3D90-BFEC-471D-AD21-0713B5EEE001}" type="pres">
      <dgm:prSet presAssocID="{2D6D765D-BEB0-4D20-A5D1-6B9826C43530}" presName="sibTrans" presStyleCnt="0"/>
      <dgm:spPr/>
    </dgm:pt>
    <dgm:pt modelId="{2026D59F-3D5F-4E25-87EE-F21F34AAC08C}" type="pres">
      <dgm:prSet presAssocID="{10B3C285-6216-4BFC-A230-D93BFEC60F7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BE4FBF9-36E2-458A-8D15-B0712343B6C7}" type="presOf" srcId="{EE74F247-C941-4888-AE53-D59CBBC58E6E}" destId="{806A1F7C-39D9-46C5-BDA3-29B7CAA7BEF9}" srcOrd="0" destOrd="0" presId="urn:microsoft.com/office/officeart/2005/8/layout/hProcess9"/>
    <dgm:cxn modelId="{EF529E44-857A-4F88-AEEB-5849706CF26B}" type="presOf" srcId="{AD2B7390-CE51-4EA2-B30A-C0F244D43EDD}" destId="{E70F3D0C-3910-4477-B4B5-C2516A4ED580}" srcOrd="0" destOrd="0" presId="urn:microsoft.com/office/officeart/2005/8/layout/hProcess9"/>
    <dgm:cxn modelId="{8AD55A34-302F-4A7F-A00C-D2E3AB991266}" type="presOf" srcId="{BCDD1FCB-AAF8-4E9F-BD34-07E271F58AC8}" destId="{8AC7C9BF-6CC2-49DF-B1DA-59EEDEDC6886}" srcOrd="0" destOrd="0" presId="urn:microsoft.com/office/officeart/2005/8/layout/hProcess9"/>
    <dgm:cxn modelId="{B4C0B1B8-6123-40A7-B47A-C5EE868406AD}" srcId="{BCDD1FCB-AAF8-4E9F-BD34-07E271F58AC8}" destId="{EE74F247-C941-4888-AE53-D59CBBC58E6E}" srcOrd="1" destOrd="0" parTransId="{1D6E1BC6-6389-4F68-AB06-6A0F88DE4AFC}" sibTransId="{84E7DBEE-2049-47AB-A5A9-BD67571EAEC6}"/>
    <dgm:cxn modelId="{10C6D945-6016-4716-8FAB-07E7EC4DE3B4}" type="presOf" srcId="{10B3C285-6216-4BFC-A230-D93BFEC60F71}" destId="{2026D59F-3D5F-4E25-87EE-F21F34AAC08C}" srcOrd="0" destOrd="0" presId="urn:microsoft.com/office/officeart/2005/8/layout/hProcess9"/>
    <dgm:cxn modelId="{12016F85-AECD-4BC0-8CE5-F072D81F4D3F}" srcId="{BCDD1FCB-AAF8-4E9F-BD34-07E271F58AC8}" destId="{10B3C285-6216-4BFC-A230-D93BFEC60F71}" srcOrd="3" destOrd="0" parTransId="{037FEFDC-3E71-445D-B4F7-7CCB8DDFD280}" sibTransId="{D4658378-C34B-458F-B071-461EF4FCCBD5}"/>
    <dgm:cxn modelId="{4AD74F96-9F0E-46A5-A1DA-B2B2E0665996}" srcId="{BCDD1FCB-AAF8-4E9F-BD34-07E271F58AC8}" destId="{AD2B7390-CE51-4EA2-B30A-C0F244D43EDD}" srcOrd="2" destOrd="0" parTransId="{1B8F649E-CAE7-4187-A4EE-9D87BA3EF993}" sibTransId="{2D6D765D-BEB0-4D20-A5D1-6B9826C43530}"/>
    <dgm:cxn modelId="{9583F56D-A856-48F9-AC94-398F3774D3DA}" srcId="{BCDD1FCB-AAF8-4E9F-BD34-07E271F58AC8}" destId="{34F8396D-F8BB-4DC6-BB1B-04D7C035E8D7}" srcOrd="0" destOrd="0" parTransId="{B81CB904-00ED-4D59-BBF2-96DD2EDF8041}" sibTransId="{3E5CD26E-A1BC-45C4-A7DC-DB83E2113CDE}"/>
    <dgm:cxn modelId="{12F55A1B-3BF7-4BC8-94FC-89C050B09306}" type="presOf" srcId="{34F8396D-F8BB-4DC6-BB1B-04D7C035E8D7}" destId="{46CA6FF3-5657-4183-9096-503A65193271}" srcOrd="0" destOrd="0" presId="urn:microsoft.com/office/officeart/2005/8/layout/hProcess9"/>
    <dgm:cxn modelId="{C6DC7BFC-BA17-44E1-8947-1D4365DC0686}" type="presParOf" srcId="{8AC7C9BF-6CC2-49DF-B1DA-59EEDEDC6886}" destId="{0EAFA5E0-3569-45BE-AAF9-812039D0A1B7}" srcOrd="0" destOrd="0" presId="urn:microsoft.com/office/officeart/2005/8/layout/hProcess9"/>
    <dgm:cxn modelId="{739D1652-6D4A-4649-9DF7-8F6E4636101B}" type="presParOf" srcId="{8AC7C9BF-6CC2-49DF-B1DA-59EEDEDC6886}" destId="{7D4B54A4-BF49-4F56-8E62-BA6AF5A7C339}" srcOrd="1" destOrd="0" presId="urn:microsoft.com/office/officeart/2005/8/layout/hProcess9"/>
    <dgm:cxn modelId="{0435FC30-7519-48A3-9F6D-2F2BB7DC6956}" type="presParOf" srcId="{7D4B54A4-BF49-4F56-8E62-BA6AF5A7C339}" destId="{46CA6FF3-5657-4183-9096-503A65193271}" srcOrd="0" destOrd="0" presId="urn:microsoft.com/office/officeart/2005/8/layout/hProcess9"/>
    <dgm:cxn modelId="{606BFCCA-A462-4AA7-A1A6-616F3A1FA215}" type="presParOf" srcId="{7D4B54A4-BF49-4F56-8E62-BA6AF5A7C339}" destId="{825F2578-0A76-460C-9082-3F61379A3355}" srcOrd="1" destOrd="0" presId="urn:microsoft.com/office/officeart/2005/8/layout/hProcess9"/>
    <dgm:cxn modelId="{B4596BD1-AA75-42F1-9623-5E577968CF29}" type="presParOf" srcId="{7D4B54A4-BF49-4F56-8E62-BA6AF5A7C339}" destId="{806A1F7C-39D9-46C5-BDA3-29B7CAA7BEF9}" srcOrd="2" destOrd="0" presId="urn:microsoft.com/office/officeart/2005/8/layout/hProcess9"/>
    <dgm:cxn modelId="{802A41B7-CC7A-4D75-921A-193C86D969B5}" type="presParOf" srcId="{7D4B54A4-BF49-4F56-8E62-BA6AF5A7C339}" destId="{C82FEC3B-F79A-46A4-8300-1103C979B91D}" srcOrd="3" destOrd="0" presId="urn:microsoft.com/office/officeart/2005/8/layout/hProcess9"/>
    <dgm:cxn modelId="{3D40598D-3B89-452E-B052-982EF3CD4E2E}" type="presParOf" srcId="{7D4B54A4-BF49-4F56-8E62-BA6AF5A7C339}" destId="{E70F3D0C-3910-4477-B4B5-C2516A4ED580}" srcOrd="4" destOrd="0" presId="urn:microsoft.com/office/officeart/2005/8/layout/hProcess9"/>
    <dgm:cxn modelId="{5F13FAD4-58D8-4D97-BA03-ECD1C15D688A}" type="presParOf" srcId="{7D4B54A4-BF49-4F56-8E62-BA6AF5A7C339}" destId="{AEBA3D90-BFEC-471D-AD21-0713B5EEE001}" srcOrd="5" destOrd="0" presId="urn:microsoft.com/office/officeart/2005/8/layout/hProcess9"/>
    <dgm:cxn modelId="{E18E9344-AA3B-419C-8FF4-A85F0FE9AE25}" type="presParOf" srcId="{7D4B54A4-BF49-4F56-8E62-BA6AF5A7C339}" destId="{2026D59F-3D5F-4E25-87EE-F21F34AAC08C}" srcOrd="6" destOrd="0" presId="urn:microsoft.com/office/officeart/2005/8/layout/hProcess9"/>
  </dgm:cxnLst>
  <dgm:bg>
    <a:solidFill>
      <a:schemeClr val="tx2">
        <a:lumMod val="75000"/>
      </a:schemeClr>
    </a:solidFill>
  </dgm:bg>
  <dgm:whole>
    <a:ln w="38100" cap="flat" cmpd="sng" algn="ctr">
      <a:solidFill>
        <a:schemeClr val="accent2">
          <a:lumMod val="60000"/>
          <a:lumOff val="40000"/>
        </a:schemeClr>
      </a:solidFill>
      <a:prstDash val="solid"/>
      <a:round/>
      <a:headEnd type="none" w="med" len="med"/>
      <a:tailEnd type="none" w="med" len="med"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AF2BC-228A-45A6-B6F8-0470E168D89D}" type="datetimeFigureOut">
              <a:rPr lang="uk-UA" smtClean="0"/>
              <a:pPr/>
              <a:t>27.05.2009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76897-AE8A-4CD1-8217-97928B74235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76897-AE8A-4CD1-8217-97928B74235C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76897-AE8A-4CD1-8217-97928B74235C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76897-AE8A-4CD1-8217-97928B74235C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76897-AE8A-4CD1-8217-97928B74235C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76897-AE8A-4CD1-8217-97928B74235C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76897-AE8A-4CD1-8217-97928B74235C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76897-AE8A-4CD1-8217-97928B74235C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____________Microsoft_Office_PowerPoint_97-20034.ppt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_______Microsoft_Office_PowerPoint_97-20031.ppt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____________Microsoft_Office_PowerPoint_97-20032.ppt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_______Microsoft_Office_PowerPoint_97-20033.ppt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Життя без традицій – шлях в нікуди</a:t>
            </a:r>
            <a:endParaRPr lang="uk-UA" sz="48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714612" y="2143116"/>
            <a:ext cx="6000792" cy="43888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uk-UA" sz="2800" dirty="0" smtClean="0"/>
              <a:t> Ми, гуртківці гуртка </a:t>
            </a:r>
            <a:r>
              <a:rPr lang="uk-UA" sz="2800" dirty="0" err="1" smtClean="0"/>
              <a:t>“Дизайн</a:t>
            </a:r>
            <a:r>
              <a:rPr lang="uk-UA" sz="2800" dirty="0" smtClean="0"/>
              <a:t> </a:t>
            </a:r>
            <a:r>
              <a:rPr lang="uk-UA" sz="2800" dirty="0" err="1" smtClean="0"/>
              <a:t>інтер</a:t>
            </a:r>
            <a:r>
              <a:rPr lang="en-US" sz="2800" dirty="0" smtClean="0"/>
              <a:t>’</a:t>
            </a:r>
            <a:r>
              <a:rPr lang="uk-UA" sz="2800" dirty="0" err="1" smtClean="0"/>
              <a:t>єру</a:t>
            </a:r>
            <a:r>
              <a:rPr lang="uk-UA" sz="2800" dirty="0" smtClean="0"/>
              <a:t>,” вирішили відкрити</a:t>
            </a:r>
          </a:p>
          <a:p>
            <a:pPr algn="ctr">
              <a:buNone/>
            </a:pPr>
            <a:r>
              <a:rPr lang="uk-UA" sz="2800" dirty="0" smtClean="0"/>
              <a:t> книгу минулого нашого народу, </a:t>
            </a:r>
          </a:p>
          <a:p>
            <a:pPr algn="ctr">
              <a:buNone/>
            </a:pPr>
            <a:r>
              <a:rPr lang="uk-UA" sz="2800" dirty="0" smtClean="0"/>
              <a:t> щоб зрозуміти звідки виник цей жах, який витіснив із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dirty="0" smtClean="0"/>
              <a:t>душі Любов, Віру, Надію, Бога. </a:t>
            </a:r>
          </a:p>
          <a:p>
            <a:pPr algn="ctr">
              <a:buNone/>
            </a:pPr>
            <a:r>
              <a:rPr lang="uk-UA" sz="2800" dirty="0" smtClean="0"/>
              <a:t>Жах, як ми спілкуємось, живемо, думаємо, любимо</a:t>
            </a:r>
            <a:r>
              <a:rPr lang="uk-UA" sz="2800" b="1" dirty="0" smtClean="0"/>
              <a:t>! </a:t>
            </a:r>
            <a:endParaRPr lang="en-US" sz="2800" b="1" dirty="0" smtClean="0"/>
          </a:p>
          <a:p>
            <a:pPr algn="ctr"/>
            <a:endParaRPr lang="uk-UA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42976" y="271462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-</a:t>
            </a:r>
            <a:endParaRPr lang="uk-UA" dirty="0"/>
          </a:p>
        </p:txBody>
      </p:sp>
      <p:pic>
        <p:nvPicPr>
          <p:cNvPr id="6" name="Picture 25" descr="Копия fl-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00240"/>
            <a:ext cx="228817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Artistic-fram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000240"/>
            <a:ext cx="6357982" cy="4643446"/>
          </a:xfrm>
          <a:prstGeom prst="rect">
            <a:avLst/>
          </a:prstGeom>
          <a:noFill/>
        </p:spPr>
      </p:pic>
      <p:pic>
        <p:nvPicPr>
          <p:cNvPr id="8193" name="Picture 1" descr="C:\Users\777\Desktop\getImage.jpeg"/>
          <p:cNvPicPr>
            <a:picLocks noChangeAspect="1" noChangeArrowheads="1"/>
          </p:cNvPicPr>
          <p:nvPr/>
        </p:nvPicPr>
        <p:blipFill>
          <a:blip r:embed="rId5"/>
          <a:srcRect b="9524"/>
          <a:stretch>
            <a:fillRect/>
          </a:stretch>
        </p:blipFill>
        <p:spPr bwMode="auto">
          <a:xfrm>
            <a:off x="214282" y="3929066"/>
            <a:ext cx="2249889" cy="271464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836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8596" y="1714488"/>
            <a:ext cx="8358246" cy="46434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285728"/>
            <a:ext cx="8429684" cy="14287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uk-UA" sz="2400" dirty="0" smtClean="0"/>
              <a:t>          </a:t>
            </a:r>
          </a:p>
          <a:p>
            <a:pPr algn="ctr"/>
            <a:r>
              <a:rPr lang="uk-UA" sz="2800" b="1" dirty="0" err="1" smtClean="0">
                <a:latin typeface="Monotype Corsiva" pitchFamily="66" charset="0"/>
              </a:rPr>
              <a:t>“Зміліла</a:t>
            </a:r>
            <a:r>
              <a:rPr lang="uk-UA" sz="2800" b="1" dirty="0" smtClean="0">
                <a:latin typeface="Monotype Corsiva" pitchFamily="66" charset="0"/>
              </a:rPr>
              <a:t> нині ріка любові, колись люди більше </a:t>
            </a:r>
            <a:r>
              <a:rPr lang="uk-UA" sz="2800" b="1" dirty="0" err="1" smtClean="0">
                <a:latin typeface="Monotype Corsiva" pitchFamily="66" charset="0"/>
              </a:rPr>
              <a:t>любилися”-</a:t>
            </a:r>
            <a:r>
              <a:rPr lang="uk-UA" sz="2800" b="1" dirty="0" smtClean="0">
                <a:latin typeface="Monotype Corsiva" pitchFamily="66" charset="0"/>
              </a:rPr>
              <a:t> підсумувала свою розповідь </a:t>
            </a:r>
            <a:r>
              <a:rPr lang="ru-RU" sz="2800" b="1" dirty="0" err="1" smtClean="0">
                <a:latin typeface="Monotype Corsiva" pitchFamily="66" charset="0"/>
              </a:rPr>
              <a:t>столітня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бабуня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Ангеліна</a:t>
            </a:r>
            <a:endParaRPr lang="ru-RU" sz="2800" b="1" dirty="0" smtClean="0">
              <a:latin typeface="Monotype Corsiva" pitchFamily="66" charset="0"/>
            </a:endParaRPr>
          </a:p>
          <a:p>
            <a:pPr algn="ctr"/>
            <a:endParaRPr lang="uk-UA" sz="2800" b="1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292893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uk-UA" b="1" dirty="0" smtClean="0">
              <a:solidFill>
                <a:srgbClr val="333300"/>
              </a:solidFill>
              <a:latin typeface="Bodoni MT Black" pitchFamily="18" charset="0"/>
            </a:endParaRPr>
          </a:p>
          <a:p>
            <a:pPr algn="ctr"/>
            <a:endParaRPr lang="uk-UA" b="1" dirty="0" smtClean="0">
              <a:solidFill>
                <a:srgbClr val="333300"/>
              </a:solidFill>
              <a:latin typeface="Bodoni MT Black" pitchFamily="18" charset="0"/>
            </a:endParaRPr>
          </a:p>
          <a:p>
            <a:pPr algn="ctr"/>
            <a:endParaRPr lang="uk-UA" b="1" dirty="0" smtClean="0">
              <a:solidFill>
                <a:srgbClr val="333300"/>
              </a:solidFill>
              <a:latin typeface="Bodoni MT Black" pitchFamily="18" charset="0"/>
            </a:endParaRPr>
          </a:p>
          <a:p>
            <a:pPr algn="ctr"/>
            <a:endParaRPr lang="uk-UA" b="1" dirty="0" smtClean="0">
              <a:solidFill>
                <a:srgbClr val="FF0000"/>
              </a:solidFill>
              <a:latin typeface="Bodoni MT Black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Bodoni MT Black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642910" y="3000372"/>
            <a:ext cx="3000396" cy="32147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00034" y="1643050"/>
            <a:ext cx="8286808" cy="12144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Наша команда взяла </a:t>
            </a:r>
            <a:r>
              <a:rPr lang="uk-UA" sz="2000" b="1" dirty="0" err="1" smtClean="0"/>
              <a:t>інтерв</a:t>
            </a:r>
            <a:r>
              <a:rPr lang="en-US" sz="2000" b="1" dirty="0" smtClean="0"/>
              <a:t>’</a:t>
            </a:r>
            <a:r>
              <a:rPr lang="uk-UA" sz="2000" b="1" dirty="0" smtClean="0"/>
              <a:t>ю у бабусі Ангеліни, правнучка  якої , Надя, є учасницею нашого проекту.  </a:t>
            </a:r>
          </a:p>
          <a:p>
            <a:pPr algn="ctr"/>
            <a:r>
              <a:rPr lang="uk-UA" sz="2000" b="1" dirty="0" smtClean="0"/>
              <a:t>Із сторічним ювілеєм її привітав Президент України Віктор Ющенко</a:t>
            </a:r>
            <a:endParaRPr lang="uk-UA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43372" y="342900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)</a:t>
            </a:r>
            <a:endParaRPr lang="uk-UA" dirty="0"/>
          </a:p>
        </p:txBody>
      </p:sp>
      <p:pic>
        <p:nvPicPr>
          <p:cNvPr id="4099" name="Picture 3" descr="C:\Users\777\Desktop\Добро починається з тебе\IMG_19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000372"/>
            <a:ext cx="4286280" cy="3214968"/>
          </a:xfrm>
          <a:prstGeom prst="rect">
            <a:avLst/>
          </a:prstGeom>
          <a:noFill/>
        </p:spPr>
      </p:pic>
      <p:pic>
        <p:nvPicPr>
          <p:cNvPr id="12" name="Picture 16" descr="Artistic-fram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000372"/>
            <a:ext cx="4429156" cy="3202621"/>
          </a:xfrm>
          <a:prstGeom prst="rect">
            <a:avLst/>
          </a:prstGeom>
          <a:noFill/>
        </p:spPr>
      </p:pic>
      <p:graphicFrame>
        <p:nvGraphicFramePr>
          <p:cNvPr id="4100" name="Object 2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358188" y="5929313"/>
          <a:ext cx="431800" cy="431800"/>
        </p:xfrm>
        <a:graphic>
          <a:graphicData uri="http://schemas.openxmlformats.org/presentationml/2006/ole">
            <p:oleObj spid="_x0000_s4100" name="Презентация" showAsIcon="1" r:id="rId6" imgW="914400" imgH="714240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dirty="0" smtClean="0">
                <a:latin typeface="Monotype Corsiva" pitchFamily="66" charset="0"/>
              </a:rPr>
              <a:t>Українці завжди були милосердними.</a:t>
            </a:r>
            <a:endParaRPr lang="uk-UA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3286124"/>
            <a:ext cx="3857652" cy="33289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>
                <a:latin typeface="Calibri" pitchFamily="34" charset="0"/>
              </a:rPr>
              <a:t>   </a:t>
            </a:r>
            <a:r>
              <a:rPr lang="uk-UA" sz="2000" b="1" dirty="0" err="1" smtClean="0">
                <a:latin typeface="Calibri" pitchFamily="34" charset="0"/>
              </a:rPr>
              <a:t>“Якщо</a:t>
            </a:r>
            <a:r>
              <a:rPr lang="uk-UA" sz="2000" b="1" dirty="0" smtClean="0">
                <a:latin typeface="Calibri" pitchFamily="34" charset="0"/>
              </a:rPr>
              <a:t> знаходишся вгорі, подай руку  тому, хто внизу. Не забувай, життя може розпорядитися так, що тієї руки-допомоги благатимеш </a:t>
            </a:r>
            <a:r>
              <a:rPr lang="uk-UA" sz="2000" b="1" dirty="0" err="1" smtClean="0">
                <a:latin typeface="Calibri" pitchFamily="34" charset="0"/>
              </a:rPr>
              <a:t>ти”</a:t>
            </a:r>
            <a:r>
              <a:rPr lang="uk-UA" sz="2000" b="1" dirty="0" smtClean="0">
                <a:latin typeface="Calibri" pitchFamily="34" charset="0"/>
              </a:rPr>
              <a:t>,</a:t>
            </a:r>
            <a:r>
              <a:rPr lang="uk-UA" sz="2000" dirty="0" smtClean="0">
                <a:latin typeface="Calibri" pitchFamily="34" charset="0"/>
              </a:rPr>
              <a:t> </a:t>
            </a:r>
            <a:r>
              <a:rPr lang="uk-UA" sz="2400" dirty="0" smtClean="0">
                <a:latin typeface="Calibri" pitchFamily="34" charset="0"/>
              </a:rPr>
              <a:t>— </a:t>
            </a:r>
            <a:r>
              <a:rPr lang="uk-UA" sz="2000" i="1" dirty="0" smtClean="0">
                <a:latin typeface="Calibri" pitchFamily="34" charset="0"/>
              </a:rPr>
              <a:t>золоте правило, про яке постійно нагадують літні люди</a:t>
            </a:r>
            <a:r>
              <a:rPr lang="uk-UA" sz="2400" dirty="0" smtClean="0">
                <a:latin typeface="Calibri" pitchFamily="34" charset="0"/>
              </a:rPr>
              <a:t>.</a:t>
            </a:r>
          </a:p>
        </p:txBody>
      </p:sp>
      <p:pic>
        <p:nvPicPr>
          <p:cNvPr id="3074" name="Picture 2" descr="D:\фотографії\фото школи\100_0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86123"/>
            <a:ext cx="4500594" cy="33754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1357298"/>
            <a:ext cx="8429684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b="1" dirty="0" smtClean="0"/>
              <a:t>На жаль,  найбільше жебраків саме в нас, на Україні. Милосердя, так притаманне українцю, часто використовують в корисних цілях , з метою наживи… За розповідями старожилів милостиня допоможе уникнути подібної долі дітей того, хто подає . </a:t>
            </a:r>
          </a:p>
          <a:p>
            <a:r>
              <a:rPr lang="uk-UA" sz="1600" b="1" dirty="0" smtClean="0"/>
              <a:t>Щоб хоч  на мить покращили настрій хворим дітям, ми провели в школі акцію </a:t>
            </a:r>
            <a:r>
              <a:rPr lang="uk-UA" sz="1600" b="1" dirty="0" err="1" smtClean="0"/>
              <a:t>“Протягни</a:t>
            </a:r>
            <a:r>
              <a:rPr lang="uk-UA" sz="1600" b="1" dirty="0" smtClean="0"/>
              <a:t> руку тому, хто її </a:t>
            </a:r>
            <a:r>
              <a:rPr lang="uk-UA" sz="1600" b="1" dirty="0" err="1" smtClean="0"/>
              <a:t>потребує”</a:t>
            </a:r>
            <a:r>
              <a:rPr lang="uk-UA" sz="1600" b="1" dirty="0" smtClean="0"/>
              <a:t>.</a:t>
            </a:r>
          </a:p>
          <a:p>
            <a:r>
              <a:rPr lang="uk-UA" sz="1600" b="1" dirty="0" smtClean="0"/>
              <a:t>На світлині вчителі нашої школи передають дітям </a:t>
            </a:r>
            <a:r>
              <a:rPr lang="uk-UA" sz="1600" b="1" dirty="0" err="1" smtClean="0"/>
              <a:t>Мельнице-Подільської</a:t>
            </a:r>
            <a:r>
              <a:rPr lang="uk-UA" sz="1600" b="1" dirty="0" smtClean="0"/>
              <a:t> </a:t>
            </a:r>
          </a:p>
          <a:p>
            <a:r>
              <a:rPr lang="uk-UA" sz="1600" b="1" dirty="0" smtClean="0"/>
              <a:t>школи – інтернату  солодощі, куплені за гроші, зібрані нашими учнями.</a:t>
            </a:r>
          </a:p>
        </p:txBody>
      </p:sp>
      <p:pic>
        <p:nvPicPr>
          <p:cNvPr id="6" name="Picture 16" descr="Artistic-fram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86124"/>
            <a:ext cx="469963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:\Users\777\Desktop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314271"/>
            <a:ext cx="1457332" cy="1624318"/>
          </a:xfrm>
          <a:prstGeom prst="rect">
            <a:avLst/>
          </a:prstGeom>
          <a:noFill/>
        </p:spPr>
      </p:pic>
      <p:pic>
        <p:nvPicPr>
          <p:cNvPr id="26627" name="Picture 3" descr="D:\Картинки\Other\3D graphics\3D_0011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596" y="1357298"/>
            <a:ext cx="8286808" cy="53237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Monotype Corsiva" pitchFamily="66" charset="0"/>
              </a:rPr>
              <a:t>Мить осяяння…</a:t>
            </a:r>
            <a:endParaRPr lang="uk-UA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928662" y="2786058"/>
            <a:ext cx="6786610" cy="2571768"/>
          </a:xfrm>
          <a:prstGeom prst="vertic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      Моральний закон спілкування:</a:t>
            </a:r>
          </a:p>
          <a:p>
            <a:endParaRPr lang="uk-UA" sz="20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1.У всіх вчинках людина має керуватися любов</a:t>
            </a:r>
            <a:r>
              <a:rPr lang="en-US" sz="2000" b="1" dirty="0" smtClean="0">
                <a:solidFill>
                  <a:schemeClr val="bg1"/>
                </a:solidFill>
              </a:rPr>
              <a:t>’</a:t>
            </a:r>
            <a:r>
              <a:rPr lang="uk-UA" sz="2000" b="1" dirty="0" smtClean="0">
                <a:solidFill>
                  <a:schemeClr val="bg1"/>
                </a:solidFill>
              </a:rPr>
              <a:t>ю до всього, що її оточує – до Людини, Землі, Бога.</a:t>
            </a:r>
          </a:p>
          <a:p>
            <a:pPr algn="ctr"/>
            <a:endParaRPr lang="uk-UA" sz="1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28596" y="1357298"/>
            <a:ext cx="7715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Проаналізувавши  десять Заповідей Божих, ми зробили висновок, що всі вони пронизані однією ниткою, яка називається - Любов, </a:t>
            </a:r>
            <a:r>
              <a:rPr lang="uk-UA" b="1" dirty="0" err="1" smtClean="0">
                <a:solidFill>
                  <a:schemeClr val="bg1"/>
                </a:solidFill>
              </a:rPr>
              <a:t>любов</a:t>
            </a:r>
            <a:r>
              <a:rPr lang="uk-UA" b="1" dirty="0" smtClean="0">
                <a:solidFill>
                  <a:schemeClr val="bg1"/>
                </a:solidFill>
              </a:rPr>
              <a:t> до Людини, Землі, Бога.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Перед нами стояло завдання створити моральний кодекс, ми вирішили, що складатиметься він з єдиного пункту:</a:t>
            </a:r>
            <a:endParaRPr lang="uk-UA" sz="1600" b="1" dirty="0" smtClean="0">
              <a:solidFill>
                <a:schemeClr val="bg1"/>
              </a:solidFill>
            </a:endParaRPr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5357826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Щоб відродити після розрухи </a:t>
            </a:r>
            <a:r>
              <a:rPr lang="uk-UA" b="1" dirty="0" err="1" smtClean="0">
                <a:solidFill>
                  <a:schemeClr val="bg1"/>
                </a:solidFill>
              </a:rPr>
              <a:t>єкологію</a:t>
            </a:r>
            <a:r>
              <a:rPr lang="uk-UA" b="1" dirty="0" smtClean="0">
                <a:solidFill>
                  <a:schemeClr val="bg1"/>
                </a:solidFill>
              </a:rPr>
              <a:t> душі людської потрібно завжди керуватись ЛЮБОВ</a:t>
            </a:r>
            <a:r>
              <a:rPr lang="en-US" b="1" dirty="0" smtClean="0">
                <a:solidFill>
                  <a:schemeClr val="bg1"/>
                </a:solidFill>
              </a:rPr>
              <a:t>’</a:t>
            </a:r>
            <a:r>
              <a:rPr lang="ru-RU" b="1" dirty="0" smtClean="0">
                <a:solidFill>
                  <a:schemeClr val="bg1"/>
                </a:solidFill>
              </a:rPr>
              <a:t>Ю. </a:t>
            </a:r>
            <a:r>
              <a:rPr lang="uk-UA" b="1" dirty="0" smtClean="0">
                <a:solidFill>
                  <a:schemeClr val="bg1"/>
                </a:solidFill>
              </a:rPr>
              <a:t>І саме любов нас вилікує… Прекрасно, коли в душі світить сонечко, все співає, за плечима крила, що наче несуть в політ. І це сонечко може запалити в собі кожен із нас.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>
                <a:latin typeface="Monotype Corsiva" pitchFamily="66" charset="0"/>
              </a:rPr>
              <a:t>Отож</a:t>
            </a:r>
            <a:r>
              <a:rPr lang="uk-UA" sz="3600" dirty="0" smtClean="0"/>
              <a:t>,</a:t>
            </a:r>
            <a:r>
              <a:rPr lang="uk-UA" sz="3600" dirty="0" smtClean="0">
                <a:latin typeface="Monotype Corsiva" pitchFamily="66" charset="0"/>
              </a:rPr>
              <a:t> Любов – найкращий  </a:t>
            </a:r>
            <a:r>
              <a:rPr lang="uk-UA" sz="3600" dirty="0" err="1" smtClean="0">
                <a:latin typeface="Monotype Corsiva" pitchFamily="66" charset="0"/>
              </a:rPr>
              <a:t>“эколог”</a:t>
            </a:r>
            <a:r>
              <a:rPr lang="uk-UA" sz="3600" dirty="0" smtClean="0">
                <a:latin typeface="Monotype Corsiva" pitchFamily="66" charset="0"/>
              </a:rPr>
              <a:t> душі, тому обираємо Любов</a:t>
            </a:r>
            <a:br>
              <a:rPr lang="uk-UA" sz="3600" dirty="0" smtClean="0">
                <a:latin typeface="Monotype Corsiva" pitchFamily="66" charset="0"/>
              </a:rPr>
            </a:br>
            <a:endParaRPr lang="uk-UA" sz="36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571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1500174"/>
          <a:ext cx="842968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357158" y="1571612"/>
            <a:ext cx="2571768" cy="27860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/>
              <a:t>Кожен із нас вирішив зробити перший крок, щоб очистити свою мову, культуру, прибрати своє помешкання і звичайно ж душу.</a:t>
            </a:r>
          </a:p>
          <a:p>
            <a:r>
              <a:rPr lang="uk-UA" sz="1400" b="1" dirty="0" smtClean="0"/>
              <a:t>Ми запрошуємо кожного, хто вірить нам, зробити цей крок  разом із нами,  заради себе та майбутнього України</a:t>
            </a:r>
            <a:endParaRPr lang="uk-UA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72518" cy="92869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b="1" dirty="0" smtClean="0">
                <a:latin typeface="Monotype Corsiva" pitchFamily="66" charset="0"/>
              </a:rPr>
              <a:t>Путівник до країни щастя</a:t>
            </a:r>
            <a:endParaRPr lang="uk-UA" sz="3200" b="1" dirty="0">
              <a:latin typeface="Monotype Corsiva" pitchFamily="66" charset="0"/>
            </a:endParaRPr>
          </a:p>
        </p:txBody>
      </p:sp>
      <p:sp>
        <p:nvSpPr>
          <p:cNvPr id="8" name="Выгнутая вниз стрелка 7"/>
          <p:cNvSpPr/>
          <p:nvPr/>
        </p:nvSpPr>
        <p:spPr>
          <a:xfrm flipH="1">
            <a:off x="3500430" y="5429264"/>
            <a:ext cx="866780" cy="642942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Выгнутая вниз стрелка 9"/>
          <p:cNvSpPr/>
          <p:nvPr/>
        </p:nvSpPr>
        <p:spPr>
          <a:xfrm>
            <a:off x="4357686" y="5429264"/>
            <a:ext cx="785818" cy="642942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 rot="16200000">
            <a:off x="3547011" y="4739741"/>
            <a:ext cx="1621350" cy="285752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ердце 12"/>
          <p:cNvSpPr/>
          <p:nvPr/>
        </p:nvSpPr>
        <p:spPr>
          <a:xfrm>
            <a:off x="3857620" y="3929066"/>
            <a:ext cx="914400" cy="9144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Шестиугольник 14"/>
          <p:cNvSpPr/>
          <p:nvPr/>
        </p:nvSpPr>
        <p:spPr>
          <a:xfrm>
            <a:off x="2857488" y="5500702"/>
            <a:ext cx="489200" cy="3428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Шестиугольник 15"/>
          <p:cNvSpPr/>
          <p:nvPr/>
        </p:nvSpPr>
        <p:spPr>
          <a:xfrm>
            <a:off x="3071802" y="4071942"/>
            <a:ext cx="489200" cy="3428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Шестиугольник 16"/>
          <p:cNvSpPr/>
          <p:nvPr/>
        </p:nvSpPr>
        <p:spPr>
          <a:xfrm>
            <a:off x="4071934" y="2714620"/>
            <a:ext cx="489200" cy="3428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Шестиугольник 17"/>
          <p:cNvSpPr/>
          <p:nvPr/>
        </p:nvSpPr>
        <p:spPr>
          <a:xfrm>
            <a:off x="5072066" y="4143380"/>
            <a:ext cx="489200" cy="3428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Шестиугольник 18"/>
          <p:cNvSpPr/>
          <p:nvPr/>
        </p:nvSpPr>
        <p:spPr>
          <a:xfrm>
            <a:off x="5286380" y="5572140"/>
            <a:ext cx="489200" cy="3428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Арка 13"/>
          <p:cNvSpPr/>
          <p:nvPr/>
        </p:nvSpPr>
        <p:spPr>
          <a:xfrm>
            <a:off x="2643174" y="2500306"/>
            <a:ext cx="3357586" cy="7215238"/>
          </a:xfrm>
          <a:prstGeom prst="blockArc">
            <a:avLst>
              <a:gd name="adj1" fmla="val 10769833"/>
              <a:gd name="adj2" fmla="val 0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2786050" y="5357826"/>
            <a:ext cx="489200" cy="41433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Шестиугольник 35"/>
          <p:cNvSpPr/>
          <p:nvPr/>
        </p:nvSpPr>
        <p:spPr>
          <a:xfrm>
            <a:off x="3071802" y="4000504"/>
            <a:ext cx="489200" cy="41433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Шестиугольник 36"/>
          <p:cNvSpPr/>
          <p:nvPr/>
        </p:nvSpPr>
        <p:spPr>
          <a:xfrm>
            <a:off x="4071934" y="2714620"/>
            <a:ext cx="489200" cy="41433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Шестиугольник 37"/>
          <p:cNvSpPr/>
          <p:nvPr/>
        </p:nvSpPr>
        <p:spPr>
          <a:xfrm>
            <a:off x="5072066" y="3929066"/>
            <a:ext cx="489200" cy="41433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Шестиугольник 38"/>
          <p:cNvSpPr/>
          <p:nvPr/>
        </p:nvSpPr>
        <p:spPr>
          <a:xfrm>
            <a:off x="5357818" y="5357826"/>
            <a:ext cx="489200" cy="41433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85720" y="1357298"/>
            <a:ext cx="8572560" cy="100013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2910" y="1428736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Ми  зрозуміли, що засіявши свої серця любов</a:t>
            </a:r>
            <a:r>
              <a:rPr lang="en-US" b="1" dirty="0" smtClean="0">
                <a:solidFill>
                  <a:schemeClr val="bg1"/>
                </a:solidFill>
              </a:rPr>
              <a:t>’</a:t>
            </a:r>
            <a:r>
              <a:rPr lang="uk-UA" b="1" dirty="0" smtClean="0">
                <a:solidFill>
                  <a:schemeClr val="bg1"/>
                </a:solidFill>
              </a:rPr>
              <a:t>ю,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кожен із нас  закине якір щастя, для творення Добра  Людині, Землі, Природі. 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 і створили піктограму, яка стане нашим путівником до країни Щастя .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піктограму:</a:t>
            </a:r>
            <a:endParaRPr lang="uk-U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58246" cy="1143000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  <a:latin typeface="Monotype Corsiva" pitchFamily="66" charset="0"/>
              </a:rPr>
              <a:t>Підсумували зібрані факти… </a:t>
            </a:r>
            <a:endParaRPr lang="uk-UA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/>
          </a:bodyPr>
          <a:lstStyle/>
          <a:p>
            <a:endParaRPr lang="uk-UA" sz="1800" i="1" u="sng" dirty="0" smtClean="0"/>
          </a:p>
          <a:p>
            <a:endParaRPr lang="uk-UA" sz="1800" i="1" u="sng" dirty="0" smtClean="0"/>
          </a:p>
        </p:txBody>
      </p:sp>
      <p:graphicFrame>
        <p:nvGraphicFramePr>
          <p:cNvPr id="7" name="Схема 6"/>
          <p:cNvGraphicFramePr/>
          <p:nvPr/>
        </p:nvGraphicFramePr>
        <p:xfrm>
          <a:off x="357158" y="1571612"/>
          <a:ext cx="8358246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357158" y="4000504"/>
          <a:ext cx="8358246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28992" y="4000504"/>
            <a:ext cx="5277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Дорога без традицій  </a:t>
            </a:r>
            <a:r>
              <a:rPr lang="uk-UA" sz="2400" b="1" dirty="0" err="1" smtClean="0">
                <a:solidFill>
                  <a:schemeClr val="bg1"/>
                </a:solidFill>
              </a:rPr>
              <a:t>-дорога</a:t>
            </a:r>
            <a:r>
              <a:rPr lang="uk-UA" sz="2400" b="1" dirty="0" smtClean="0">
                <a:solidFill>
                  <a:schemeClr val="bg1"/>
                </a:solidFill>
              </a:rPr>
              <a:t> в нікуди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1714488"/>
            <a:ext cx="6946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Шлях людини, що знає та дотримується  традицій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AsOne/>
      </p:bldGraphic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>
            <a:off x="6643702" y="4857760"/>
            <a:ext cx="2060836" cy="177165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800" b="1" dirty="0" smtClean="0"/>
              <a:t>Наша гіпотеза істинна …</a:t>
            </a:r>
            <a:br>
              <a:rPr lang="uk-UA" sz="2800" b="1" dirty="0" smtClean="0"/>
            </a:br>
            <a:r>
              <a:rPr lang="uk-UA" sz="2800" b="1" dirty="0" smtClean="0"/>
              <a:t> Повернення до традицій предків – мовних, культурних, релігійних зробить  нас щасливими.</a:t>
            </a:r>
            <a:endParaRPr lang="uk-UA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571612"/>
            <a:ext cx="5257808" cy="5072098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chemeClr val="tx1"/>
                </a:solidFill>
              </a:rPr>
              <a:t>  </a:t>
            </a:r>
            <a:r>
              <a:rPr lang="uk-UA" sz="2000" b="1" dirty="0" smtClean="0">
                <a:solidFill>
                  <a:schemeClr val="tx1"/>
                </a:solidFill>
              </a:rPr>
              <a:t>Відчуття сорому і глибокої провини терзає душу за те, що так мало знаю свій рід.</a:t>
            </a:r>
          </a:p>
          <a:p>
            <a:pPr algn="ctr"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 Це відчуття породжує почуття нікчемності . </a:t>
            </a:r>
          </a:p>
          <a:p>
            <a:pPr algn="ctr"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 Так не можна жити далі, потрібно щось робити. І кожен із нас почне з себе. </a:t>
            </a:r>
          </a:p>
          <a:p>
            <a:pPr algn="ctr"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Лише наші стосунки з іншими є мірилом того, якою мірою кожен з нас Людина.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3929067"/>
            <a:ext cx="464347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Ми </a:t>
            </a:r>
            <a:r>
              <a:rPr lang="ru-RU" sz="2000" b="1" dirty="0" err="1" smtClean="0"/>
              <a:t>зрозуміли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чужі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традиції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перекривають</a:t>
            </a:r>
            <a:r>
              <a:rPr lang="ru-RU" sz="2000" b="1" dirty="0" smtClean="0"/>
              <a:t> шлях до </a:t>
            </a:r>
            <a:r>
              <a:rPr lang="ru-RU" sz="2000" b="1" dirty="0" err="1" smtClean="0"/>
              <a:t>успіху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чужорідне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тіло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організмі</a:t>
            </a:r>
            <a:r>
              <a:rPr lang="ru-RU" sz="2000" dirty="0" smtClean="0"/>
              <a:t> </a:t>
            </a:r>
            <a:r>
              <a:rPr lang="ru-RU" sz="2000" b="1" dirty="0" err="1" smtClean="0"/>
              <a:t>українця</a:t>
            </a:r>
            <a:r>
              <a:rPr lang="ru-RU" sz="2000" b="1" dirty="0" smtClean="0"/>
              <a:t>.</a:t>
            </a:r>
            <a:endParaRPr lang="uk-UA" sz="2000" b="1" dirty="0" smtClean="0"/>
          </a:p>
          <a:p>
            <a:endParaRPr lang="uk-UA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uk-UA" sz="2400" b="1" dirty="0" smtClean="0">
                <a:solidFill>
                  <a:srgbClr val="C00000"/>
                </a:solidFill>
                <a:latin typeface="Calibri" pitchFamily="34" charset="0"/>
              </a:rPr>
              <a:t>Хочеш врятувати </a:t>
            </a:r>
          </a:p>
          <a:p>
            <a:r>
              <a:rPr lang="uk-UA" sz="2400" b="1" dirty="0" smtClean="0">
                <a:solidFill>
                  <a:srgbClr val="C00000"/>
                </a:solidFill>
                <a:latin typeface="Calibri" pitchFamily="34" charset="0"/>
              </a:rPr>
              <a:t>Україну - </a:t>
            </a:r>
          </a:p>
          <a:p>
            <a:r>
              <a:rPr lang="uk-UA" sz="2400" b="1" dirty="0" smtClean="0">
                <a:solidFill>
                  <a:srgbClr val="C00000"/>
                </a:solidFill>
                <a:latin typeface="Calibri" pitchFamily="34" charset="0"/>
              </a:rPr>
              <a:t>врятуй себе!</a:t>
            </a:r>
            <a:endParaRPr lang="uk-UA" sz="24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D:\фотографії\фото школи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3318609"/>
            <a:ext cx="2643206" cy="3325072"/>
          </a:xfrm>
          <a:prstGeom prst="rect">
            <a:avLst/>
          </a:prstGeom>
          <a:noFill/>
        </p:spPr>
      </p:pic>
      <p:pic>
        <p:nvPicPr>
          <p:cNvPr id="6" name="Picture 16" descr="Artistic-fram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14686"/>
            <a:ext cx="2732486" cy="35004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1571612"/>
            <a:ext cx="2928958" cy="14773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b="1" dirty="0" smtClean="0"/>
              <a:t>Лише тоді, коли ми прийдемо у цей світ з любов’ю до себе, до світу і до всього живого ми досягнемо успіху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1571612"/>
            <a:ext cx="71438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Зоряна</a:t>
            </a:r>
          </a:p>
          <a:p>
            <a:r>
              <a:rPr lang="uk-UA" sz="2000" b="1" i="1" dirty="0" smtClean="0"/>
              <a:t>                                                                Юлія</a:t>
            </a:r>
          </a:p>
          <a:p>
            <a:r>
              <a:rPr lang="uk-UA" sz="2000" b="1" i="1" dirty="0" smtClean="0"/>
              <a:t>Тетяна</a:t>
            </a:r>
          </a:p>
          <a:p>
            <a:r>
              <a:rPr lang="uk-UA" sz="2000" b="1" i="1" dirty="0" smtClean="0"/>
              <a:t>                                                                Ірина</a:t>
            </a:r>
          </a:p>
          <a:p>
            <a:r>
              <a:rPr lang="uk-UA" sz="2000" b="1" i="1" dirty="0" smtClean="0"/>
              <a:t> Ірина</a:t>
            </a:r>
          </a:p>
          <a:p>
            <a:r>
              <a:rPr lang="uk-UA" sz="2000" b="1" i="1" dirty="0" smtClean="0"/>
              <a:t>                                                                Тетяна</a:t>
            </a:r>
          </a:p>
          <a:p>
            <a:r>
              <a:rPr lang="uk-UA" sz="2000" b="1" i="1" dirty="0" smtClean="0"/>
              <a:t>Аліна</a:t>
            </a:r>
          </a:p>
          <a:p>
            <a:r>
              <a:rPr lang="uk-UA" sz="2000" b="1" i="1" dirty="0" smtClean="0"/>
              <a:t>                                                                 Уляна</a:t>
            </a:r>
          </a:p>
          <a:p>
            <a:r>
              <a:rPr lang="uk-UA" sz="2000" b="1" i="1" dirty="0" smtClean="0"/>
              <a:t>Тетяна</a:t>
            </a:r>
          </a:p>
          <a:p>
            <a:r>
              <a:rPr lang="uk-UA" sz="2000" b="1" i="1" dirty="0" smtClean="0"/>
              <a:t>                                                                 Іванна</a:t>
            </a:r>
          </a:p>
          <a:p>
            <a:r>
              <a:rPr lang="uk-UA" sz="2000" b="1" i="1" dirty="0" smtClean="0"/>
              <a:t> Лілія</a:t>
            </a:r>
          </a:p>
          <a:p>
            <a:r>
              <a:rPr lang="uk-UA" sz="2000" b="1" i="1" dirty="0" smtClean="0"/>
              <a:t>                                                                 Ліна</a:t>
            </a:r>
          </a:p>
          <a:p>
            <a:r>
              <a:rPr lang="uk-UA" sz="2000" b="1" i="1" dirty="0" smtClean="0"/>
              <a:t>Антоніна</a:t>
            </a:r>
          </a:p>
          <a:p>
            <a:r>
              <a:rPr lang="uk-UA" sz="2000" b="1" i="1" dirty="0" smtClean="0"/>
              <a:t>                                                                 Надія</a:t>
            </a:r>
          </a:p>
          <a:p>
            <a:r>
              <a:rPr lang="uk-UA" sz="2000" b="1" i="1" dirty="0" smtClean="0"/>
              <a:t>Оксана</a:t>
            </a:r>
          </a:p>
          <a:p>
            <a:endParaRPr lang="uk-UA" sz="2400" b="1" i="1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dirty="0" smtClean="0">
                <a:latin typeface="Monotype Corsiva" pitchFamily="66" charset="0"/>
              </a:rPr>
              <a:t>Учасники </a:t>
            </a:r>
            <a:r>
              <a:rPr lang="uk-UA" sz="4000" dirty="0" smtClean="0">
                <a:latin typeface="Monotype Corsiva" pitchFamily="66" charset="0"/>
              </a:rPr>
              <a:t>проекту </a:t>
            </a:r>
            <a:br>
              <a:rPr lang="uk-UA" sz="4000" dirty="0" smtClean="0">
                <a:latin typeface="Monotype Corsiva" pitchFamily="66" charset="0"/>
              </a:rPr>
            </a:br>
            <a:r>
              <a:rPr lang="uk-UA" sz="4000" dirty="0" err="1" smtClean="0">
                <a:latin typeface="Monotype Corsiva" pitchFamily="66" charset="0"/>
              </a:rPr>
              <a:t>“Український</a:t>
            </a:r>
            <a:r>
              <a:rPr lang="uk-UA" sz="4000" dirty="0" smtClean="0">
                <a:latin typeface="Monotype Corsiva" pitchFamily="66" charset="0"/>
              </a:rPr>
              <a:t> </a:t>
            </a:r>
            <a:r>
              <a:rPr lang="uk-UA" sz="4000" dirty="0" err="1" smtClean="0">
                <a:latin typeface="Monotype Corsiva" pitchFamily="66" charset="0"/>
              </a:rPr>
              <a:t>“фен</a:t>
            </a:r>
            <a:r>
              <a:rPr lang="uk-UA" sz="4000" dirty="0" smtClean="0">
                <a:latin typeface="Monotype Corsiva" pitchFamily="66" charset="0"/>
              </a:rPr>
              <a:t> – </a:t>
            </a:r>
            <a:r>
              <a:rPr lang="uk-UA" sz="4000" dirty="0" err="1" smtClean="0">
                <a:latin typeface="Monotype Corsiva" pitchFamily="66" charset="0"/>
              </a:rPr>
              <a:t>шуй””</a:t>
            </a:r>
            <a:endParaRPr lang="uk-UA" sz="4000" dirty="0">
              <a:latin typeface="Monotype Corsiva" pitchFamily="66" charset="0"/>
            </a:endParaRPr>
          </a:p>
        </p:txBody>
      </p:sp>
      <p:pic>
        <p:nvPicPr>
          <p:cNvPr id="9" name="Picture 2" descr="C:\Users\777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57258" b="27492"/>
          <a:stretch>
            <a:fillRect/>
          </a:stretch>
        </p:blipFill>
        <p:spPr bwMode="auto">
          <a:xfrm>
            <a:off x="1142976" y="1643050"/>
            <a:ext cx="6500858" cy="4945405"/>
          </a:xfrm>
          <a:prstGeom prst="rect">
            <a:avLst/>
          </a:prstGeom>
          <a:noFill/>
        </p:spPr>
      </p:pic>
      <p:pic>
        <p:nvPicPr>
          <p:cNvPr id="6" name="Picture 16" descr="Artistic-fram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714380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0166" y="2428868"/>
            <a:ext cx="23756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uk-UA" dirty="0" smtClean="0"/>
          </a:p>
          <a:p>
            <a:r>
              <a:rPr lang="uk-UA" dirty="0" smtClean="0"/>
              <a:t> </a:t>
            </a:r>
          </a:p>
          <a:p>
            <a:endParaRPr lang="uk-UA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42852"/>
            <a:ext cx="9144000" cy="6678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4400" b="1" dirty="0" smtClean="0">
                <a:latin typeface="Monotype Corsiva" pitchFamily="66" charset="0"/>
              </a:rPr>
              <a:t>Спробуймо перейти бродом річку часу…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1285860"/>
            <a:ext cx="8072526" cy="49552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 щоб </a:t>
            </a:r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</a:rPr>
              <a:t>з’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ясувати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uk-UA" dirty="0" smtClean="0"/>
              <a:t> </a:t>
            </a:r>
          </a:p>
          <a:p>
            <a:pPr algn="ctr"/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«Чому ми тягнемось до чужих традицій, цураючись своїх»? </a:t>
            </a:r>
          </a:p>
          <a:p>
            <a:pPr algn="ctr"/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Для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 початку ми взялись за вивчення явищ, </a:t>
            </a:r>
          </a:p>
          <a:p>
            <a:pPr algn="ctr"/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</a:rPr>
              <a:t>пов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’</a:t>
            </a:r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</a:rPr>
              <a:t>язаних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 із втратою родової </a:t>
            </a:r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</a:rPr>
              <a:t>пам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’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яті у </a:t>
            </a:r>
          </a:p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культурі, мові та релігії українців.</a:t>
            </a:r>
          </a:p>
          <a:p>
            <a:pPr algn="ctr"/>
            <a:endParaRPr lang="uk-UA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Щоб дати пояснення непоясненним явищам</a:t>
            </a:r>
          </a:p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  висунули гіпотезу:</a:t>
            </a:r>
          </a:p>
          <a:p>
            <a:pPr algn="ctr"/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400" b="1" i="1" u="sng" dirty="0" smtClean="0">
                <a:solidFill>
                  <a:srgbClr val="C00000"/>
                </a:solidFill>
              </a:rPr>
              <a:t>Повернення до традицій сприятиме щастю українців</a:t>
            </a:r>
          </a:p>
          <a:p>
            <a:pPr algn="ctr"/>
            <a:r>
              <a:rPr lang="uk-UA" b="1" dirty="0" smtClean="0"/>
              <a:t>Щоб довести її потрібно </a:t>
            </a:r>
            <a:r>
              <a:rPr lang="uk-UA" b="1" dirty="0" err="1" smtClean="0"/>
              <a:t>розв</a:t>
            </a:r>
            <a:r>
              <a:rPr lang="en-US" b="1" dirty="0" smtClean="0"/>
              <a:t>’</a:t>
            </a:r>
            <a:r>
              <a:rPr lang="uk-UA" b="1" dirty="0" err="1" smtClean="0"/>
              <a:t>язати</a:t>
            </a:r>
            <a:r>
              <a:rPr lang="uk-UA" b="1" dirty="0" smtClean="0"/>
              <a:t> такі завдання:</a:t>
            </a:r>
          </a:p>
          <a:p>
            <a:pPr algn="ctr"/>
            <a:endParaRPr lang="uk-UA" b="1" dirty="0" smtClean="0"/>
          </a:p>
          <a:p>
            <a:pPr algn="ctr">
              <a:buFont typeface="Arial" pitchFamily="34" charset="0"/>
              <a:buChar char="•"/>
            </a:pPr>
            <a:r>
              <a:rPr lang="uk-UA" b="1" dirty="0" smtClean="0"/>
              <a:t>Дізнатись, якою мірою мова впливає на долю людини, країни?</a:t>
            </a:r>
          </a:p>
          <a:p>
            <a:pPr algn="ctr">
              <a:buFont typeface="Arial" pitchFamily="34" charset="0"/>
              <a:buChar char="•"/>
            </a:pPr>
            <a:r>
              <a:rPr lang="uk-UA" b="1" dirty="0" smtClean="0"/>
              <a:t> З</a:t>
            </a:r>
            <a:r>
              <a:rPr lang="en-US" b="1" dirty="0" smtClean="0"/>
              <a:t>’</a:t>
            </a:r>
            <a:r>
              <a:rPr lang="uk-UA" b="1" dirty="0" smtClean="0"/>
              <a:t>ясувати, як знання  культурних надбань нації допоможе людині?</a:t>
            </a:r>
          </a:p>
          <a:p>
            <a:pPr algn="ctr">
              <a:buFont typeface="Arial" pitchFamily="34" charset="0"/>
              <a:buChar char="•"/>
            </a:pPr>
            <a:r>
              <a:rPr lang="uk-UA" b="1" dirty="0" smtClean="0"/>
              <a:t>Довести, чи полагодивши свою духовну лінію, людина стане щасливою?</a:t>
            </a:r>
          </a:p>
          <a:p>
            <a:pPr algn="ctr">
              <a:buFont typeface="Arial" pitchFamily="34" charset="0"/>
              <a:buChar char="•"/>
            </a:pPr>
            <a:endParaRPr lang="uk-UA" b="1" dirty="0" smtClean="0"/>
          </a:p>
          <a:p>
            <a:endParaRPr lang="uk-UA" b="1" dirty="0" smtClean="0"/>
          </a:p>
          <a:p>
            <a:endParaRPr lang="uk-UA" sz="2000" dirty="0" smtClean="0"/>
          </a:p>
        </p:txBody>
      </p:sp>
      <p:pic>
        <p:nvPicPr>
          <p:cNvPr id="8" name="Picture 16" descr="Artistic-fram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501122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285720" y="2643182"/>
          <a:ext cx="4857784" cy="4214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5720" y="1785926"/>
            <a:ext cx="857256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dirty="0" smtClean="0"/>
              <a:t>Вивчення  громадської думки: </a:t>
            </a:r>
            <a:r>
              <a:rPr lang="uk-UA" b="1" dirty="0" smtClean="0"/>
              <a:t>Ми опитали п</a:t>
            </a:r>
            <a:r>
              <a:rPr lang="en-US" b="1" dirty="0" smtClean="0"/>
              <a:t>’</a:t>
            </a:r>
            <a:r>
              <a:rPr lang="uk-UA" b="1" dirty="0" err="1" smtClean="0"/>
              <a:t>ятдесят</a:t>
            </a:r>
            <a:r>
              <a:rPr lang="uk-UA" b="1" dirty="0" smtClean="0"/>
              <a:t> своїх знайомих, сусідів: </a:t>
            </a:r>
          </a:p>
          <a:p>
            <a:r>
              <a:rPr lang="uk-UA" b="1" dirty="0" err="1" smtClean="0"/>
              <a:t>“Чи</a:t>
            </a:r>
            <a:r>
              <a:rPr lang="uk-UA" b="1" dirty="0" smtClean="0"/>
              <a:t> дотримуються у вашій сім</a:t>
            </a:r>
            <a:r>
              <a:rPr lang="en-US" b="1" dirty="0" smtClean="0"/>
              <a:t>’</a:t>
            </a:r>
            <a:r>
              <a:rPr lang="uk-UA" b="1" dirty="0" smtClean="0"/>
              <a:t>ї традицій?” та створили діаграму опитування.</a:t>
            </a:r>
          </a:p>
          <a:p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285728"/>
            <a:ext cx="8572560" cy="13849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atin typeface="Monotype Corsiva" pitchFamily="66" charset="0"/>
              </a:rPr>
              <a:t>Відкриття</a:t>
            </a:r>
            <a:r>
              <a:rPr lang="uk-UA" sz="2800" b="1" dirty="0" smtClean="0">
                <a:latin typeface="Monotype Corsiva" pitchFamily="66" charset="0"/>
              </a:rPr>
              <a:t> </a:t>
            </a:r>
            <a:r>
              <a:rPr lang="uk-UA" sz="3600" b="1" dirty="0" smtClean="0">
                <a:latin typeface="Monotype Corsiva" pitchFamily="66" charset="0"/>
              </a:rPr>
              <a:t>перше:</a:t>
            </a:r>
            <a:endParaRPr lang="uk-UA" sz="2800" b="1" dirty="0" smtClean="0">
              <a:latin typeface="Monotype Corsiva" pitchFamily="66" charset="0"/>
            </a:endParaRPr>
          </a:p>
          <a:p>
            <a:pPr algn="ctr"/>
            <a:r>
              <a:rPr lang="uk-UA" sz="2400" b="1" dirty="0" smtClean="0">
                <a:latin typeface="Arial Narrow" pitchFamily="34" charset="0"/>
              </a:rPr>
              <a:t>Ми  дізнались, що люди недосконало знають свої традиції,</a:t>
            </a:r>
          </a:p>
          <a:p>
            <a:pPr algn="ctr"/>
            <a:r>
              <a:rPr lang="uk-UA" sz="2400" b="1" dirty="0" smtClean="0">
                <a:latin typeface="Arial Narrow" pitchFamily="34" charset="0"/>
              </a:rPr>
              <a:t>та тішить те, вони знають про своє незнання і вибір за ними!</a:t>
            </a:r>
            <a:endParaRPr lang="uk-UA" sz="2400" b="1" dirty="0"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43438" y="3714752"/>
            <a:ext cx="4143404" cy="2893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 smtClean="0"/>
              <a:t>     18 –о  чол.  дали ствердну відповідь </a:t>
            </a:r>
          </a:p>
          <a:p>
            <a:r>
              <a:rPr lang="ru-RU" b="1" dirty="0" smtClean="0"/>
              <a:t>       32-є </a:t>
            </a:r>
            <a:r>
              <a:rPr lang="ru-RU" b="1" dirty="0" err="1" smtClean="0"/>
              <a:t>опитаних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відповіли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у </a:t>
            </a:r>
            <a:r>
              <a:rPr lang="ru-RU" b="1" dirty="0" err="1" smtClean="0"/>
              <a:t>їхніх</a:t>
            </a:r>
            <a:r>
              <a:rPr lang="uk-UA" b="1" dirty="0" smtClean="0"/>
              <a:t>    сім</a:t>
            </a:r>
            <a:r>
              <a:rPr lang="en-US" b="1" dirty="0" smtClean="0"/>
              <a:t>’</a:t>
            </a:r>
            <a:r>
              <a:rPr lang="ru-RU" b="1" dirty="0" err="1" smtClean="0"/>
              <a:t>ях</a:t>
            </a:r>
            <a:r>
              <a:rPr lang="ru-RU" b="1" dirty="0" smtClean="0"/>
              <a:t> не </a:t>
            </a:r>
            <a:r>
              <a:rPr lang="uk-UA" b="1" dirty="0" smtClean="0"/>
              <a:t>дотримуються традицій,</a:t>
            </a:r>
            <a:endParaRPr lang="ru-RU" b="1" dirty="0" smtClean="0"/>
          </a:p>
          <a:p>
            <a:r>
              <a:rPr lang="ru-RU" b="1" dirty="0" smtClean="0"/>
              <a:t>      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яких</a:t>
            </a:r>
            <a:r>
              <a:rPr lang="ru-RU" b="1" dirty="0" smtClean="0"/>
              <a:t> 6-о назвали причиною  </a:t>
            </a:r>
            <a:r>
              <a:rPr lang="ru-RU" b="1" dirty="0" err="1" smtClean="0"/>
              <a:t>погане</a:t>
            </a:r>
            <a:r>
              <a:rPr lang="ru-RU" b="1" dirty="0" smtClean="0"/>
              <a:t> </a:t>
            </a:r>
            <a:r>
              <a:rPr lang="ru-RU" b="1" dirty="0" err="1" smtClean="0"/>
              <a:t>знання</a:t>
            </a:r>
            <a:r>
              <a:rPr lang="ru-RU" b="1" dirty="0" smtClean="0"/>
              <a:t> традиций </a:t>
            </a:r>
            <a:r>
              <a:rPr lang="ru-RU" b="1" dirty="0" err="1" smtClean="0"/>
              <a:t>свого</a:t>
            </a:r>
            <a:r>
              <a:rPr lang="ru-RU" b="1" dirty="0" smtClean="0"/>
              <a:t> народу,</a:t>
            </a:r>
          </a:p>
          <a:p>
            <a:r>
              <a:rPr lang="ru-RU" b="1" dirty="0" smtClean="0"/>
              <a:t>       17-о - не </a:t>
            </a:r>
            <a:r>
              <a:rPr lang="ru-RU" b="1" dirty="0" err="1" smtClean="0"/>
              <a:t>знають</a:t>
            </a:r>
            <a:r>
              <a:rPr lang="ru-RU" b="1" dirty="0" smtClean="0"/>
              <a:t> </a:t>
            </a:r>
            <a:r>
              <a:rPr lang="ru-RU" b="1" dirty="0" err="1" smtClean="0"/>
              <a:t>наслідків</a:t>
            </a:r>
            <a:r>
              <a:rPr lang="ru-RU" b="1" dirty="0" smtClean="0"/>
              <a:t> </a:t>
            </a:r>
            <a:r>
              <a:rPr lang="ru-RU" b="1" dirty="0" err="1" smtClean="0"/>
              <a:t>втрати</a:t>
            </a:r>
            <a:r>
              <a:rPr lang="ru-RU" b="1" dirty="0" smtClean="0"/>
              <a:t> </a:t>
            </a:r>
            <a:r>
              <a:rPr lang="ru-RU" b="1" dirty="0" err="1" smtClean="0"/>
              <a:t>родової</a:t>
            </a:r>
            <a:r>
              <a:rPr lang="ru-RU" b="1" dirty="0" smtClean="0"/>
              <a:t> </a:t>
            </a:r>
            <a:r>
              <a:rPr lang="ru-RU" b="1" dirty="0" err="1" smtClean="0"/>
              <a:t>пам</a:t>
            </a:r>
            <a:r>
              <a:rPr lang="en-US" b="1" dirty="0" smtClean="0"/>
              <a:t>’</a:t>
            </a:r>
            <a:r>
              <a:rPr lang="uk-UA" b="1" dirty="0" smtClean="0"/>
              <a:t>яті,</a:t>
            </a:r>
          </a:p>
          <a:p>
            <a:r>
              <a:rPr lang="uk-UA" b="1" dirty="0" smtClean="0"/>
              <a:t>       7-о – не надають цьому важливого значення,</a:t>
            </a:r>
          </a:p>
          <a:p>
            <a:r>
              <a:rPr lang="uk-UA" b="1" dirty="0" smtClean="0"/>
              <a:t>       2-є -  інші відповіді</a:t>
            </a:r>
            <a:r>
              <a:rPr lang="uk-UA" sz="2000" b="1" dirty="0" smtClean="0"/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14876" y="3786190"/>
            <a:ext cx="271458" cy="2000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/>
          <p:cNvSpPr/>
          <p:nvPr/>
        </p:nvSpPr>
        <p:spPr>
          <a:xfrm>
            <a:off x="4714876" y="4643446"/>
            <a:ext cx="271458" cy="20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угольник 19"/>
          <p:cNvSpPr/>
          <p:nvPr/>
        </p:nvSpPr>
        <p:spPr>
          <a:xfrm>
            <a:off x="4714876" y="5214950"/>
            <a:ext cx="271458" cy="2000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>
            <a:off x="4714876" y="5715016"/>
            <a:ext cx="271458" cy="20002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 21"/>
          <p:cNvSpPr/>
          <p:nvPr/>
        </p:nvSpPr>
        <p:spPr>
          <a:xfrm>
            <a:off x="4714876" y="6286520"/>
            <a:ext cx="271458" cy="20002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28596" y="1357298"/>
            <a:ext cx="8286808" cy="535785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86808" cy="114300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uk-UA" sz="3200" b="1" dirty="0" smtClean="0">
                <a:solidFill>
                  <a:schemeClr val="bg1"/>
                </a:solidFill>
                <a:latin typeface="Monotype Corsiva" pitchFamily="66" charset="0"/>
              </a:rPr>
              <a:t>     </a:t>
            </a:r>
            <a:br>
              <a:rPr lang="uk-UA" sz="32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3200" b="1" dirty="0" smtClean="0">
                <a:solidFill>
                  <a:schemeClr val="bg1"/>
                </a:solidFill>
                <a:latin typeface="Monotype Corsiva" pitchFamily="66" charset="0"/>
              </a:rPr>
              <a:t>      </a:t>
            </a:r>
            <a:br>
              <a:rPr lang="uk-UA" sz="32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3200" b="1" dirty="0" smtClean="0">
                <a:solidFill>
                  <a:schemeClr val="bg1"/>
                </a:solidFill>
                <a:latin typeface="Monotype Corsiva" pitchFamily="66" charset="0"/>
              </a:rPr>
              <a:t>      Мова - символ, що єднає наш рід український,</a:t>
            </a:r>
            <a:br>
              <a:rPr lang="uk-UA" sz="32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                       </a:t>
            </a:r>
            <a:r>
              <a:rPr lang="ru-RU" sz="2800" b="1" dirty="0" smtClean="0">
                <a:latin typeface="Monotype Corsiva" pitchFamily="66" charset="0"/>
              </a:rPr>
              <a:t>вона </a:t>
            </a:r>
            <a:r>
              <a:rPr lang="ru-RU" sz="2800" b="1" dirty="0" err="1" smtClean="0">
                <a:latin typeface="Monotype Corsiva" pitchFamily="66" charset="0"/>
              </a:rPr>
              <a:t>виховує</a:t>
            </a:r>
            <a:r>
              <a:rPr lang="ru-RU" sz="2800" b="1" dirty="0" smtClean="0">
                <a:latin typeface="Monotype Corsiva" pitchFamily="66" charset="0"/>
              </a:rPr>
              <a:t> у нас </a:t>
            </a:r>
            <a:r>
              <a:rPr lang="ru-RU" sz="2800" b="1" dirty="0" err="1" smtClean="0">
                <a:latin typeface="Monotype Corsiva" pitchFamily="66" charset="0"/>
              </a:rPr>
              <a:t>патріотизм</a:t>
            </a:r>
            <a:r>
              <a:rPr lang="ru-RU" sz="3200" b="1" dirty="0" smtClean="0">
                <a:latin typeface="Monotype Corsiva" pitchFamily="66" charset="0"/>
              </a:rPr>
              <a:t/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uk-UA" sz="3200" b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uk-UA" sz="32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32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endParaRPr lang="uk-UA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00035" y="6143644"/>
            <a:ext cx="821537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C00000"/>
                </a:solidFill>
              </a:rPr>
              <a:t>І в вас і в нас хай буде </a:t>
            </a:r>
            <a:r>
              <a:rPr lang="uk-UA" sz="2400" b="1" i="1" dirty="0" smtClean="0">
                <a:solidFill>
                  <a:srgbClr val="C00000"/>
                </a:solidFill>
              </a:rPr>
              <a:t>гаразд, щоб ви і ми щасливі були!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714348" y="1571612"/>
            <a:ext cx="3571900" cy="1271590"/>
          </a:xfrm>
          <a:prstGeom prst="wav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Волна 10"/>
          <p:cNvSpPr/>
          <p:nvPr/>
        </p:nvSpPr>
        <p:spPr>
          <a:xfrm>
            <a:off x="4572000" y="2143116"/>
            <a:ext cx="3857652" cy="84296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Волна 11"/>
          <p:cNvSpPr/>
          <p:nvPr/>
        </p:nvSpPr>
        <p:spPr>
          <a:xfrm>
            <a:off x="714348" y="2500306"/>
            <a:ext cx="3571900" cy="1200152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Волна 12"/>
          <p:cNvSpPr/>
          <p:nvPr/>
        </p:nvSpPr>
        <p:spPr>
          <a:xfrm>
            <a:off x="4572000" y="2786058"/>
            <a:ext cx="3857652" cy="842962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Волна 13"/>
          <p:cNvSpPr/>
          <p:nvPr/>
        </p:nvSpPr>
        <p:spPr>
          <a:xfrm>
            <a:off x="4572000" y="1571612"/>
            <a:ext cx="3857652" cy="771524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714348" y="3857628"/>
            <a:ext cx="3571900" cy="19082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2800" b="1" i="1" dirty="0" smtClean="0">
                <a:solidFill>
                  <a:schemeClr val="bg1"/>
                </a:solidFill>
              </a:rPr>
              <a:t>У нас…</a:t>
            </a:r>
          </a:p>
          <a:p>
            <a:pPr lvl="0" algn="ctr">
              <a:spcBef>
                <a:spcPct val="0"/>
              </a:spcBef>
              <a:defRPr/>
            </a:pPr>
            <a:r>
              <a:rPr lang="uk-UA" b="1" dirty="0" smtClean="0">
                <a:solidFill>
                  <a:schemeClr val="bg1"/>
                </a:solidFill>
              </a:rPr>
              <a:t>Добродій – людина, що </a:t>
            </a:r>
          </a:p>
          <a:p>
            <a:pPr lvl="0" algn="ctr">
              <a:spcBef>
                <a:spcPct val="0"/>
              </a:spcBef>
              <a:defRPr/>
            </a:pPr>
            <a:r>
              <a:rPr lang="uk-UA" b="1" dirty="0" smtClean="0">
                <a:solidFill>
                  <a:schemeClr val="bg1"/>
                </a:solidFill>
              </a:rPr>
              <a:t>робить добро</a:t>
            </a:r>
          </a:p>
          <a:p>
            <a:pPr lvl="0" algn="ctr">
              <a:spcBef>
                <a:spcPct val="0"/>
              </a:spcBef>
              <a:defRPr/>
            </a:pPr>
            <a:r>
              <a:rPr lang="uk-UA" b="1" dirty="0" smtClean="0">
                <a:solidFill>
                  <a:schemeClr val="bg1"/>
                </a:solidFill>
              </a:rPr>
              <a:t>Мати – найдорожча людина, </a:t>
            </a:r>
          </a:p>
          <a:p>
            <a:pPr lvl="0" algn="ctr">
              <a:spcBef>
                <a:spcPct val="0"/>
              </a:spcBef>
              <a:defRPr/>
            </a:pPr>
            <a:r>
              <a:rPr lang="uk-UA" b="1" dirty="0" smtClean="0">
                <a:solidFill>
                  <a:schemeClr val="bg1"/>
                </a:solidFill>
              </a:rPr>
              <a:t>мати, що народила, </a:t>
            </a:r>
          </a:p>
          <a:p>
            <a:pPr lvl="0" algn="ctr">
              <a:spcBef>
                <a:spcPct val="0"/>
              </a:spcBef>
              <a:defRPr/>
            </a:pPr>
            <a:r>
              <a:rPr lang="uk-UA" b="1" dirty="0" smtClean="0">
                <a:solidFill>
                  <a:schemeClr val="bg1"/>
                </a:solidFill>
              </a:rPr>
              <a:t>мати - Батьківщина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3857628"/>
            <a:ext cx="3857652" cy="19180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У них…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Товариш – товар (худоба 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виставлена на продаж)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Мати – </a:t>
            </a:r>
            <a:r>
              <a:rPr lang="uk-UA" b="1" dirty="0" err="1" smtClean="0">
                <a:solidFill>
                  <a:schemeClr val="bg1"/>
                </a:solidFill>
              </a:rPr>
              <a:t>найганебніші</a:t>
            </a:r>
            <a:r>
              <a:rPr lang="uk-UA" b="1" dirty="0" smtClean="0">
                <a:solidFill>
                  <a:schemeClr val="bg1"/>
                </a:solidFill>
              </a:rPr>
              <a:t> слова, 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вживаючи які, ми стаємо 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товаришами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Picture 16" descr="Artistic-fram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857628"/>
            <a:ext cx="3602036" cy="1857389"/>
          </a:xfrm>
          <a:prstGeom prst="rect">
            <a:avLst/>
          </a:prstGeom>
          <a:noFill/>
        </p:spPr>
      </p:pic>
      <p:pic>
        <p:nvPicPr>
          <p:cNvPr id="20" name="Picture 16" descr="Artistic-fram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857628"/>
            <a:ext cx="3887788" cy="1857389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428596" y="5786454"/>
            <a:ext cx="8286808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Ми дізнались, </a:t>
            </a:r>
            <a:r>
              <a:rPr lang="uk-UA" b="1" i="1" dirty="0" smtClean="0"/>
              <a:t> </a:t>
            </a:r>
            <a:r>
              <a:rPr lang="uk-UA" b="1" i="1" dirty="0" err="1" smtClean="0"/>
              <a:t>“...щ</a:t>
            </a:r>
            <a:r>
              <a:rPr lang="uk-UA" b="1" dirty="0" err="1" smtClean="0">
                <a:solidFill>
                  <a:schemeClr val="bg1"/>
                </a:solidFill>
              </a:rPr>
              <a:t>о</a:t>
            </a:r>
            <a:r>
              <a:rPr lang="uk-UA" b="1" dirty="0" smtClean="0">
                <a:solidFill>
                  <a:schemeClr val="bg1"/>
                </a:solidFill>
              </a:rPr>
              <a:t> будь-який відступ від мовленнєвого етикету псує настрій, вносить непорозуміння в людські стосунки, а інколи, навіть, калічить душу та ранить серце </a:t>
            </a:r>
            <a:r>
              <a:rPr lang="uk-UA" b="1" dirty="0" err="1" smtClean="0">
                <a:solidFill>
                  <a:schemeClr val="bg1"/>
                </a:solidFill>
              </a:rPr>
              <a:t>людини”</a:t>
            </a:r>
            <a:r>
              <a:rPr lang="uk-UA" b="1" dirty="0" smtClean="0">
                <a:solidFill>
                  <a:schemeClr val="bg1"/>
                </a:solidFill>
              </a:rPr>
              <a:t>                                                           </a:t>
            </a:r>
            <a:r>
              <a:rPr lang="uk-UA" b="1" dirty="0" err="1" smtClean="0">
                <a:solidFill>
                  <a:schemeClr val="bg1"/>
                </a:solidFill>
              </a:rPr>
              <a:t>Стельмахович</a:t>
            </a:r>
            <a:r>
              <a:rPr lang="uk-UA" b="1" dirty="0" smtClean="0">
                <a:solidFill>
                  <a:schemeClr val="bg1"/>
                </a:solidFill>
              </a:rPr>
              <a:t> М.Г.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5786454"/>
            <a:ext cx="8286808" cy="9144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Monotype Corsiva" pitchFamily="66" charset="0"/>
              </a:rPr>
              <a:t>  </a:t>
            </a:r>
            <a:r>
              <a:rPr lang="ru-RU" sz="3200" b="1" dirty="0" err="1" smtClean="0">
                <a:latin typeface="Monotype Corsiva" pitchFamily="66" charset="0"/>
              </a:rPr>
              <a:t>Відкриття</a:t>
            </a:r>
            <a:r>
              <a:rPr lang="ru-RU" sz="3200" b="1" dirty="0" smtClean="0">
                <a:latin typeface="Monotype Corsiva" pitchFamily="66" charset="0"/>
              </a:rPr>
              <a:t> друге :     </a:t>
            </a:r>
            <a:r>
              <a:rPr lang="ru-RU" sz="2000" b="1" dirty="0" smtClean="0"/>
              <a:t>Доведено,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якою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мовою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розмовляє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людина</a:t>
            </a:r>
            <a:r>
              <a:rPr lang="ru-RU" sz="2000" b="1" dirty="0" smtClean="0"/>
              <a:t>, такою ж </a:t>
            </a:r>
            <a:r>
              <a:rPr lang="ru-RU" sz="2000" b="1" dirty="0" err="1" smtClean="0"/>
              <a:t>думає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творить. </a:t>
            </a:r>
            <a:r>
              <a:rPr lang="ru-RU" sz="2000" b="1" dirty="0" err="1" smtClean="0"/>
              <a:t>Мова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прив</a:t>
            </a:r>
            <a:r>
              <a:rPr lang="en-US" sz="2000" b="1" dirty="0" smtClean="0"/>
              <a:t>’</a:t>
            </a:r>
            <a:r>
              <a:rPr lang="uk-UA" sz="2000" b="1" dirty="0" err="1" smtClean="0"/>
              <a:t>язує</a:t>
            </a:r>
            <a:r>
              <a:rPr lang="uk-UA" sz="2000" b="1" dirty="0" smtClean="0"/>
              <a:t> до території.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24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фотографії\фото школи\Зобр005.jpg"/>
          <p:cNvPicPr>
            <a:picLocks noChangeAspect="1" noChangeArrowheads="1"/>
          </p:cNvPicPr>
          <p:nvPr/>
        </p:nvPicPr>
        <p:blipFill>
          <a:blip r:embed="rId2"/>
          <a:srcRect b="11253"/>
          <a:stretch>
            <a:fillRect/>
          </a:stretch>
        </p:blipFill>
        <p:spPr bwMode="auto">
          <a:xfrm>
            <a:off x="357158" y="1142984"/>
            <a:ext cx="4622315" cy="5469531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214942" y="1142984"/>
            <a:ext cx="3643338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/>
              <a:t>Ми зрозуміли це, відвідавши урок патріотизму, який  шостого лютого 2009р. провів для  нас у місцевому краєзнавчому музеї  перший командувач ВМС України віце-адмірал Борис Кожин у честь 15 - річниці створення в нашому місті Морського братства.  Та в  наш час у </a:t>
            </a:r>
            <a:r>
              <a:rPr lang="uk-UA" b="1" dirty="0" err="1" smtClean="0"/>
              <a:t>екстримальних</a:t>
            </a:r>
            <a:r>
              <a:rPr lang="uk-UA" b="1" dirty="0" smtClean="0"/>
              <a:t> умовах у нас, українців, все таки проявляється патріотизм. Коли в 1991р. Б.Кожину дали завдання  створити український флот, моряки, які служили в Радянському флоті почали переходити на бік українського, хоча тоді це було робити дуже небезпечно.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14290"/>
            <a:ext cx="8643998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Monotype Corsiva" pitchFamily="66" charset="0"/>
              </a:rPr>
              <a:t>     Наші предки були патріотами своєї землі</a:t>
            </a:r>
            <a:endParaRPr lang="uk-UA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0108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dirty="0" smtClean="0">
                <a:latin typeface="Monotype Corsiva" pitchFamily="66" charset="0"/>
              </a:rPr>
              <a:t>Чорна вишиванка – бренд нашого борщівського краю, хоча має трагічну історію </a:t>
            </a:r>
            <a:endParaRPr lang="uk-UA" sz="3200" dirty="0">
              <a:latin typeface="Monotype Corsiva" pitchFamily="66" charset="0"/>
            </a:endParaRPr>
          </a:p>
        </p:txBody>
      </p:sp>
      <p:pic>
        <p:nvPicPr>
          <p:cNvPr id="1026" name="Picture 2" descr="D:\фотографії\ольга\100_00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143247"/>
            <a:ext cx="4572032" cy="34290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" name="Picture 3" descr="D:\фотографії\ольга\100_0010.JPG"/>
          <p:cNvPicPr>
            <a:picLocks noChangeAspect="1" noChangeArrowheads="1"/>
          </p:cNvPicPr>
          <p:nvPr/>
        </p:nvPicPr>
        <p:blipFill>
          <a:blip r:embed="rId4" cstate="print"/>
          <a:srcRect l="46495" r="3454"/>
          <a:stretch>
            <a:fillRect/>
          </a:stretch>
        </p:blipFill>
        <p:spPr bwMode="auto">
          <a:xfrm>
            <a:off x="5474317" y="1571612"/>
            <a:ext cx="3336817" cy="5000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1571612"/>
            <a:ext cx="4572032" cy="14859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Відвідавши місцевий краєзнавчий музей ми дізнались багато цікавого про борщівську чорну вишиванку. Саме вона вирізняє нас</a:t>
            </a:r>
          </a:p>
          <a:p>
            <a:pPr algn="ctr"/>
            <a:r>
              <a:rPr lang="uk-UA" b="1" dirty="0" smtClean="0"/>
              <a:t> з- поміж  інших…</a:t>
            </a:r>
            <a:endParaRPr lang="uk-UA" b="1" dirty="0"/>
          </a:p>
        </p:txBody>
      </p:sp>
      <p:graphicFrame>
        <p:nvGraphicFramePr>
          <p:cNvPr id="3074" name="Object 2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358214" y="6143644"/>
          <a:ext cx="431800" cy="431800"/>
        </p:xfrm>
        <a:graphic>
          <a:graphicData uri="http://schemas.openxmlformats.org/presentationml/2006/ole">
            <p:oleObj spid="_x0000_s3074" name="Презентация" showAsIcon="1" r:id="rId5" imgW="914400" imgH="714240" progId="PowerPoint.Show.8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00034" y="1571612"/>
            <a:ext cx="4572032" cy="15001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Відкриття третє </a:t>
            </a:r>
            <a:r>
              <a:rPr lang="uk-UA" sz="2800" dirty="0" smtClean="0"/>
              <a:t>:</a:t>
            </a:r>
            <a:r>
              <a:rPr lang="uk-UA" dirty="0" smtClean="0"/>
              <a:t> </a:t>
            </a:r>
            <a:r>
              <a:rPr lang="uk-UA" b="1" dirty="0" smtClean="0"/>
              <a:t>З</a:t>
            </a:r>
            <a:r>
              <a:rPr lang="ru-RU" b="1" dirty="0" err="1" smtClean="0"/>
              <a:t>наки-обереги</a:t>
            </a:r>
            <a:r>
              <a:rPr lang="ru-RU" b="1" dirty="0" smtClean="0"/>
              <a:t> </a:t>
            </a:r>
            <a:r>
              <a:rPr lang="ru-RU" b="1" dirty="0" err="1" smtClean="0"/>
              <a:t>вишиті</a:t>
            </a:r>
            <a:r>
              <a:rPr lang="ru-RU" b="1" dirty="0" smtClean="0"/>
              <a:t> на </a:t>
            </a:r>
            <a:r>
              <a:rPr lang="ru-RU" b="1" dirty="0" err="1" smtClean="0"/>
              <a:t>сорочці</a:t>
            </a:r>
            <a:r>
              <a:rPr lang="ru-RU" b="1" dirty="0" smtClean="0"/>
              <a:t>, </a:t>
            </a:r>
            <a:r>
              <a:rPr lang="ru-RU" b="1" dirty="0" err="1" smtClean="0"/>
              <a:t>оберігають</a:t>
            </a:r>
            <a:r>
              <a:rPr lang="ru-RU" b="1" dirty="0" smtClean="0"/>
              <a:t> не </a:t>
            </a:r>
            <a:r>
              <a:rPr lang="ru-RU" b="1" dirty="0" err="1" smtClean="0"/>
              <a:t>лише</a:t>
            </a:r>
            <a:r>
              <a:rPr lang="ru-RU" b="1" dirty="0" smtClean="0"/>
              <a:t> </a:t>
            </a:r>
            <a:r>
              <a:rPr lang="ru-RU" b="1" dirty="0" err="1" smtClean="0"/>
              <a:t>тіло</a:t>
            </a:r>
            <a:r>
              <a:rPr lang="ru-RU" b="1" dirty="0" smtClean="0"/>
              <a:t>, а </a:t>
            </a:r>
            <a:r>
              <a:rPr lang="ru-RU" b="1" dirty="0" err="1" smtClean="0"/>
              <a:t>й</a:t>
            </a:r>
            <a:r>
              <a:rPr lang="ru-RU" b="1" dirty="0" smtClean="0"/>
              <a:t> душу того, </a:t>
            </a:r>
            <a:r>
              <a:rPr lang="ru-RU" b="1" dirty="0" err="1" smtClean="0"/>
              <a:t>хто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одягає</a:t>
            </a:r>
            <a:r>
              <a:rPr lang="ru-RU" b="1" dirty="0" smtClean="0"/>
              <a:t>. 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А </a:t>
            </a:r>
            <a:r>
              <a:rPr lang="ru-RU" sz="2800" b="1" dirty="0" err="1" smtClean="0">
                <a:latin typeface="Monotype Corsiva" pitchFamily="66" charset="0"/>
              </a:rPr>
              <a:t>хіба</a:t>
            </a:r>
            <a:r>
              <a:rPr lang="ru-RU" sz="2800" b="1" dirty="0" smtClean="0">
                <a:latin typeface="Monotype Corsiva" pitchFamily="66" charset="0"/>
              </a:rPr>
              <a:t> ж </a:t>
            </a:r>
            <a:r>
              <a:rPr lang="ru-RU" sz="2800" b="1" dirty="0" err="1" smtClean="0">
                <a:latin typeface="Monotype Corsiva" pitchFamily="66" charset="0"/>
              </a:rPr>
              <a:t>це</a:t>
            </a:r>
            <a:r>
              <a:rPr lang="ru-RU" sz="2800" b="1" dirty="0" smtClean="0">
                <a:latin typeface="Monotype Corsiva" pitchFamily="66" charset="0"/>
              </a:rPr>
              <a:t> не </a:t>
            </a:r>
            <a:r>
              <a:rPr lang="ru-RU" sz="2800" b="1" dirty="0" err="1" smtClean="0">
                <a:latin typeface="Monotype Corsiva" pitchFamily="66" charset="0"/>
              </a:rPr>
              <a:t>щастя</a:t>
            </a:r>
            <a:r>
              <a:rPr lang="ru-RU" sz="2800" b="1" dirty="0" smtClean="0">
                <a:latin typeface="Monotype Corsiva" pitchFamily="66" charset="0"/>
              </a:rPr>
              <a:t>?</a:t>
            </a:r>
            <a:endParaRPr lang="uk-UA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Picture 2" descr="C:\Users\777\Desktop\Новая папка\100_0091.JPG"/>
          <p:cNvPicPr>
            <a:picLocks noChangeAspect="1" noChangeArrowheads="1"/>
          </p:cNvPicPr>
          <p:nvPr/>
        </p:nvPicPr>
        <p:blipFill>
          <a:blip r:embed="rId3" cstate="print"/>
          <a:srcRect l="9470" r="9354"/>
          <a:stretch>
            <a:fillRect/>
          </a:stretch>
        </p:blipFill>
        <p:spPr bwMode="auto">
          <a:xfrm>
            <a:off x="428596" y="1571612"/>
            <a:ext cx="5715040" cy="502602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214290"/>
            <a:ext cx="857256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000" b="1" dirty="0" err="1" smtClean="0"/>
              <a:t>“Від</a:t>
            </a:r>
            <a:r>
              <a:rPr lang="uk-UA" sz="2000" b="1" dirty="0" smtClean="0"/>
              <a:t> красивих образів  ми прийдемо до красивих думок, завдяки красивим думкам ми чинитимемо добрі вчинки, а вже добрі вчинки  зроблять наше життя </a:t>
            </a:r>
            <a:r>
              <a:rPr lang="uk-UA" sz="2000" b="1" dirty="0" err="1" smtClean="0"/>
              <a:t>красивим</a:t>
            </a:r>
            <a:r>
              <a:rPr lang="uk-UA" sz="2000" b="1" i="1" dirty="0" err="1" smtClean="0"/>
              <a:t>.”</a:t>
            </a:r>
            <a:r>
              <a:rPr lang="uk-UA" sz="2000" b="1" i="1" dirty="0" smtClean="0"/>
              <a:t>             </a:t>
            </a:r>
            <a:r>
              <a:rPr lang="uk-UA" b="1" i="1" dirty="0" smtClean="0"/>
              <a:t>(Платон </a:t>
            </a:r>
            <a:r>
              <a:rPr lang="uk-UA" b="1" i="1" dirty="0" err="1" smtClean="0"/>
              <a:t>древнєгрецький</a:t>
            </a:r>
            <a:r>
              <a:rPr lang="uk-UA" b="1" i="1" dirty="0" smtClean="0"/>
              <a:t> філософ)</a:t>
            </a:r>
            <a:r>
              <a:rPr lang="uk-UA" i="1" dirty="0" smtClean="0"/>
              <a:t> </a:t>
            </a:r>
            <a:endParaRPr lang="uk-UA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286512" y="1500174"/>
            <a:ext cx="2643206" cy="47705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600" b="1" dirty="0" smtClean="0"/>
              <a:t>Представники  нашої команди були запрошені на відкриття персональної </a:t>
            </a:r>
          </a:p>
          <a:p>
            <a:r>
              <a:rPr lang="uk-UA" sz="1600" b="1" dirty="0" smtClean="0"/>
              <a:t>виставки творів Михайла Волошина, яка відкрилась у нашому краєзнавчому музеї. М.Волошин – наш земляк, людини великого серця,мистецтвознавець,</a:t>
            </a:r>
          </a:p>
          <a:p>
            <a:r>
              <a:rPr lang="uk-UA" sz="1600" b="1" dirty="0" smtClean="0"/>
              <a:t> меценат, колекціонер, голова благодійного фонду. Ознайомившись із полотнами майстра пензля ми зрозуміли, що</a:t>
            </a:r>
          </a:p>
          <a:p>
            <a:r>
              <a:rPr lang="uk-UA" sz="1600" b="1" dirty="0" smtClean="0"/>
              <a:t> Платон був правий. </a:t>
            </a:r>
          </a:p>
          <a:p>
            <a:r>
              <a:rPr lang="uk-UA" sz="1600" b="1" dirty="0" smtClean="0"/>
              <a:t>На світлині М.Волошин з представниками проекту </a:t>
            </a:r>
            <a:r>
              <a:rPr lang="uk-UA" sz="1600" b="1" dirty="0" err="1" smtClean="0"/>
              <a:t>“Допоможи</a:t>
            </a:r>
            <a:r>
              <a:rPr lang="uk-UA" sz="1600" b="1" dirty="0" smtClean="0"/>
              <a:t> собі та </a:t>
            </a:r>
            <a:r>
              <a:rPr lang="uk-UA" sz="1600" b="1" dirty="0" err="1" smtClean="0"/>
              <a:t>Україні”</a:t>
            </a:r>
            <a:r>
              <a:rPr lang="uk-UA" sz="1600" b="1" dirty="0" smtClean="0"/>
              <a:t> на тлі полотен художника</a:t>
            </a:r>
            <a:r>
              <a:rPr lang="uk-UA" sz="1600" dirty="0" smtClean="0"/>
              <a:t>.</a:t>
            </a:r>
            <a:endParaRPr lang="uk-UA" sz="1600" dirty="0"/>
          </a:p>
        </p:txBody>
      </p:sp>
      <p:graphicFrame>
        <p:nvGraphicFramePr>
          <p:cNvPr id="27650" name="Object 2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572500" y="6286500"/>
          <a:ext cx="431800" cy="431800"/>
        </p:xfrm>
        <a:graphic>
          <a:graphicData uri="http://schemas.openxmlformats.org/presentationml/2006/ole">
            <p:oleObj spid="_x0000_s27650" name="Презентация" showAsIcon="1" r:id="rId4" imgW="914400" imgH="714240" progId="PowerPoint.Show.8">
              <p:embed/>
            </p:oleObj>
          </a:graphicData>
        </a:graphic>
      </p:graphicFrame>
      <p:pic>
        <p:nvPicPr>
          <p:cNvPr id="8" name="Picture 16" descr="Artistic-fram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500174"/>
            <a:ext cx="5927833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dirty="0" smtClean="0"/>
              <a:t>Символи єднають нас із Богом </a:t>
            </a:r>
            <a:endParaRPr lang="uk-UA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/>
              <a:t>      </a:t>
            </a:r>
            <a:r>
              <a:rPr lang="uk-UA" sz="2000" dirty="0" smtClean="0"/>
              <a:t> </a:t>
            </a:r>
            <a:r>
              <a:rPr lang="uk-UA" sz="2000" b="1" dirty="0" smtClean="0"/>
              <a:t>Ми покоління, що виросло, граючись ляльками </a:t>
            </a:r>
            <a:r>
              <a:rPr lang="uk-UA" sz="2000" b="1" dirty="0" err="1" smtClean="0"/>
              <a:t>Барбі</a:t>
            </a:r>
            <a:r>
              <a:rPr lang="uk-UA" sz="2000" b="1" dirty="0" smtClean="0"/>
              <a:t>, проте дізнавшись, яке тепло несе лялька – </a:t>
            </a:r>
            <a:r>
              <a:rPr lang="uk-UA" sz="2000" b="1" dirty="0" err="1" smtClean="0"/>
              <a:t>мотанка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минулому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була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тільки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іграшкою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оберегом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злих</a:t>
            </a:r>
            <a:r>
              <a:rPr lang="ru-RU" sz="2000" b="1" dirty="0" smtClean="0"/>
              <a:t> сил,</a:t>
            </a:r>
            <a:r>
              <a:rPr lang="uk-UA" sz="2000" b="1" dirty="0" smtClean="0"/>
              <a:t> вирішили на гуртку виготовити  </a:t>
            </a:r>
            <a:r>
              <a:rPr lang="uk-UA" sz="2000" b="1" dirty="0" err="1" smtClean="0"/>
              <a:t>ляльки-мотанки</a:t>
            </a:r>
            <a:r>
              <a:rPr lang="uk-UA" sz="2000" b="1" dirty="0" smtClean="0"/>
              <a:t>. Отож, обереги можуть наблизити нас до відчуття щастя. </a:t>
            </a:r>
            <a:endParaRPr lang="uk-UA" sz="2000" b="1" u="sng" dirty="0"/>
          </a:p>
        </p:txBody>
      </p:sp>
      <p:pic>
        <p:nvPicPr>
          <p:cNvPr id="4" name="Picture 2" descr="D:\Картинки\Other\pictures\Анге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929066"/>
            <a:ext cx="3571900" cy="25995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16" descr="Artistic-fram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857628"/>
            <a:ext cx="3714776" cy="2714644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4786314" y="3929066"/>
            <a:ext cx="3929090" cy="264320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Символи</a:t>
            </a:r>
            <a:r>
              <a:rPr lang="ru-RU" b="1" dirty="0" smtClean="0"/>
              <a:t> не </a:t>
            </a:r>
            <a:r>
              <a:rPr lang="ru-RU" b="1" dirty="0" err="1" smtClean="0"/>
              <a:t>лише</a:t>
            </a:r>
            <a:r>
              <a:rPr lang="ru-RU" b="1" dirty="0" smtClean="0"/>
              <a:t> </a:t>
            </a:r>
            <a:r>
              <a:rPr lang="ru-RU" b="1" dirty="0" err="1" smtClean="0"/>
              <a:t>несуть</a:t>
            </a:r>
            <a:r>
              <a:rPr lang="ru-RU" b="1" dirty="0" smtClean="0"/>
              <a:t> в </a:t>
            </a:r>
            <a:r>
              <a:rPr lang="ru-RU" b="1" dirty="0" err="1" smtClean="0"/>
              <a:t>собі</a:t>
            </a:r>
            <a:r>
              <a:rPr lang="ru-RU" b="1" dirty="0" smtClean="0"/>
              <a:t> </a:t>
            </a:r>
            <a:r>
              <a:rPr lang="ru-RU" b="1" dirty="0" err="1" smtClean="0"/>
              <a:t>піднесеність</a:t>
            </a:r>
            <a:r>
              <a:rPr lang="ru-RU" b="1" dirty="0" smtClean="0"/>
              <a:t>, </a:t>
            </a:r>
            <a:r>
              <a:rPr lang="ru-RU" b="1" dirty="0" err="1" smtClean="0"/>
              <a:t>українські</a:t>
            </a:r>
            <a:r>
              <a:rPr lang="ru-RU" b="1" dirty="0" smtClean="0"/>
              <a:t> </a:t>
            </a:r>
            <a:r>
              <a:rPr lang="ru-RU" b="1" dirty="0" err="1" smtClean="0"/>
              <a:t>символи</a:t>
            </a:r>
            <a:r>
              <a:rPr lang="ru-RU" b="1" dirty="0" smtClean="0"/>
              <a:t> </a:t>
            </a:r>
            <a:r>
              <a:rPr lang="ru-RU" b="1" dirty="0" err="1" smtClean="0"/>
              <a:t>впізнаються</a:t>
            </a:r>
            <a:r>
              <a:rPr lang="ru-RU" b="1" dirty="0" smtClean="0"/>
              <a:t> нашими генами,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тільки</a:t>
            </a:r>
            <a:r>
              <a:rPr lang="ru-RU" b="1" dirty="0" smtClean="0"/>
              <a:t> вони </a:t>
            </a:r>
            <a:r>
              <a:rPr lang="ru-RU" b="1" dirty="0" err="1" smtClean="0"/>
              <a:t>є</a:t>
            </a:r>
            <a:r>
              <a:rPr lang="ru-RU" b="1" dirty="0" smtClean="0"/>
              <a:t> нашими оберегами, </a:t>
            </a:r>
            <a:r>
              <a:rPr lang="ru-RU" b="1" dirty="0" err="1" smtClean="0"/>
              <a:t>відповідно</a:t>
            </a:r>
            <a:r>
              <a:rPr lang="ru-RU" b="1" dirty="0" smtClean="0"/>
              <a:t>, вони </a:t>
            </a:r>
            <a:r>
              <a:rPr lang="ru-RU" b="1" dirty="0" err="1" smtClean="0"/>
              <a:t>принесуть</a:t>
            </a:r>
            <a:r>
              <a:rPr lang="ru-RU" b="1" dirty="0" smtClean="0"/>
              <a:t> нам </a:t>
            </a:r>
            <a:r>
              <a:rPr lang="ru-RU" b="1" dirty="0" err="1" smtClean="0"/>
              <a:t>успіх</a:t>
            </a:r>
            <a:r>
              <a:rPr lang="ru-RU" b="1" dirty="0" smtClean="0"/>
              <a:t> та </a:t>
            </a:r>
            <a:r>
              <a:rPr lang="ru-RU" b="1" dirty="0" err="1" smtClean="0"/>
              <a:t>щастя</a:t>
            </a:r>
            <a:endParaRPr lang="uk-UA" b="1" dirty="0"/>
          </a:p>
        </p:txBody>
      </p:sp>
      <p:graphicFrame>
        <p:nvGraphicFramePr>
          <p:cNvPr id="5123" name="Object 2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215338" y="6143644"/>
          <a:ext cx="431800" cy="431800"/>
        </p:xfrm>
        <a:graphic>
          <a:graphicData uri="http://schemas.openxmlformats.org/presentationml/2006/ole">
            <p:oleObj spid="_x0000_s5123" name="Презентация" showAsIcon="1" r:id="rId5" imgW="914400" imgH="714240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286808" cy="519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2428868"/>
            <a:ext cx="6000792" cy="91440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uk-UA" b="1" dirty="0" smtClean="0">
                <a:solidFill>
                  <a:srgbClr val="C00000"/>
                </a:solidFill>
              </a:rPr>
              <a:t> До дитини потрібно звертатись по імені, щоб на оклик відгукнувся її янгол.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429000"/>
            <a:ext cx="6000792" cy="91440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C00000"/>
                </a:solidFill>
              </a:rPr>
              <a:t> - Охрещена дитина – це дитина, яка посаджена на 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корабель, що веде Бог.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429132"/>
            <a:ext cx="6000792" cy="91440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uk-UA" b="1" dirty="0" smtClean="0">
                <a:solidFill>
                  <a:srgbClr val="C00000"/>
                </a:solidFill>
              </a:rPr>
              <a:t> Якщо бракує віри - спадає інтерес до життя. Предметом втечі можуть бути наркотики, алкоголь, розпуста.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429264"/>
            <a:ext cx="6000792" cy="91440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uk-UA" b="1" dirty="0" smtClean="0">
                <a:solidFill>
                  <a:srgbClr val="C00000"/>
                </a:solidFill>
              </a:rPr>
              <a:t> Людині, яка відходить у вічність дають в руки свічку, щоб не заблукала, подаючи світло своєї душі – всепрощення.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Oval 21" descr="ИзображениеCfkfvf[f 043"/>
          <p:cNvSpPr>
            <a:spLocks noChangeArrowheads="1"/>
          </p:cNvSpPr>
          <p:nvPr/>
        </p:nvSpPr>
        <p:spPr bwMode="auto">
          <a:xfrm>
            <a:off x="7358082" y="1285860"/>
            <a:ext cx="1357322" cy="1285884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" name="Oval 22" descr="ИзображениеCfkfvf[f 047"/>
          <p:cNvSpPr>
            <a:spLocks noChangeArrowheads="1"/>
          </p:cNvSpPr>
          <p:nvPr/>
        </p:nvSpPr>
        <p:spPr bwMode="auto">
          <a:xfrm>
            <a:off x="6715140" y="2285992"/>
            <a:ext cx="1339875" cy="1298573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2" name="Oval 26" descr="pic040305"/>
          <p:cNvSpPr>
            <a:spLocks noChangeArrowheads="1"/>
          </p:cNvSpPr>
          <p:nvPr/>
        </p:nvSpPr>
        <p:spPr bwMode="auto">
          <a:xfrm>
            <a:off x="7358082" y="3357562"/>
            <a:ext cx="1333530" cy="114618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" name="Oval 24" descr="ИзображениеCfkfvf[f 057"/>
          <p:cNvSpPr>
            <a:spLocks noChangeArrowheads="1"/>
          </p:cNvSpPr>
          <p:nvPr/>
        </p:nvSpPr>
        <p:spPr bwMode="auto">
          <a:xfrm>
            <a:off x="6643702" y="4286256"/>
            <a:ext cx="1338288" cy="1233481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" name="Oval 28" descr="ИзображениеCfkfvf[f 032"/>
          <p:cNvSpPr>
            <a:spLocks noChangeArrowheads="1"/>
          </p:cNvSpPr>
          <p:nvPr/>
        </p:nvSpPr>
        <p:spPr bwMode="auto">
          <a:xfrm>
            <a:off x="7358082" y="5214950"/>
            <a:ext cx="1285884" cy="1214446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79690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200" b="1" dirty="0" smtClean="0"/>
              <a:t>Щоб доля не вела по лезу бритви…</a:t>
            </a:r>
            <a:br>
              <a:rPr lang="uk-UA" sz="3200" b="1" dirty="0" smtClean="0"/>
            </a:br>
            <a:r>
              <a:rPr lang="uk-UA" sz="3200" b="1" dirty="0" smtClean="0"/>
              <a:t>Трошки про  </a:t>
            </a:r>
            <a:r>
              <a:rPr lang="uk-UA" sz="3200" b="1" dirty="0" err="1" smtClean="0"/>
              <a:t>“Український</a:t>
            </a:r>
            <a:r>
              <a:rPr lang="uk-UA" sz="3200" b="1" dirty="0" smtClean="0"/>
              <a:t> Фен – </a:t>
            </a:r>
            <a:r>
              <a:rPr lang="uk-UA" sz="3200" b="1" dirty="0" err="1" smtClean="0"/>
              <a:t>Шуй”</a:t>
            </a:r>
            <a:endParaRPr lang="uk-UA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7158" y="1357298"/>
            <a:ext cx="7326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Вивчаючи ставлення наших предків до звичаєвих </a:t>
            </a:r>
          </a:p>
          <a:p>
            <a:r>
              <a:rPr lang="uk-UA" sz="2000" b="1" dirty="0" smtClean="0"/>
              <a:t>правил, що впливають на долю людини, ми виділили</a:t>
            </a:r>
          </a:p>
          <a:p>
            <a:r>
              <a:rPr lang="uk-UA" sz="2000" b="1" dirty="0" smtClean="0"/>
              <a:t> деякі з них:</a:t>
            </a:r>
            <a:endParaRPr lang="uk-UA" sz="2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1428736"/>
            <a:ext cx="6000792" cy="91440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600" b="1" dirty="0" smtClean="0">
                <a:solidFill>
                  <a:srgbClr val="C00000"/>
                </a:solidFill>
                <a:latin typeface="Arial" charset="0"/>
              </a:rPr>
              <a:t>- </a:t>
            </a:r>
            <a:r>
              <a:rPr lang="uk-UA" b="1" dirty="0" smtClean="0">
                <a:solidFill>
                  <a:srgbClr val="C00000"/>
                </a:solidFill>
              </a:rPr>
              <a:t>Матерям не можна клясти своїх дітей тому, що тоді вони відрізають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їх від родового кореня на межу прірви.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Доля залишає дітей, яких прокляли батьки.</a:t>
            </a:r>
            <a:endParaRPr lang="uk-U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5|1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4538</TotalTime>
  <Words>1498</Words>
  <PresentationFormat>Экран (4:3)</PresentationFormat>
  <Paragraphs>172</Paragraphs>
  <Slides>17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Презентация</vt:lpstr>
      <vt:lpstr>Життя без традицій – шлях в нікуди</vt:lpstr>
      <vt:lpstr>Слайд 2</vt:lpstr>
      <vt:lpstr>Слайд 3</vt:lpstr>
      <vt:lpstr>                   Мова - символ, що єднає наш рід український,                        вона виховує у нас патріотизм   </vt:lpstr>
      <vt:lpstr>Слайд 5</vt:lpstr>
      <vt:lpstr>Чорна вишиванка – бренд нашого борщівського краю, хоча має трагічну історію </vt:lpstr>
      <vt:lpstr>Слайд 7</vt:lpstr>
      <vt:lpstr>Символи єднають нас із Богом </vt:lpstr>
      <vt:lpstr>Щоб доля не вела по лезу бритви… Трошки про  “Український Фен – Шуй”</vt:lpstr>
      <vt:lpstr>Слайд 10</vt:lpstr>
      <vt:lpstr>Українці завжди були милосердними.</vt:lpstr>
      <vt:lpstr>Мить осяяння…</vt:lpstr>
      <vt:lpstr> Отож, Любов – найкращий  “эколог” душі, тому обираємо Любов </vt:lpstr>
      <vt:lpstr>Путівник до країни щастя</vt:lpstr>
      <vt:lpstr>Підсумували зібрані факти… </vt:lpstr>
      <vt:lpstr>Наша гіпотеза істинна …  Повернення до традицій предків – мовних, культурних, релігійних зробить  нас щасливими.</vt:lpstr>
      <vt:lpstr>Учасники проекту  “Український “фен – шуй””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480</cp:revision>
  <dcterms:created xsi:type="dcterms:W3CDTF">2009-02-28T19:07:50Z</dcterms:created>
  <dcterms:modified xsi:type="dcterms:W3CDTF">2009-05-27T18:14:22Z</dcterms:modified>
</cp:coreProperties>
</file>