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500" autoAdjust="0"/>
  </p:normalViewPr>
  <p:slideViewPr>
    <p:cSldViewPr>
      <p:cViewPr varScale="1">
        <p:scale>
          <a:sx n="72" d="100"/>
          <a:sy n="72" d="100"/>
        </p:scale>
        <p:origin x="-6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508" tIns="45752" rIns="91508" bIns="4575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9825" y="677863"/>
            <a:ext cx="4718050" cy="3538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40238"/>
            <a:ext cx="5153025" cy="4140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508" tIns="45752" rIns="91508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98913" y="0"/>
            <a:ext cx="2998787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508" tIns="45752" rIns="91508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2998788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508" tIns="45752" rIns="91508" bIns="4575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8913" y="8807450"/>
            <a:ext cx="2998787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508" tIns="45752" rIns="91508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2D39537-E1F2-48CF-A472-612DB64BE21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ED3E6-15C4-4204-A49E-2C645E632C1B}" type="slidenum">
              <a:rPr lang="ru-RU"/>
              <a:pPr/>
              <a:t>1</a:t>
            </a:fld>
            <a:endParaRPr lang="ru-R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70" name="Rectangle 46" descr="Narrow vertical"/>
            <p:cNvSpPr>
              <a:spLocks noChangeArrowheads="1"/>
            </p:cNvSpPr>
            <p:nvPr/>
          </p:nvSpPr>
          <p:spPr bwMode="auto">
            <a:xfrm>
              <a:off x="288" y="48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/>
            </a:p>
          </p:txBody>
        </p:sp>
        <p:sp>
          <p:nvSpPr>
            <p:cNvPr id="1071" name="Rectangle 47" descr="Narrow horizontal"/>
            <p:cNvSpPr>
              <a:spLocks noChangeArrowheads="1"/>
            </p:cNvSpPr>
            <p:nvPr/>
          </p:nvSpPr>
          <p:spPr bwMode="auto">
            <a:xfrm>
              <a:off x="48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/>
            </a:p>
          </p:txBody>
        </p:sp>
        <p:sp>
          <p:nvSpPr>
            <p:cNvPr id="1072" name="Rectangle 48" descr="Narrow vertical"/>
            <p:cNvSpPr>
              <a:spLocks noChangeArrowheads="1"/>
            </p:cNvSpPr>
            <p:nvPr/>
          </p:nvSpPr>
          <p:spPr bwMode="auto">
            <a:xfrm>
              <a:off x="288" y="4032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/>
            </a:p>
          </p:txBody>
        </p:sp>
        <p:sp>
          <p:nvSpPr>
            <p:cNvPr id="1073" name="Rectangle 49" descr="Narrow horizontal"/>
            <p:cNvSpPr>
              <a:spLocks noChangeArrowheads="1"/>
            </p:cNvSpPr>
            <p:nvPr/>
          </p:nvSpPr>
          <p:spPr bwMode="auto">
            <a:xfrm>
              <a:off x="5472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/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288" y="288"/>
              <a:ext cx="5184" cy="3744"/>
            </a:xfrm>
            <a:prstGeom prst="rect">
              <a:avLst/>
            </a:prstGeom>
            <a:noFill/>
            <a:ln w="57150" cap="sq" cmpd="tri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/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48" y="48"/>
              <a:ext cx="5664" cy="4224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/>
            </a:p>
          </p:txBody>
        </p:sp>
        <p:grpSp>
          <p:nvGrpSpPr>
            <p:cNvPr id="1076" name="Group 52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1077" name="Rectangle 5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078" name="Oval 54"/>
              <p:cNvSpPr>
                <a:spLocks noChangeArrowheads="1"/>
              </p:cNvSpPr>
              <p:nvPr/>
            </p:nvSpPr>
            <p:spPr bwMode="auto">
              <a:xfrm>
                <a:off x="101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079" name="Group 55"/>
            <p:cNvGrpSpPr>
              <a:grpSpLocks/>
            </p:cNvGrpSpPr>
            <p:nvPr/>
          </p:nvGrpSpPr>
          <p:grpSpPr bwMode="auto">
            <a:xfrm>
              <a:off x="0" y="3935"/>
              <a:ext cx="384" cy="384"/>
              <a:chOff x="0" y="3935"/>
              <a:chExt cx="384" cy="384"/>
            </a:xfrm>
          </p:grpSpPr>
          <p:sp>
            <p:nvSpPr>
              <p:cNvPr id="1080" name="Rectangle 56"/>
              <p:cNvSpPr>
                <a:spLocks noChangeArrowheads="1"/>
              </p:cNvSpPr>
              <p:nvPr/>
            </p:nvSpPr>
            <p:spPr bwMode="auto">
              <a:xfrm>
                <a:off x="0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081" name="Oval 57"/>
              <p:cNvSpPr>
                <a:spLocks noChangeArrowheads="1"/>
              </p:cNvSpPr>
              <p:nvPr/>
            </p:nvSpPr>
            <p:spPr bwMode="auto">
              <a:xfrm>
                <a:off x="101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082" name="Group 58"/>
            <p:cNvGrpSpPr>
              <a:grpSpLocks/>
            </p:cNvGrpSpPr>
            <p:nvPr/>
          </p:nvGrpSpPr>
          <p:grpSpPr bwMode="auto">
            <a:xfrm>
              <a:off x="5375" y="3935"/>
              <a:ext cx="384" cy="384"/>
              <a:chOff x="5375" y="3935"/>
              <a:chExt cx="384" cy="384"/>
            </a:xfrm>
          </p:grpSpPr>
          <p:sp>
            <p:nvSpPr>
              <p:cNvPr id="1083" name="Rectangle 59"/>
              <p:cNvSpPr>
                <a:spLocks noChangeArrowheads="1"/>
              </p:cNvSpPr>
              <p:nvPr/>
            </p:nvSpPr>
            <p:spPr bwMode="auto">
              <a:xfrm>
                <a:off x="5375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084" name="Oval 60"/>
              <p:cNvSpPr>
                <a:spLocks noChangeArrowheads="1"/>
              </p:cNvSpPr>
              <p:nvPr/>
            </p:nvSpPr>
            <p:spPr bwMode="auto">
              <a:xfrm>
                <a:off x="5476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085" name="Group 61"/>
            <p:cNvGrpSpPr>
              <a:grpSpLocks/>
            </p:cNvGrpSpPr>
            <p:nvPr/>
          </p:nvGrpSpPr>
          <p:grpSpPr bwMode="auto">
            <a:xfrm>
              <a:off x="5375" y="0"/>
              <a:ext cx="384" cy="384"/>
              <a:chOff x="5375" y="0"/>
              <a:chExt cx="384" cy="384"/>
            </a:xfrm>
          </p:grpSpPr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5375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087" name="Oval 63"/>
              <p:cNvSpPr>
                <a:spLocks noChangeArrowheads="1"/>
              </p:cNvSpPr>
              <p:nvPr/>
            </p:nvSpPr>
            <p:spPr bwMode="auto">
              <a:xfrm>
                <a:off x="5476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786050" y="642918"/>
            <a:ext cx="4214842" cy="1643074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dirty="0" err="1" smtClean="0"/>
              <a:t>Загальноосвітня</a:t>
            </a:r>
            <a:r>
              <a:rPr lang="ru-RU" sz="2000" dirty="0" smtClean="0"/>
              <a:t> школа </a:t>
            </a:r>
            <a:r>
              <a:rPr lang="en-US" sz="2000" dirty="0" smtClean="0"/>
              <a:t>I-III </a:t>
            </a:r>
            <a:r>
              <a:rPr lang="uk-UA" sz="2000" dirty="0" smtClean="0"/>
              <a:t>ст.№2 </a:t>
            </a:r>
            <a:r>
              <a:rPr lang="uk-UA" sz="2000" dirty="0" err="1" smtClean="0"/>
              <a:t>м.Борщева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err="1" smtClean="0"/>
              <a:t>Похвальний</a:t>
            </a:r>
            <a:r>
              <a:rPr lang="ru-RU" sz="4400" dirty="0" smtClean="0"/>
              <a:t> лист </a:t>
            </a:r>
            <a:endParaRPr lang="ru-RU" sz="4400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14348" y="2285992"/>
            <a:ext cx="7772400" cy="106680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/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Нагороджується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</a:rPr>
              <a:t>ПІП</a:t>
            </a:r>
            <a:endParaRPr lang="ru-RU" sz="3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143240" y="4000504"/>
            <a:ext cx="5286412" cy="10810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075" tIns="46037" rIns="92075" bIns="46037"/>
          <a:lstStyle/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ru-RU" sz="1800" dirty="0" smtClean="0">
                <a:latin typeface="Monotype Corsiva" pitchFamily="66" charset="0"/>
              </a:rPr>
              <a:t>За  </a:t>
            </a:r>
            <a:r>
              <a:rPr lang="ru-RU" sz="1800" dirty="0" err="1" smtClean="0">
                <a:latin typeface="Monotype Corsiva" pitchFamily="66" charset="0"/>
              </a:rPr>
              <a:t>особливий</a:t>
            </a:r>
            <a:r>
              <a:rPr lang="ru-RU" sz="1800" dirty="0" smtClean="0">
                <a:latin typeface="Monotype Corsiva" pitchFamily="66" charset="0"/>
              </a:rPr>
              <a:t> </a:t>
            </a:r>
            <a:r>
              <a:rPr lang="ru-RU" sz="1800" dirty="0" err="1" smtClean="0">
                <a:latin typeface="Monotype Corsiva" pitchFamily="66" charset="0"/>
              </a:rPr>
              <a:t>внесок</a:t>
            </a:r>
            <a:r>
              <a:rPr lang="ru-RU" sz="1800" dirty="0" smtClean="0">
                <a:latin typeface="Monotype Corsiva" pitchFamily="66" charset="0"/>
              </a:rPr>
              <a:t> </a:t>
            </a:r>
            <a:r>
              <a:rPr lang="ru-RU" sz="1800" dirty="0" smtClean="0">
                <a:latin typeface="Monotype Corsiva" pitchFamily="66" charset="0"/>
              </a:rPr>
              <a:t>у </a:t>
            </a:r>
            <a:r>
              <a:rPr lang="ru-RU" sz="1800" dirty="0" err="1" smtClean="0">
                <a:latin typeface="Monotype Corsiva" pitchFamily="66" charset="0"/>
              </a:rPr>
              <a:t>культурний</a:t>
            </a:r>
            <a:r>
              <a:rPr lang="ru-RU" sz="1800" dirty="0" smtClean="0">
                <a:latin typeface="Monotype Corsiva" pitchFamily="66" charset="0"/>
              </a:rPr>
              <a:t> </a:t>
            </a:r>
            <a:r>
              <a:rPr lang="ru-RU" sz="1800" dirty="0" err="1" smtClean="0">
                <a:latin typeface="Monotype Corsiva" pitchFamily="66" charset="0"/>
              </a:rPr>
              <a:t>розквіт</a:t>
            </a:r>
            <a:r>
              <a:rPr lang="ru-RU" sz="1800" dirty="0" smtClean="0">
                <a:latin typeface="Monotype Corsiva" pitchFamily="66" charset="0"/>
              </a:rPr>
              <a:t> </a:t>
            </a:r>
            <a:r>
              <a:rPr lang="ru-RU" sz="1800" dirty="0" err="1" smtClean="0">
                <a:latin typeface="Monotype Corsiva" pitchFamily="66" charset="0"/>
              </a:rPr>
              <a:t>свого</a:t>
            </a:r>
            <a:r>
              <a:rPr lang="ru-RU" sz="1800" dirty="0" smtClean="0">
                <a:latin typeface="Monotype Corsiva" pitchFamily="66" charset="0"/>
              </a:rPr>
              <a:t> </a:t>
            </a:r>
            <a:r>
              <a:rPr lang="ru-RU" sz="1800" dirty="0" smtClean="0">
                <a:latin typeface="Monotype Corsiva" pitchFamily="66" charset="0"/>
              </a:rPr>
              <a:t>краю </a:t>
            </a:r>
            <a:r>
              <a:rPr lang="ru-RU" sz="1800" dirty="0" err="1" smtClean="0">
                <a:latin typeface="Monotype Corsiva" pitchFamily="66" charset="0"/>
              </a:rPr>
              <a:t>працюючи</a:t>
            </a:r>
            <a:r>
              <a:rPr lang="ru-RU" sz="1800" dirty="0" smtClean="0">
                <a:latin typeface="Monotype Corsiva" pitchFamily="66" charset="0"/>
              </a:rPr>
              <a:t> в рамках проекту  </a:t>
            </a:r>
            <a:endParaRPr lang="ru-RU" sz="1800" dirty="0">
              <a:latin typeface="Monotype Corsiva" pitchFamily="66" charset="0"/>
            </a:endParaRPr>
          </a:p>
          <a:p>
            <a:pPr marL="2301875" indent="-2301875" algn="r">
              <a:spcBef>
                <a:spcPct val="20000"/>
              </a:spcBef>
              <a:tabLst>
                <a:tab pos="4445000" algn="ctr"/>
              </a:tabLst>
            </a:pPr>
            <a:r>
              <a:rPr lang="ru-RU" sz="2800" b="1" dirty="0" smtClean="0">
                <a:latin typeface="Monotype Corsiva" pitchFamily="66" charset="0"/>
              </a:rPr>
              <a:t>«</a:t>
            </a:r>
            <a:r>
              <a:rPr lang="ru-RU" sz="2800" b="1" dirty="0" err="1">
                <a:latin typeface="Monotype Corsiva" pitchFamily="66" charset="0"/>
              </a:rPr>
              <a:t>З</a:t>
            </a:r>
            <a:r>
              <a:rPr lang="ru-RU" sz="2800" b="1" dirty="0" err="1" smtClean="0">
                <a:latin typeface="Monotype Corsiva" pitchFamily="66" charset="0"/>
              </a:rPr>
              <a:t>апалимо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зірки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Борщівського</a:t>
            </a:r>
            <a:r>
              <a:rPr lang="ru-RU" sz="2800" b="1" dirty="0" smtClean="0">
                <a:latin typeface="Monotype Corsiva" pitchFamily="66" charset="0"/>
              </a:rPr>
              <a:t> краю»</a:t>
            </a:r>
            <a:endParaRPr lang="ru-RU" sz="2800" dirty="0">
              <a:latin typeface="Monotype Corsiva" pitchFamily="66" charset="0"/>
            </a:endParaRPr>
          </a:p>
          <a:p>
            <a:pPr marL="2301875" indent="-2301875" algn="r">
              <a:spcBef>
                <a:spcPct val="20000"/>
              </a:spcBef>
              <a:tabLst>
                <a:tab pos="4445000" algn="ctr"/>
              </a:tabLst>
            </a:pPr>
            <a:endParaRPr lang="ru-RU" sz="2000" dirty="0">
              <a:latin typeface="Monotype Corsiva" pitchFamily="66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733800" y="5715000"/>
            <a:ext cx="4572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137231" y="5715000"/>
            <a:ext cx="3244799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kumimoji="1" lang="ru-RU" sz="1800" dirty="0" err="1" smtClean="0">
                <a:latin typeface="Monotype Corsiva" pitchFamily="66" charset="0"/>
              </a:rPr>
              <a:t>Керівник</a:t>
            </a:r>
            <a:r>
              <a:rPr kumimoji="1" lang="ru-RU" sz="1800" dirty="0" smtClean="0">
                <a:latin typeface="Monotype Corsiva" pitchFamily="66" charset="0"/>
              </a:rPr>
              <a:t> </a:t>
            </a:r>
            <a:r>
              <a:rPr kumimoji="1" lang="ru-RU" sz="1800" dirty="0" smtClean="0">
                <a:latin typeface="Monotype Corsiva" pitchFamily="66" charset="0"/>
              </a:rPr>
              <a:t>проекту: </a:t>
            </a:r>
            <a:r>
              <a:rPr kumimoji="1" lang="ru-RU" sz="1800" dirty="0" smtClean="0">
                <a:latin typeface="Monotype Corsiva" pitchFamily="66" charset="0"/>
              </a:rPr>
              <a:t>Ольга Саламаха</a:t>
            </a:r>
            <a:endParaRPr kumimoji="1" lang="ru-RU" sz="1800" dirty="0">
              <a:latin typeface="Monotype Corsiva" pitchFamily="66" charset="0"/>
            </a:endParaRPr>
          </a:p>
        </p:txBody>
      </p:sp>
      <p:pic>
        <p:nvPicPr>
          <p:cNvPr id="5122" name="Picture 2" descr="Меда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0" y="3962400"/>
            <a:ext cx="1846263" cy="2057400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  <a:effectLst/>
        </p:spPr>
      </p:pic>
      <p:pic>
        <p:nvPicPr>
          <p:cNvPr id="16386" name="Picture 2" descr="C:\Users\777\Desktop\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642918"/>
            <a:ext cx="2095514" cy="1643074"/>
          </a:xfrm>
          <a:prstGeom prst="rect">
            <a:avLst/>
          </a:prstGeom>
          <a:noFill/>
        </p:spPr>
      </p:pic>
      <p:pic>
        <p:nvPicPr>
          <p:cNvPr id="16387" name="Picture 3" descr="C:\Users\777\Desktop\Borschiw_s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428604"/>
            <a:ext cx="155457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охвальний лист">
  <a:themeElements>
    <a:clrScheme name="tp930[1]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tp930[1]">
      <a:majorFont>
        <a:latin typeface="Trebuchet MS"/>
        <a:ea typeface=""/>
        <a:cs typeface=""/>
      </a:majorFont>
      <a:minorFont>
        <a:latin typeface="Monotype Corsiv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0[1]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0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0[1]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Похвальний лист</Template>
  <TotalTime>11</TotalTime>
  <Words>34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Trebuchet MS</vt:lpstr>
      <vt:lpstr>Monotype Corsiva</vt:lpstr>
      <vt:lpstr>Похвальний лист</vt:lpstr>
      <vt:lpstr>Загальноосвітня школа I-III ст.№2 м.Борщева Похвальний лист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Загальноосвітня школа I-III ст.№2 м.Борщева Похвальний лист </dc:title>
  <dc:creator>777</dc:creator>
  <cp:lastModifiedBy>777</cp:lastModifiedBy>
  <cp:revision>1</cp:revision>
  <dcterms:created xsi:type="dcterms:W3CDTF">2010-01-02T13:26:53Z</dcterms:created>
  <dcterms:modified xsi:type="dcterms:W3CDTF">2010-01-02T13:38:11Z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TC062561301049</vt:lpwstr>
  </property>
</Properties>
</file>