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64" r:id="rId5"/>
    <p:sldId id="262" r:id="rId6"/>
    <p:sldId id="257" r:id="rId7"/>
    <p:sldId id="263" r:id="rId8"/>
    <p:sldId id="268" r:id="rId9"/>
    <p:sldId id="258" r:id="rId10"/>
    <p:sldId id="265" r:id="rId11"/>
    <p:sldId id="261" r:id="rId12"/>
    <p:sldId id="259" r:id="rId13"/>
    <p:sldId id="270" r:id="rId14"/>
    <p:sldId id="26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D6736-F67F-4A27-9935-BA08E9E13C27}" type="doc">
      <dgm:prSet loTypeId="urn:microsoft.com/office/officeart/2005/8/layout/target3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uk-UA"/>
        </a:p>
      </dgm:t>
    </dgm:pt>
    <dgm:pt modelId="{0920FEC2-D0C5-4F0F-A974-E3CF8851BDCB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bg1"/>
              </a:solidFill>
            </a:rPr>
            <a:t>Просторові</a:t>
          </a:r>
        </a:p>
        <a:p>
          <a:r>
            <a:rPr lang="uk-UA" sz="2600" dirty="0" smtClean="0">
              <a:solidFill>
                <a:schemeClr val="bg1"/>
              </a:solidFill>
            </a:rPr>
            <a:t>(візуальні)</a:t>
          </a:r>
          <a:endParaRPr lang="uk-UA" sz="2600" dirty="0">
            <a:solidFill>
              <a:schemeClr val="bg1"/>
            </a:solidFill>
          </a:endParaRPr>
        </a:p>
      </dgm:t>
    </dgm:pt>
    <dgm:pt modelId="{6E821115-DC31-42E4-A2D7-E3A1AF366DDC}" type="parTrans" cxnId="{883C5C3D-0C57-4402-8DCA-9504843D299C}">
      <dgm:prSet/>
      <dgm:spPr/>
      <dgm:t>
        <a:bodyPr/>
        <a:lstStyle/>
        <a:p>
          <a:endParaRPr lang="uk-UA"/>
        </a:p>
      </dgm:t>
    </dgm:pt>
    <dgm:pt modelId="{2A221713-6A37-459F-82C0-4561185A53EC}" type="sibTrans" cxnId="{883C5C3D-0C57-4402-8DCA-9504843D299C}">
      <dgm:prSet/>
      <dgm:spPr/>
      <dgm:t>
        <a:bodyPr/>
        <a:lstStyle/>
        <a:p>
          <a:endParaRPr lang="uk-UA"/>
        </a:p>
      </dgm:t>
    </dgm:pt>
    <dgm:pt modelId="{8DD959C4-DFB0-4F92-95B4-9A214410DCF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живопис, графіка, ДПМ, скульптура, архітектура, дизайн ландшафтів та інтер’єрів</a:t>
          </a:r>
          <a:endParaRPr lang="uk-UA" sz="2000" b="1" dirty="0">
            <a:solidFill>
              <a:schemeClr val="bg1"/>
            </a:solidFill>
          </a:endParaRPr>
        </a:p>
      </dgm:t>
    </dgm:pt>
    <dgm:pt modelId="{EB0C4402-2E9E-48BE-95B2-8042C7F44767}" type="parTrans" cxnId="{F1CCF6C9-DC11-4037-A5F6-B6C2B51441D9}">
      <dgm:prSet/>
      <dgm:spPr/>
      <dgm:t>
        <a:bodyPr/>
        <a:lstStyle/>
        <a:p>
          <a:endParaRPr lang="uk-UA"/>
        </a:p>
      </dgm:t>
    </dgm:pt>
    <dgm:pt modelId="{8F012D95-153C-4456-B611-28158BCBF9ED}" type="sibTrans" cxnId="{F1CCF6C9-DC11-4037-A5F6-B6C2B51441D9}">
      <dgm:prSet/>
      <dgm:spPr/>
      <dgm:t>
        <a:bodyPr/>
        <a:lstStyle/>
        <a:p>
          <a:endParaRPr lang="uk-UA"/>
        </a:p>
      </dgm:t>
    </dgm:pt>
    <dgm:pt modelId="{F6D50CB9-31F2-4E29-9B3E-21C586E2727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Часові</a:t>
          </a:r>
          <a:endParaRPr lang="uk-UA" dirty="0"/>
        </a:p>
      </dgm:t>
    </dgm:pt>
    <dgm:pt modelId="{959D8317-F178-4781-8AF3-A5E1AB83BDF6}" type="parTrans" cxnId="{6B523BA1-DBAD-4BD0-A2D5-17CA0793534E}">
      <dgm:prSet/>
      <dgm:spPr/>
      <dgm:t>
        <a:bodyPr/>
        <a:lstStyle/>
        <a:p>
          <a:endParaRPr lang="uk-UA"/>
        </a:p>
      </dgm:t>
    </dgm:pt>
    <dgm:pt modelId="{11EEDC21-75F0-43C7-B8C4-B9BBF11308E8}" type="sibTrans" cxnId="{6B523BA1-DBAD-4BD0-A2D5-17CA0793534E}">
      <dgm:prSet/>
      <dgm:spPr/>
      <dgm:t>
        <a:bodyPr/>
        <a:lstStyle/>
        <a:p>
          <a:endParaRPr lang="uk-UA"/>
        </a:p>
      </dgm:t>
    </dgm:pt>
    <dgm:pt modelId="{EC88B08A-5A7E-4182-BA1C-42425EAE357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 smtClean="0"/>
            <a:t>поезія, література, музика</a:t>
          </a:r>
          <a:endParaRPr lang="uk-UA" sz="2000" b="1" dirty="0"/>
        </a:p>
      </dgm:t>
    </dgm:pt>
    <dgm:pt modelId="{205DAD84-E62E-413B-98C5-949C9184507F}" type="parTrans" cxnId="{BE1AAC73-3369-41EB-AE99-A5E724D3D271}">
      <dgm:prSet/>
      <dgm:spPr/>
      <dgm:t>
        <a:bodyPr/>
        <a:lstStyle/>
        <a:p>
          <a:endParaRPr lang="uk-UA"/>
        </a:p>
      </dgm:t>
    </dgm:pt>
    <dgm:pt modelId="{08745F95-1A4B-4011-A2B6-33952AD90F79}" type="sibTrans" cxnId="{BE1AAC73-3369-41EB-AE99-A5E724D3D271}">
      <dgm:prSet/>
      <dgm:spPr/>
      <dgm:t>
        <a:bodyPr/>
        <a:lstStyle/>
        <a:p>
          <a:endParaRPr lang="uk-UA"/>
        </a:p>
      </dgm:t>
    </dgm:pt>
    <dgm:pt modelId="{F21E9AF7-C48C-495D-8C18-B3919A66D707}">
      <dgm:prSet phldrT="[Текст]"/>
      <dgm:spPr/>
      <dgm:t>
        <a:bodyPr/>
        <a:lstStyle/>
        <a:p>
          <a:r>
            <a:rPr lang="uk-UA" dirty="0" smtClean="0"/>
            <a:t>Синтетичні</a:t>
          </a:r>
          <a:endParaRPr lang="uk-UA" dirty="0"/>
        </a:p>
      </dgm:t>
    </dgm:pt>
    <dgm:pt modelId="{F3784243-7585-440C-B9B4-05AC9AB491BA}" type="parTrans" cxnId="{890A9B78-6947-4873-A05C-8D55DF022CEB}">
      <dgm:prSet/>
      <dgm:spPr/>
      <dgm:t>
        <a:bodyPr/>
        <a:lstStyle/>
        <a:p>
          <a:endParaRPr lang="uk-UA"/>
        </a:p>
      </dgm:t>
    </dgm:pt>
    <dgm:pt modelId="{44343449-ED0C-4CF8-A3CE-E0D8612E78F4}" type="sibTrans" cxnId="{890A9B78-6947-4873-A05C-8D55DF022CEB}">
      <dgm:prSet/>
      <dgm:spPr/>
      <dgm:t>
        <a:bodyPr/>
        <a:lstStyle/>
        <a:p>
          <a:endParaRPr lang="uk-UA"/>
        </a:p>
      </dgm:t>
    </dgm:pt>
    <dgm:pt modelId="{97E80B8F-6D91-42A0-ACF1-2A8BFA154F5D}">
      <dgm:prSet phldrT="[Текст]" phldr="1"/>
      <dgm:spPr/>
      <dgm:t>
        <a:bodyPr/>
        <a:lstStyle/>
        <a:p>
          <a:endParaRPr lang="uk-UA" dirty="0"/>
        </a:p>
      </dgm:t>
    </dgm:pt>
    <dgm:pt modelId="{7CF08EC9-3E1A-44DA-A3E9-36115DFFA0E9}" type="parTrans" cxnId="{A0F20332-01EA-449E-B862-A3CD7CCFD735}">
      <dgm:prSet/>
      <dgm:spPr/>
      <dgm:t>
        <a:bodyPr/>
        <a:lstStyle/>
        <a:p>
          <a:endParaRPr lang="uk-UA"/>
        </a:p>
      </dgm:t>
    </dgm:pt>
    <dgm:pt modelId="{079E7EC9-39BE-47A1-B62E-E0FCC3068224}" type="sibTrans" cxnId="{A0F20332-01EA-449E-B862-A3CD7CCFD735}">
      <dgm:prSet/>
      <dgm:spPr/>
      <dgm:t>
        <a:bodyPr/>
        <a:lstStyle/>
        <a:p>
          <a:endParaRPr lang="uk-UA"/>
        </a:p>
      </dgm:t>
    </dgm:pt>
    <dgm:pt modelId="{87232814-0FBE-4ED7-BB30-F8D3DFB41AF8}">
      <dgm:prSet phldrT="[Текст]"/>
      <dgm:spPr/>
      <dgm:t>
        <a:bodyPr/>
        <a:lstStyle/>
        <a:p>
          <a:r>
            <a:rPr lang="uk-UA" b="1" dirty="0" smtClean="0"/>
            <a:t>Кіно, театр, танець</a:t>
          </a:r>
          <a:endParaRPr lang="uk-UA" b="1" dirty="0"/>
        </a:p>
      </dgm:t>
    </dgm:pt>
    <dgm:pt modelId="{6C38B821-B200-4E2C-ACB6-8B41B3027270}" type="parTrans" cxnId="{B8306401-56DB-43EC-BD6B-9BC7AF930C7E}">
      <dgm:prSet/>
      <dgm:spPr/>
      <dgm:t>
        <a:bodyPr/>
        <a:lstStyle/>
        <a:p>
          <a:endParaRPr lang="uk-UA"/>
        </a:p>
      </dgm:t>
    </dgm:pt>
    <dgm:pt modelId="{175FDD8B-4CB1-411C-B5D2-506BE14B34E0}" type="sibTrans" cxnId="{B8306401-56DB-43EC-BD6B-9BC7AF930C7E}">
      <dgm:prSet/>
      <dgm:spPr/>
      <dgm:t>
        <a:bodyPr/>
        <a:lstStyle/>
        <a:p>
          <a:endParaRPr lang="uk-UA"/>
        </a:p>
      </dgm:t>
    </dgm:pt>
    <dgm:pt modelId="{E3024A61-E9F9-425F-A2DA-C19A56F5ADBD}">
      <dgm:prSet phldrT="[Текст]" phldr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1800" dirty="0"/>
        </a:p>
      </dgm:t>
    </dgm:pt>
    <dgm:pt modelId="{13671677-2F83-4BF0-842D-FD5FBB1AE419}" type="sibTrans" cxnId="{E602A0FD-ECD2-4193-8B8E-BA9F0BA85D19}">
      <dgm:prSet/>
      <dgm:spPr/>
      <dgm:t>
        <a:bodyPr/>
        <a:lstStyle/>
        <a:p>
          <a:endParaRPr lang="uk-UA"/>
        </a:p>
      </dgm:t>
    </dgm:pt>
    <dgm:pt modelId="{7701F5BC-4A91-43AC-A06B-E845BD048AD4}" type="parTrans" cxnId="{E602A0FD-ECD2-4193-8B8E-BA9F0BA85D19}">
      <dgm:prSet/>
      <dgm:spPr/>
      <dgm:t>
        <a:bodyPr/>
        <a:lstStyle/>
        <a:p>
          <a:endParaRPr lang="uk-UA"/>
        </a:p>
      </dgm:t>
    </dgm:pt>
    <dgm:pt modelId="{2C060845-AA32-43DD-8AFD-8F6E4F578498}" type="pres">
      <dgm:prSet presAssocID="{379D6736-F67F-4A27-9935-BA08E9E13C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C4728D-982A-4125-99B9-CF16F31B3D1F}" type="pres">
      <dgm:prSet presAssocID="{0920FEC2-D0C5-4F0F-A974-E3CF8851BDCB}" presName="circle1" presStyleLbl="node1" presStyleIdx="0" presStyleCnt="3"/>
      <dgm:spPr/>
    </dgm:pt>
    <dgm:pt modelId="{C3C653F8-624A-427F-88B6-8F12A7280FC5}" type="pres">
      <dgm:prSet presAssocID="{0920FEC2-D0C5-4F0F-A974-E3CF8851BDCB}" presName="space" presStyleCnt="0"/>
      <dgm:spPr/>
    </dgm:pt>
    <dgm:pt modelId="{908A47C6-D191-4B34-A354-6B501B1F26A5}" type="pres">
      <dgm:prSet presAssocID="{0920FEC2-D0C5-4F0F-A974-E3CF8851BDCB}" presName="rect1" presStyleLbl="alignAcc1" presStyleIdx="0" presStyleCnt="3" custLinFactNeighborX="-682" custLinFactNeighborY="-3509"/>
      <dgm:spPr/>
      <dgm:t>
        <a:bodyPr/>
        <a:lstStyle/>
        <a:p>
          <a:endParaRPr lang="uk-UA"/>
        </a:p>
      </dgm:t>
    </dgm:pt>
    <dgm:pt modelId="{053F8B88-2552-420E-AC2D-DBF15A76AA3D}" type="pres">
      <dgm:prSet presAssocID="{F6D50CB9-31F2-4E29-9B3E-21C586E2727E}" presName="vertSpace2" presStyleLbl="node1" presStyleIdx="0" presStyleCnt="3"/>
      <dgm:spPr/>
    </dgm:pt>
    <dgm:pt modelId="{0524863B-4597-48EB-B691-D17B06991672}" type="pres">
      <dgm:prSet presAssocID="{F6D50CB9-31F2-4E29-9B3E-21C586E2727E}" presName="circle2" presStyleLbl="node1" presStyleIdx="1" presStyleCnt="3"/>
      <dgm:spPr/>
    </dgm:pt>
    <dgm:pt modelId="{77A2624F-FF1A-4E69-96DC-7F7BA4FDC2D1}" type="pres">
      <dgm:prSet presAssocID="{F6D50CB9-31F2-4E29-9B3E-21C586E2727E}" presName="rect2" presStyleLbl="alignAcc1" presStyleIdx="1" presStyleCnt="3"/>
      <dgm:spPr/>
      <dgm:t>
        <a:bodyPr/>
        <a:lstStyle/>
        <a:p>
          <a:endParaRPr lang="uk-UA"/>
        </a:p>
      </dgm:t>
    </dgm:pt>
    <dgm:pt modelId="{C05F3836-0376-4C57-87AC-0E4A294309A4}" type="pres">
      <dgm:prSet presAssocID="{F21E9AF7-C48C-495D-8C18-B3919A66D707}" presName="vertSpace3" presStyleLbl="node1" presStyleIdx="1" presStyleCnt="3"/>
      <dgm:spPr/>
    </dgm:pt>
    <dgm:pt modelId="{39E3A14D-BBD7-4DB8-9DD2-6905954F4EDF}" type="pres">
      <dgm:prSet presAssocID="{F21E9AF7-C48C-495D-8C18-B3919A66D707}" presName="circle3" presStyleLbl="node1" presStyleIdx="2" presStyleCnt="3"/>
      <dgm:spPr/>
    </dgm:pt>
    <dgm:pt modelId="{D4CFCA7C-70CD-4678-95EB-20DE562976F4}" type="pres">
      <dgm:prSet presAssocID="{F21E9AF7-C48C-495D-8C18-B3919A66D707}" presName="rect3" presStyleLbl="alignAcc1" presStyleIdx="2" presStyleCnt="3"/>
      <dgm:spPr/>
      <dgm:t>
        <a:bodyPr/>
        <a:lstStyle/>
        <a:p>
          <a:endParaRPr lang="uk-UA"/>
        </a:p>
      </dgm:t>
    </dgm:pt>
    <dgm:pt modelId="{398C9AF3-ADAE-47DC-BEEA-FDAB7BB23687}" type="pres">
      <dgm:prSet presAssocID="{0920FEC2-D0C5-4F0F-A974-E3CF8851BDC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6F1670-FC2A-427A-9938-A3577D7766C1}" type="pres">
      <dgm:prSet presAssocID="{0920FEC2-D0C5-4F0F-A974-E3CF8851BDCB}" presName="rect1ChTx" presStyleLbl="alignAcc1" presStyleIdx="2" presStyleCnt="3" custScaleX="1090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1FD222-1C22-4CCE-8E85-45BDFAA59AA2}" type="pres">
      <dgm:prSet presAssocID="{F6D50CB9-31F2-4E29-9B3E-21C586E2727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8D01DB-276C-49EB-8EDB-0BB0FBF7A67A}" type="pres">
      <dgm:prSet presAssocID="{F6D50CB9-31F2-4E29-9B3E-21C586E2727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96610E-226D-4FB6-97DE-1D9372B395CA}" type="pres">
      <dgm:prSet presAssocID="{F21E9AF7-C48C-495D-8C18-B3919A66D70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F3FC0A-9EBA-45D3-9ACA-DADDC608DEA3}" type="pres">
      <dgm:prSet presAssocID="{F21E9AF7-C48C-495D-8C18-B3919A66D70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F9D0BFA-6026-43C7-9D18-70D50C4E5354}" type="presOf" srcId="{0920FEC2-D0C5-4F0F-A974-E3CF8851BDCB}" destId="{908A47C6-D191-4B34-A354-6B501B1F26A5}" srcOrd="0" destOrd="0" presId="urn:microsoft.com/office/officeart/2005/8/layout/target3"/>
    <dgm:cxn modelId="{D097CB7D-5BA4-4A49-8DB6-1402A1A94923}" type="presOf" srcId="{97E80B8F-6D91-42A0-ACF1-2A8BFA154F5D}" destId="{1EF3FC0A-9EBA-45D3-9ACA-DADDC608DEA3}" srcOrd="0" destOrd="0" presId="urn:microsoft.com/office/officeart/2005/8/layout/target3"/>
    <dgm:cxn modelId="{FD481688-2668-4C11-9E96-C3E83E0D3154}" type="presOf" srcId="{0920FEC2-D0C5-4F0F-A974-E3CF8851BDCB}" destId="{398C9AF3-ADAE-47DC-BEEA-FDAB7BB23687}" srcOrd="1" destOrd="0" presId="urn:microsoft.com/office/officeart/2005/8/layout/target3"/>
    <dgm:cxn modelId="{6B523BA1-DBAD-4BD0-A2D5-17CA0793534E}" srcId="{379D6736-F67F-4A27-9935-BA08E9E13C27}" destId="{F6D50CB9-31F2-4E29-9B3E-21C586E2727E}" srcOrd="1" destOrd="0" parTransId="{959D8317-F178-4781-8AF3-A5E1AB83BDF6}" sibTransId="{11EEDC21-75F0-43C7-B8C4-B9BBF11308E8}"/>
    <dgm:cxn modelId="{F5FDC9B3-752B-4FE7-AD33-F31A3738E396}" type="presOf" srcId="{379D6736-F67F-4A27-9935-BA08E9E13C27}" destId="{2C060845-AA32-43DD-8AFD-8F6E4F578498}" srcOrd="0" destOrd="0" presId="urn:microsoft.com/office/officeart/2005/8/layout/target3"/>
    <dgm:cxn modelId="{3B78B2FA-A9DE-4D8D-95E6-5D00356E98B3}" type="presOf" srcId="{F21E9AF7-C48C-495D-8C18-B3919A66D707}" destId="{D4CFCA7C-70CD-4678-95EB-20DE562976F4}" srcOrd="0" destOrd="0" presId="urn:microsoft.com/office/officeart/2005/8/layout/target3"/>
    <dgm:cxn modelId="{DFA711ED-5402-4914-9F12-5BC61011B660}" type="presOf" srcId="{8DD959C4-DFB0-4F92-95B4-9A214410DCF6}" destId="{2E6F1670-FC2A-427A-9938-A3577D7766C1}" srcOrd="0" destOrd="0" presId="urn:microsoft.com/office/officeart/2005/8/layout/target3"/>
    <dgm:cxn modelId="{B8306401-56DB-43EC-BD6B-9BC7AF930C7E}" srcId="{F21E9AF7-C48C-495D-8C18-B3919A66D707}" destId="{87232814-0FBE-4ED7-BB30-F8D3DFB41AF8}" srcOrd="1" destOrd="0" parTransId="{6C38B821-B200-4E2C-ACB6-8B41B3027270}" sibTransId="{175FDD8B-4CB1-411C-B5D2-506BE14B34E0}"/>
    <dgm:cxn modelId="{BE1AAC73-3369-41EB-AE99-A5E724D3D271}" srcId="{F6D50CB9-31F2-4E29-9B3E-21C586E2727E}" destId="{EC88B08A-5A7E-4182-BA1C-42425EAE3573}" srcOrd="0" destOrd="0" parTransId="{205DAD84-E62E-413B-98C5-949C9184507F}" sibTransId="{08745F95-1A4B-4011-A2B6-33952AD90F79}"/>
    <dgm:cxn modelId="{883C5C3D-0C57-4402-8DCA-9504843D299C}" srcId="{379D6736-F67F-4A27-9935-BA08E9E13C27}" destId="{0920FEC2-D0C5-4F0F-A974-E3CF8851BDCB}" srcOrd="0" destOrd="0" parTransId="{6E821115-DC31-42E4-A2D7-E3A1AF366DDC}" sibTransId="{2A221713-6A37-459F-82C0-4561185A53EC}"/>
    <dgm:cxn modelId="{12B782B0-384A-43AD-B823-7D822A29FB2D}" type="presOf" srcId="{F6D50CB9-31F2-4E29-9B3E-21C586E2727E}" destId="{77A2624F-FF1A-4E69-96DC-7F7BA4FDC2D1}" srcOrd="0" destOrd="0" presId="urn:microsoft.com/office/officeart/2005/8/layout/target3"/>
    <dgm:cxn modelId="{5995D86B-719A-45E1-BE5B-1470E6728070}" type="presOf" srcId="{E3024A61-E9F9-425F-A2DA-C19A56F5ADBD}" destId="{328D01DB-276C-49EB-8EDB-0BB0FBF7A67A}" srcOrd="0" destOrd="1" presId="urn:microsoft.com/office/officeart/2005/8/layout/target3"/>
    <dgm:cxn modelId="{F1CCF6C9-DC11-4037-A5F6-B6C2B51441D9}" srcId="{0920FEC2-D0C5-4F0F-A974-E3CF8851BDCB}" destId="{8DD959C4-DFB0-4F92-95B4-9A214410DCF6}" srcOrd="0" destOrd="0" parTransId="{EB0C4402-2E9E-48BE-95B2-8042C7F44767}" sibTransId="{8F012D95-153C-4456-B611-28158BCBF9ED}"/>
    <dgm:cxn modelId="{099BC1CA-4D74-4443-8099-C438D70D70D1}" type="presOf" srcId="{EC88B08A-5A7E-4182-BA1C-42425EAE3573}" destId="{328D01DB-276C-49EB-8EDB-0BB0FBF7A67A}" srcOrd="0" destOrd="0" presId="urn:microsoft.com/office/officeart/2005/8/layout/target3"/>
    <dgm:cxn modelId="{890A9B78-6947-4873-A05C-8D55DF022CEB}" srcId="{379D6736-F67F-4A27-9935-BA08E9E13C27}" destId="{F21E9AF7-C48C-495D-8C18-B3919A66D707}" srcOrd="2" destOrd="0" parTransId="{F3784243-7585-440C-B9B4-05AC9AB491BA}" sibTransId="{44343449-ED0C-4CF8-A3CE-E0D8612E78F4}"/>
    <dgm:cxn modelId="{A0F20332-01EA-449E-B862-A3CD7CCFD735}" srcId="{F21E9AF7-C48C-495D-8C18-B3919A66D707}" destId="{97E80B8F-6D91-42A0-ACF1-2A8BFA154F5D}" srcOrd="0" destOrd="0" parTransId="{7CF08EC9-3E1A-44DA-A3E9-36115DFFA0E9}" sibTransId="{079E7EC9-39BE-47A1-B62E-E0FCC3068224}"/>
    <dgm:cxn modelId="{242A486F-23B6-499F-9857-84FE9F636796}" type="presOf" srcId="{F6D50CB9-31F2-4E29-9B3E-21C586E2727E}" destId="{801FD222-1C22-4CCE-8E85-45BDFAA59AA2}" srcOrd="1" destOrd="0" presId="urn:microsoft.com/office/officeart/2005/8/layout/target3"/>
    <dgm:cxn modelId="{E602A0FD-ECD2-4193-8B8E-BA9F0BA85D19}" srcId="{F6D50CB9-31F2-4E29-9B3E-21C586E2727E}" destId="{E3024A61-E9F9-425F-A2DA-C19A56F5ADBD}" srcOrd="1" destOrd="0" parTransId="{7701F5BC-4A91-43AC-A06B-E845BD048AD4}" sibTransId="{13671677-2F83-4BF0-842D-FD5FBB1AE419}"/>
    <dgm:cxn modelId="{4B555C75-1932-435C-9F0E-78D442AEDCEA}" type="presOf" srcId="{87232814-0FBE-4ED7-BB30-F8D3DFB41AF8}" destId="{1EF3FC0A-9EBA-45D3-9ACA-DADDC608DEA3}" srcOrd="0" destOrd="1" presId="urn:microsoft.com/office/officeart/2005/8/layout/target3"/>
    <dgm:cxn modelId="{CBCF1028-6C60-4530-BC8D-8D04A2D3500E}" type="presOf" srcId="{F21E9AF7-C48C-495D-8C18-B3919A66D707}" destId="{8596610E-226D-4FB6-97DE-1D9372B395CA}" srcOrd="1" destOrd="0" presId="urn:microsoft.com/office/officeart/2005/8/layout/target3"/>
    <dgm:cxn modelId="{5971FFFD-596E-4FFA-BA26-345712D172E5}" type="presParOf" srcId="{2C060845-AA32-43DD-8AFD-8F6E4F578498}" destId="{D8C4728D-982A-4125-99B9-CF16F31B3D1F}" srcOrd="0" destOrd="0" presId="urn:microsoft.com/office/officeart/2005/8/layout/target3"/>
    <dgm:cxn modelId="{0483F819-B65E-474C-A1DA-74C4870C588E}" type="presParOf" srcId="{2C060845-AA32-43DD-8AFD-8F6E4F578498}" destId="{C3C653F8-624A-427F-88B6-8F12A7280FC5}" srcOrd="1" destOrd="0" presId="urn:microsoft.com/office/officeart/2005/8/layout/target3"/>
    <dgm:cxn modelId="{D481495D-4D9B-4E8F-A977-A909EB4281C2}" type="presParOf" srcId="{2C060845-AA32-43DD-8AFD-8F6E4F578498}" destId="{908A47C6-D191-4B34-A354-6B501B1F26A5}" srcOrd="2" destOrd="0" presId="urn:microsoft.com/office/officeart/2005/8/layout/target3"/>
    <dgm:cxn modelId="{09A29AD1-4197-47C9-AD2B-53EC8EF3E9FB}" type="presParOf" srcId="{2C060845-AA32-43DD-8AFD-8F6E4F578498}" destId="{053F8B88-2552-420E-AC2D-DBF15A76AA3D}" srcOrd="3" destOrd="0" presId="urn:microsoft.com/office/officeart/2005/8/layout/target3"/>
    <dgm:cxn modelId="{64D8D37E-3CCB-403D-8460-6FE8E7F44057}" type="presParOf" srcId="{2C060845-AA32-43DD-8AFD-8F6E4F578498}" destId="{0524863B-4597-48EB-B691-D17B06991672}" srcOrd="4" destOrd="0" presId="urn:microsoft.com/office/officeart/2005/8/layout/target3"/>
    <dgm:cxn modelId="{0961A270-7F57-4A50-B107-E5483D9215A6}" type="presParOf" srcId="{2C060845-AA32-43DD-8AFD-8F6E4F578498}" destId="{77A2624F-FF1A-4E69-96DC-7F7BA4FDC2D1}" srcOrd="5" destOrd="0" presId="urn:microsoft.com/office/officeart/2005/8/layout/target3"/>
    <dgm:cxn modelId="{61E3AED9-1715-49C1-A81C-FC586A0D426A}" type="presParOf" srcId="{2C060845-AA32-43DD-8AFD-8F6E4F578498}" destId="{C05F3836-0376-4C57-87AC-0E4A294309A4}" srcOrd="6" destOrd="0" presId="urn:microsoft.com/office/officeart/2005/8/layout/target3"/>
    <dgm:cxn modelId="{F3B3A9F8-BCF8-4E45-8831-596CFEF452FF}" type="presParOf" srcId="{2C060845-AA32-43DD-8AFD-8F6E4F578498}" destId="{39E3A14D-BBD7-4DB8-9DD2-6905954F4EDF}" srcOrd="7" destOrd="0" presId="urn:microsoft.com/office/officeart/2005/8/layout/target3"/>
    <dgm:cxn modelId="{F6340AE1-2307-4CA1-84DF-11553E849CD8}" type="presParOf" srcId="{2C060845-AA32-43DD-8AFD-8F6E4F578498}" destId="{D4CFCA7C-70CD-4678-95EB-20DE562976F4}" srcOrd="8" destOrd="0" presId="urn:microsoft.com/office/officeart/2005/8/layout/target3"/>
    <dgm:cxn modelId="{0F8C26FB-7F2E-4547-96C8-E5E994A6F652}" type="presParOf" srcId="{2C060845-AA32-43DD-8AFD-8F6E4F578498}" destId="{398C9AF3-ADAE-47DC-BEEA-FDAB7BB23687}" srcOrd="9" destOrd="0" presId="urn:microsoft.com/office/officeart/2005/8/layout/target3"/>
    <dgm:cxn modelId="{ABB0D98B-CFE8-40AD-AA4B-046BFFDA915A}" type="presParOf" srcId="{2C060845-AA32-43DD-8AFD-8F6E4F578498}" destId="{2E6F1670-FC2A-427A-9938-A3577D7766C1}" srcOrd="10" destOrd="0" presId="urn:microsoft.com/office/officeart/2005/8/layout/target3"/>
    <dgm:cxn modelId="{E2305343-AED9-4918-90D0-33184A95D100}" type="presParOf" srcId="{2C060845-AA32-43DD-8AFD-8F6E4F578498}" destId="{801FD222-1C22-4CCE-8E85-45BDFAA59AA2}" srcOrd="11" destOrd="0" presId="urn:microsoft.com/office/officeart/2005/8/layout/target3"/>
    <dgm:cxn modelId="{6541B990-7FD0-4921-9723-713DD5FC07A3}" type="presParOf" srcId="{2C060845-AA32-43DD-8AFD-8F6E4F578498}" destId="{328D01DB-276C-49EB-8EDB-0BB0FBF7A67A}" srcOrd="12" destOrd="0" presId="urn:microsoft.com/office/officeart/2005/8/layout/target3"/>
    <dgm:cxn modelId="{8E913879-46F4-440F-B01E-FCDCE4867B2E}" type="presParOf" srcId="{2C060845-AA32-43DD-8AFD-8F6E4F578498}" destId="{8596610E-226D-4FB6-97DE-1D9372B395CA}" srcOrd="13" destOrd="0" presId="urn:microsoft.com/office/officeart/2005/8/layout/target3"/>
    <dgm:cxn modelId="{8BBE4B99-8461-47F2-87DB-CC99F34D8081}" type="presParOf" srcId="{2C060845-AA32-43DD-8AFD-8F6E4F578498}" destId="{1EF3FC0A-9EBA-45D3-9ACA-DADDC608DEA3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B370B-32FB-41E9-9D6E-3F9358EFE0F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uk-UA"/>
        </a:p>
      </dgm:t>
    </dgm:pt>
    <dgm:pt modelId="{A527122D-5CE6-485C-97C0-30553CC8DD61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000" b="1" dirty="0" smtClean="0"/>
            <a:t>Культура</a:t>
          </a:r>
          <a:endParaRPr lang="uk-UA" sz="2000" b="1" dirty="0"/>
        </a:p>
      </dgm:t>
    </dgm:pt>
    <dgm:pt modelId="{E5A2E49C-2381-44D4-A8EC-EE003D47A7E2}" type="parTrans" cxnId="{B1044818-2A80-46DF-B822-DD9E2C649671}">
      <dgm:prSet/>
      <dgm:spPr/>
      <dgm:t>
        <a:bodyPr/>
        <a:lstStyle/>
        <a:p>
          <a:endParaRPr lang="uk-UA"/>
        </a:p>
      </dgm:t>
    </dgm:pt>
    <dgm:pt modelId="{3CE2E942-857A-4ED2-9490-B45F7C38CB6B}" type="sibTrans" cxnId="{B1044818-2A80-46DF-B822-DD9E2C649671}">
      <dgm:prSet/>
      <dgm:spPr/>
      <dgm:t>
        <a:bodyPr/>
        <a:lstStyle/>
        <a:p>
          <a:endParaRPr lang="uk-UA"/>
        </a:p>
      </dgm:t>
    </dgm:pt>
    <dgm:pt modelId="{D04C1132-9CB3-4C61-85D6-2188EC598F0A}">
      <dgm:prSet phldrT="[Текст]"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uk-UA" sz="1600" b="1" dirty="0" smtClean="0"/>
            <a:t>Духовна</a:t>
          </a:r>
          <a:endParaRPr lang="uk-UA" sz="1600" b="1" dirty="0"/>
        </a:p>
      </dgm:t>
    </dgm:pt>
    <dgm:pt modelId="{DF35F346-92AF-46C8-BA29-150C95EF845D}" type="parTrans" cxnId="{AB143194-C83C-4804-800A-A039E507E733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FE86BE6D-DC27-4402-A4E8-44A51E58BCA9}" type="sibTrans" cxnId="{AB143194-C83C-4804-800A-A039E507E733}">
      <dgm:prSet/>
      <dgm:spPr/>
      <dgm:t>
        <a:bodyPr/>
        <a:lstStyle/>
        <a:p>
          <a:endParaRPr lang="uk-UA"/>
        </a:p>
      </dgm:t>
    </dgm:pt>
    <dgm:pt modelId="{EA7B30A2-3E93-4400-8302-B5F5E33A695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Знання</a:t>
          </a:r>
          <a:endParaRPr lang="uk-UA" sz="1800" b="1" dirty="0"/>
        </a:p>
      </dgm:t>
    </dgm:pt>
    <dgm:pt modelId="{0ED515A1-6EA3-4A80-BA16-999AAD59ED2B}" type="parTrans" cxnId="{8EE0251F-4656-4A4E-BC23-6A9220A117CF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134C253E-36B7-43E2-8770-5104B4D5EB4C}" type="sibTrans" cxnId="{8EE0251F-4656-4A4E-BC23-6A9220A117CF}">
      <dgm:prSet/>
      <dgm:spPr/>
      <dgm:t>
        <a:bodyPr/>
        <a:lstStyle/>
        <a:p>
          <a:endParaRPr lang="uk-UA"/>
        </a:p>
      </dgm:t>
    </dgm:pt>
    <dgm:pt modelId="{211D6B2C-19EB-4B47-BFB5-C4233F815238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b="1" dirty="0" smtClean="0"/>
            <a:t>Моральні цінності</a:t>
          </a:r>
          <a:endParaRPr lang="uk-UA" sz="1600" b="1" dirty="0"/>
        </a:p>
      </dgm:t>
    </dgm:pt>
    <dgm:pt modelId="{10135F42-FD30-4AEF-843A-137259DE36E2}" type="parTrans" cxnId="{6A5D3859-6798-499F-BBD6-C32C5A4C7363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32D499B5-7F6B-4B19-8CF1-7FFA68F23BFD}" type="sibTrans" cxnId="{6A5D3859-6798-499F-BBD6-C32C5A4C7363}">
      <dgm:prSet/>
      <dgm:spPr/>
      <dgm:t>
        <a:bodyPr/>
        <a:lstStyle/>
        <a:p>
          <a:endParaRPr lang="uk-UA"/>
        </a:p>
      </dgm:t>
    </dgm:pt>
    <dgm:pt modelId="{4E173D3D-0E41-4F72-B07B-CA3DE8524FCD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400" b="1" dirty="0" smtClean="0"/>
            <a:t>Матеріальна</a:t>
          </a:r>
          <a:endParaRPr lang="uk-UA" sz="1400" b="1" dirty="0"/>
        </a:p>
      </dgm:t>
    </dgm:pt>
    <dgm:pt modelId="{511A8A16-BBC1-4120-A806-3EC1111C0D7B}" type="parTrans" cxnId="{15CEEB1F-D8CC-4F3D-B872-DC867E03D119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FBDC2DA6-00E4-4D03-9860-092D3F94A9CD}" type="sibTrans" cxnId="{15CEEB1F-D8CC-4F3D-B872-DC867E03D119}">
      <dgm:prSet/>
      <dgm:spPr/>
      <dgm:t>
        <a:bodyPr/>
        <a:lstStyle/>
        <a:p>
          <a:endParaRPr lang="uk-UA"/>
        </a:p>
      </dgm:t>
    </dgm:pt>
    <dgm:pt modelId="{B997D757-FC8B-4622-B2B1-E381B5E1087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Житло</a:t>
          </a:r>
          <a:endParaRPr lang="uk-UA" sz="1600" b="1" dirty="0"/>
        </a:p>
      </dgm:t>
    </dgm:pt>
    <dgm:pt modelId="{CBDF929A-159C-4488-A4A5-517C043E2059}" type="parTrans" cxnId="{188CB9C1-AEDF-4D25-95D0-9B83A86AB310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19D46CC9-6EE6-4250-A933-929837334B95}" type="sibTrans" cxnId="{188CB9C1-AEDF-4D25-95D0-9B83A86AB310}">
      <dgm:prSet/>
      <dgm:spPr/>
      <dgm:t>
        <a:bodyPr/>
        <a:lstStyle/>
        <a:p>
          <a:endParaRPr lang="uk-UA"/>
        </a:p>
      </dgm:t>
    </dgm:pt>
    <dgm:pt modelId="{1643BE5F-8AA0-4277-A051-7C13050BF79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Засоби виробництва</a:t>
          </a:r>
          <a:endParaRPr lang="uk-UA" sz="1400" b="1" dirty="0"/>
        </a:p>
      </dgm:t>
    </dgm:pt>
    <dgm:pt modelId="{EDDC79D3-CE9B-4AD4-BE6C-D6B336726052}" type="parTrans" cxnId="{50884B5D-5827-4DD8-A9B3-6404419C0446}">
      <dgm:prSet/>
      <dgm:spPr/>
      <dgm:t>
        <a:bodyPr/>
        <a:lstStyle/>
        <a:p>
          <a:endParaRPr lang="uk-UA"/>
        </a:p>
      </dgm:t>
    </dgm:pt>
    <dgm:pt modelId="{0DA00733-25CD-434E-B2A1-5433A8190CDB}" type="sibTrans" cxnId="{50884B5D-5827-4DD8-A9B3-6404419C0446}">
      <dgm:prSet/>
      <dgm:spPr/>
      <dgm:t>
        <a:bodyPr/>
        <a:lstStyle/>
        <a:p>
          <a:endParaRPr lang="uk-UA"/>
        </a:p>
      </dgm:t>
    </dgm:pt>
    <dgm:pt modelId="{D9966AB5-5171-46C1-91F4-00F54EDE081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Предмети побуту</a:t>
          </a:r>
          <a:endParaRPr lang="uk-UA" sz="1600" b="1" dirty="0"/>
        </a:p>
      </dgm:t>
    </dgm:pt>
    <dgm:pt modelId="{9CE67C70-7D19-4D05-84AE-A7FCEEE2ED86}" type="parTrans" cxnId="{40C49564-297B-4CD9-A62C-CFB990D0D1C9}">
      <dgm:prSet/>
      <dgm:spPr/>
      <dgm:t>
        <a:bodyPr/>
        <a:lstStyle/>
        <a:p>
          <a:endParaRPr lang="uk-UA"/>
        </a:p>
      </dgm:t>
    </dgm:pt>
    <dgm:pt modelId="{42022A67-740B-4E08-889E-5EE44685F47A}" type="sibTrans" cxnId="{40C49564-297B-4CD9-A62C-CFB990D0D1C9}">
      <dgm:prSet/>
      <dgm:spPr/>
      <dgm:t>
        <a:bodyPr/>
        <a:lstStyle/>
        <a:p>
          <a:endParaRPr lang="uk-UA"/>
        </a:p>
      </dgm:t>
    </dgm:pt>
    <dgm:pt modelId="{62C83A5A-70D6-49F2-88C7-E0DC8AE9BB7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Засоби транспорту</a:t>
          </a:r>
          <a:endParaRPr lang="uk-UA" sz="1600" b="1" dirty="0">
            <a:solidFill>
              <a:schemeClr val="bg1"/>
            </a:solidFill>
          </a:endParaRPr>
        </a:p>
      </dgm:t>
    </dgm:pt>
    <dgm:pt modelId="{115AB7BF-D59A-40D2-AD70-3896A968ABEA}" type="parTrans" cxnId="{F571D759-0A50-4400-ABFF-FDC7439AC699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0EA07591-02E8-4D2B-90CB-6E3AC10812CC}" type="sibTrans" cxnId="{F571D759-0A50-4400-ABFF-FDC7439AC699}">
      <dgm:prSet/>
      <dgm:spPr/>
      <dgm:t>
        <a:bodyPr/>
        <a:lstStyle/>
        <a:p>
          <a:endParaRPr lang="uk-UA"/>
        </a:p>
      </dgm:t>
    </dgm:pt>
    <dgm:pt modelId="{8BB9AE36-CCD4-48DD-8BFF-EACE7A49DA2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b="1" dirty="0" smtClean="0"/>
            <a:t>Виховання</a:t>
          </a:r>
          <a:endParaRPr lang="uk-UA" sz="1600" b="1" dirty="0"/>
        </a:p>
      </dgm:t>
    </dgm:pt>
    <dgm:pt modelId="{A768D79E-F540-425D-B17B-8879DA76F35C}" type="parTrans" cxnId="{EAD5D818-25E9-4DA6-98CB-7AEE17E8F03D}">
      <dgm:prSet/>
      <dgm:spPr/>
      <dgm:t>
        <a:bodyPr/>
        <a:lstStyle/>
        <a:p>
          <a:endParaRPr lang="uk-UA"/>
        </a:p>
      </dgm:t>
    </dgm:pt>
    <dgm:pt modelId="{BB66BC9E-330B-471D-A0AC-C563926F4EC5}" type="sibTrans" cxnId="{EAD5D818-25E9-4DA6-98CB-7AEE17E8F03D}">
      <dgm:prSet/>
      <dgm:spPr/>
      <dgm:t>
        <a:bodyPr/>
        <a:lstStyle/>
        <a:p>
          <a:endParaRPr lang="uk-UA"/>
        </a:p>
      </dgm:t>
    </dgm:pt>
    <dgm:pt modelId="{067F7E6C-52E9-42AE-B845-1EEBC4B64CE1}" type="pres">
      <dgm:prSet presAssocID="{4FBB370B-32FB-41E9-9D6E-3F9358EFE0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438B2F8-1485-4052-9EBB-7718CDB5EF6A}" type="pres">
      <dgm:prSet presAssocID="{A527122D-5CE6-485C-97C0-30553CC8DD61}" presName="hierRoot1" presStyleCnt="0"/>
      <dgm:spPr/>
    </dgm:pt>
    <dgm:pt modelId="{65983516-2968-4968-9E81-859FF0B28F9C}" type="pres">
      <dgm:prSet presAssocID="{A527122D-5CE6-485C-97C0-30553CC8DD61}" presName="composite" presStyleCnt="0"/>
      <dgm:spPr/>
    </dgm:pt>
    <dgm:pt modelId="{7276765C-73C8-49DE-A7CB-21BF52AEB829}" type="pres">
      <dgm:prSet presAssocID="{A527122D-5CE6-485C-97C0-30553CC8DD61}" presName="background" presStyleLbl="node0" presStyleIdx="0" presStyleCnt="1"/>
      <dgm:spPr/>
    </dgm:pt>
    <dgm:pt modelId="{B69A38C5-2607-4F0E-9D03-232C492442AB}" type="pres">
      <dgm:prSet presAssocID="{A527122D-5CE6-485C-97C0-30553CC8DD61}" presName="text" presStyleLbl="fgAcc0" presStyleIdx="0" presStyleCnt="1" custScaleX="1731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EFF83D-FAE8-4B30-9B8E-DFF43F265287}" type="pres">
      <dgm:prSet presAssocID="{A527122D-5CE6-485C-97C0-30553CC8DD61}" presName="hierChild2" presStyleCnt="0"/>
      <dgm:spPr/>
    </dgm:pt>
    <dgm:pt modelId="{734DA057-53D5-420E-A289-5C7F44A749D9}" type="pres">
      <dgm:prSet presAssocID="{DF35F346-92AF-46C8-BA29-150C95EF845D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A71DA96-9EA0-4D56-9D66-35E0FACB5ECE}" type="pres">
      <dgm:prSet presAssocID="{D04C1132-9CB3-4C61-85D6-2188EC598F0A}" presName="hierRoot2" presStyleCnt="0"/>
      <dgm:spPr/>
    </dgm:pt>
    <dgm:pt modelId="{95388A1E-D43E-4ED3-9DAE-BD0D58BB5CB1}" type="pres">
      <dgm:prSet presAssocID="{D04C1132-9CB3-4C61-85D6-2188EC598F0A}" presName="composite2" presStyleCnt="0"/>
      <dgm:spPr/>
    </dgm:pt>
    <dgm:pt modelId="{0746E032-2561-4F00-A927-9EFBB3EC5925}" type="pres">
      <dgm:prSet presAssocID="{D04C1132-9CB3-4C61-85D6-2188EC598F0A}" presName="background2" presStyleLbl="node2" presStyleIdx="0" presStyleCnt="2"/>
      <dgm:spPr/>
    </dgm:pt>
    <dgm:pt modelId="{135FB3F6-DB1E-4DBF-86D5-066FD95C41EA}" type="pres">
      <dgm:prSet presAssocID="{D04C1132-9CB3-4C61-85D6-2188EC598F0A}" presName="text2" presStyleLbl="fgAcc2" presStyleIdx="0" presStyleCnt="2" custScaleX="1604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FBE8569-EB86-45A5-8E53-CEA465313DBE}" type="pres">
      <dgm:prSet presAssocID="{D04C1132-9CB3-4C61-85D6-2188EC598F0A}" presName="hierChild3" presStyleCnt="0"/>
      <dgm:spPr/>
    </dgm:pt>
    <dgm:pt modelId="{1AD45995-3AD2-4FCB-9DC2-76DCF94F2637}" type="pres">
      <dgm:prSet presAssocID="{0ED515A1-6EA3-4A80-BA16-999AAD59ED2B}" presName="Name17" presStyleLbl="parChTrans1D3" presStyleIdx="0" presStyleCnt="7"/>
      <dgm:spPr/>
      <dgm:t>
        <a:bodyPr/>
        <a:lstStyle/>
        <a:p>
          <a:endParaRPr lang="uk-UA"/>
        </a:p>
      </dgm:t>
    </dgm:pt>
    <dgm:pt modelId="{395148E5-F751-4524-B18C-9AAF551B9B54}" type="pres">
      <dgm:prSet presAssocID="{EA7B30A2-3E93-4400-8302-B5F5E33A6955}" presName="hierRoot3" presStyleCnt="0"/>
      <dgm:spPr/>
    </dgm:pt>
    <dgm:pt modelId="{EB9979F1-D918-48CF-A984-4D562B4360A6}" type="pres">
      <dgm:prSet presAssocID="{EA7B30A2-3E93-4400-8302-B5F5E33A6955}" presName="composite3" presStyleCnt="0"/>
      <dgm:spPr/>
    </dgm:pt>
    <dgm:pt modelId="{A39FD91C-1226-4BAA-B5A0-6881CE3DD572}" type="pres">
      <dgm:prSet presAssocID="{EA7B30A2-3E93-4400-8302-B5F5E33A6955}" presName="background3" presStyleLbl="node3" presStyleIdx="0" presStyleCnt="7"/>
      <dgm:spPr/>
    </dgm:pt>
    <dgm:pt modelId="{7B56426A-70AC-4812-85D2-70DF05A71CB1}" type="pres">
      <dgm:prSet presAssocID="{EA7B30A2-3E93-4400-8302-B5F5E33A6955}" presName="text3" presStyleLbl="fgAcc3" presStyleIdx="0" presStyleCnt="7" custScaleX="1432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030A41B-6840-4EEF-A562-24AD8D676A72}" type="pres">
      <dgm:prSet presAssocID="{EA7B30A2-3E93-4400-8302-B5F5E33A6955}" presName="hierChild4" presStyleCnt="0"/>
      <dgm:spPr/>
    </dgm:pt>
    <dgm:pt modelId="{B108E30F-3A52-4FEE-9AC8-050A8F54173C}" type="pres">
      <dgm:prSet presAssocID="{A768D79E-F540-425D-B17B-8879DA76F35C}" presName="Name17" presStyleLbl="parChTrans1D3" presStyleIdx="1" presStyleCnt="7"/>
      <dgm:spPr/>
      <dgm:t>
        <a:bodyPr/>
        <a:lstStyle/>
        <a:p>
          <a:endParaRPr lang="uk-UA"/>
        </a:p>
      </dgm:t>
    </dgm:pt>
    <dgm:pt modelId="{49742842-716C-43E7-AA5C-7C01422F62D8}" type="pres">
      <dgm:prSet presAssocID="{8BB9AE36-CCD4-48DD-8BFF-EACE7A49DA29}" presName="hierRoot3" presStyleCnt="0"/>
      <dgm:spPr/>
    </dgm:pt>
    <dgm:pt modelId="{EA70A9FC-77BD-47CA-A3CA-14677BA1363F}" type="pres">
      <dgm:prSet presAssocID="{8BB9AE36-CCD4-48DD-8BFF-EACE7A49DA29}" presName="composite3" presStyleCnt="0"/>
      <dgm:spPr/>
    </dgm:pt>
    <dgm:pt modelId="{370300F1-5608-4BEF-9E6C-4E1D15B4D721}" type="pres">
      <dgm:prSet presAssocID="{8BB9AE36-CCD4-48DD-8BFF-EACE7A49DA29}" presName="background3" presStyleLbl="node3" presStyleIdx="1" presStyleCnt="7"/>
      <dgm:spPr/>
    </dgm:pt>
    <dgm:pt modelId="{191E8840-7A98-45AE-A06B-31721362E2CC}" type="pres">
      <dgm:prSet presAssocID="{8BB9AE36-CCD4-48DD-8BFF-EACE7A49DA29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FD0B87-9074-47D7-8372-47A5E1C893C5}" type="pres">
      <dgm:prSet presAssocID="{8BB9AE36-CCD4-48DD-8BFF-EACE7A49DA29}" presName="hierChild4" presStyleCnt="0"/>
      <dgm:spPr/>
    </dgm:pt>
    <dgm:pt modelId="{0E7E9DF3-6812-4793-838C-5BE01FC376EA}" type="pres">
      <dgm:prSet presAssocID="{10135F42-FD30-4AEF-843A-137259DE36E2}" presName="Name17" presStyleLbl="parChTrans1D3" presStyleIdx="2" presStyleCnt="7"/>
      <dgm:spPr/>
      <dgm:t>
        <a:bodyPr/>
        <a:lstStyle/>
        <a:p>
          <a:endParaRPr lang="uk-UA"/>
        </a:p>
      </dgm:t>
    </dgm:pt>
    <dgm:pt modelId="{08723CF8-D318-446E-8749-B54414D13CA7}" type="pres">
      <dgm:prSet presAssocID="{211D6B2C-19EB-4B47-BFB5-C4233F815238}" presName="hierRoot3" presStyleCnt="0"/>
      <dgm:spPr/>
    </dgm:pt>
    <dgm:pt modelId="{59489558-1671-48C1-BF30-AB8EBA418D51}" type="pres">
      <dgm:prSet presAssocID="{211D6B2C-19EB-4B47-BFB5-C4233F815238}" presName="composite3" presStyleCnt="0"/>
      <dgm:spPr/>
    </dgm:pt>
    <dgm:pt modelId="{6BC46E6F-21FE-4F70-A6E1-E396B2860FA2}" type="pres">
      <dgm:prSet presAssocID="{211D6B2C-19EB-4B47-BFB5-C4233F815238}" presName="background3" presStyleLbl="node3" presStyleIdx="2" presStyleCnt="7"/>
      <dgm:spPr/>
    </dgm:pt>
    <dgm:pt modelId="{6E04E768-D85C-47AC-9A3F-FF51B1687D6A}" type="pres">
      <dgm:prSet presAssocID="{211D6B2C-19EB-4B47-BFB5-C4233F815238}" presName="text3" presStyleLbl="fgAcc3" presStyleIdx="2" presStyleCnt="7" custScaleX="1295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1D49F0-1D15-43D2-8815-54C9C6851AD0}" type="pres">
      <dgm:prSet presAssocID="{211D6B2C-19EB-4B47-BFB5-C4233F815238}" presName="hierChild4" presStyleCnt="0"/>
      <dgm:spPr/>
    </dgm:pt>
    <dgm:pt modelId="{377B71B9-4BC6-4EAB-BFBE-369B4938B15D}" type="pres">
      <dgm:prSet presAssocID="{511A8A16-BBC1-4120-A806-3EC1111C0D7B}" presName="Name10" presStyleLbl="parChTrans1D2" presStyleIdx="1" presStyleCnt="2"/>
      <dgm:spPr/>
      <dgm:t>
        <a:bodyPr/>
        <a:lstStyle/>
        <a:p>
          <a:endParaRPr lang="uk-UA"/>
        </a:p>
      </dgm:t>
    </dgm:pt>
    <dgm:pt modelId="{5221CEFF-7F22-41CC-B9E5-A814EF720ECA}" type="pres">
      <dgm:prSet presAssocID="{4E173D3D-0E41-4F72-B07B-CA3DE8524FCD}" presName="hierRoot2" presStyleCnt="0"/>
      <dgm:spPr/>
    </dgm:pt>
    <dgm:pt modelId="{CE019859-D66C-4F46-AB66-F01BE91010EE}" type="pres">
      <dgm:prSet presAssocID="{4E173D3D-0E41-4F72-B07B-CA3DE8524FCD}" presName="composite2" presStyleCnt="0"/>
      <dgm:spPr/>
    </dgm:pt>
    <dgm:pt modelId="{DA7E5405-6EBF-4D36-A52A-B431BF866155}" type="pres">
      <dgm:prSet presAssocID="{4E173D3D-0E41-4F72-B07B-CA3DE8524FCD}" presName="background2" presStyleLbl="node2" presStyleIdx="1" presStyleCnt="2"/>
      <dgm:spPr/>
    </dgm:pt>
    <dgm:pt modelId="{036376A3-0E52-4ADE-86BD-F09C91C971E4}" type="pres">
      <dgm:prSet presAssocID="{4E173D3D-0E41-4F72-B07B-CA3DE8524FCD}" presName="text2" presStyleLbl="fgAcc2" presStyleIdx="1" presStyleCnt="2" custScaleX="1563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3AFE31-9E0A-47C1-9A66-6B0DC0947718}" type="pres">
      <dgm:prSet presAssocID="{4E173D3D-0E41-4F72-B07B-CA3DE8524FCD}" presName="hierChild3" presStyleCnt="0"/>
      <dgm:spPr/>
    </dgm:pt>
    <dgm:pt modelId="{6AC8EF61-D7A7-4FFD-86FF-13CD2C074FA1}" type="pres">
      <dgm:prSet presAssocID="{CBDF929A-159C-4488-A4A5-517C043E2059}" presName="Name17" presStyleLbl="parChTrans1D3" presStyleIdx="3" presStyleCnt="7"/>
      <dgm:spPr/>
      <dgm:t>
        <a:bodyPr/>
        <a:lstStyle/>
        <a:p>
          <a:endParaRPr lang="uk-UA"/>
        </a:p>
      </dgm:t>
    </dgm:pt>
    <dgm:pt modelId="{EA96EEF7-8E33-46F1-9DCD-046668554817}" type="pres">
      <dgm:prSet presAssocID="{B997D757-FC8B-4622-B2B1-E381B5E10872}" presName="hierRoot3" presStyleCnt="0"/>
      <dgm:spPr/>
    </dgm:pt>
    <dgm:pt modelId="{681706DA-A258-45CF-B2C7-1AF242AEEC68}" type="pres">
      <dgm:prSet presAssocID="{B997D757-FC8B-4622-B2B1-E381B5E10872}" presName="composite3" presStyleCnt="0"/>
      <dgm:spPr/>
    </dgm:pt>
    <dgm:pt modelId="{A5EEC1DC-D2F0-442D-9CA0-4079F26025CB}" type="pres">
      <dgm:prSet presAssocID="{B997D757-FC8B-4622-B2B1-E381B5E10872}" presName="background3" presStyleLbl="node3" presStyleIdx="3" presStyleCnt="7"/>
      <dgm:spPr/>
    </dgm:pt>
    <dgm:pt modelId="{E96E0140-3B9C-465E-BE25-EE67109C061A}" type="pres">
      <dgm:prSet presAssocID="{B997D757-FC8B-4622-B2B1-E381B5E10872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030C6E7-911A-4420-92D0-38AF67A386DB}" type="pres">
      <dgm:prSet presAssocID="{B997D757-FC8B-4622-B2B1-E381B5E10872}" presName="hierChild4" presStyleCnt="0"/>
      <dgm:spPr/>
    </dgm:pt>
    <dgm:pt modelId="{238CC449-A85E-4348-B4C4-5DD3D12B9817}" type="pres">
      <dgm:prSet presAssocID="{EDDC79D3-CE9B-4AD4-BE6C-D6B336726052}" presName="Name17" presStyleLbl="parChTrans1D3" presStyleIdx="4" presStyleCnt="7"/>
      <dgm:spPr/>
      <dgm:t>
        <a:bodyPr/>
        <a:lstStyle/>
        <a:p>
          <a:endParaRPr lang="uk-UA"/>
        </a:p>
      </dgm:t>
    </dgm:pt>
    <dgm:pt modelId="{4801B15E-BE0D-4E81-8D76-626A2CC572D5}" type="pres">
      <dgm:prSet presAssocID="{1643BE5F-8AA0-4277-A051-7C13050BF791}" presName="hierRoot3" presStyleCnt="0"/>
      <dgm:spPr/>
    </dgm:pt>
    <dgm:pt modelId="{49891CA8-F855-4283-9EF4-6DC2D162AA38}" type="pres">
      <dgm:prSet presAssocID="{1643BE5F-8AA0-4277-A051-7C13050BF791}" presName="composite3" presStyleCnt="0"/>
      <dgm:spPr/>
    </dgm:pt>
    <dgm:pt modelId="{5F4C3A2C-DDCB-4166-996D-89D806D33685}" type="pres">
      <dgm:prSet presAssocID="{1643BE5F-8AA0-4277-A051-7C13050BF791}" presName="background3" presStyleLbl="node3" presStyleIdx="4" presStyleCnt="7"/>
      <dgm:spPr/>
    </dgm:pt>
    <dgm:pt modelId="{8399B37D-0A24-40FE-8B95-20BC5D279E4F}" type="pres">
      <dgm:prSet presAssocID="{1643BE5F-8AA0-4277-A051-7C13050BF791}" presName="text3" presStyleLbl="fgAcc3" presStyleIdx="4" presStyleCnt="7" custScaleX="14781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70ED9F-6120-4A14-82EC-ED9F5B0E5C40}" type="pres">
      <dgm:prSet presAssocID="{1643BE5F-8AA0-4277-A051-7C13050BF791}" presName="hierChild4" presStyleCnt="0"/>
      <dgm:spPr/>
    </dgm:pt>
    <dgm:pt modelId="{3175F8AF-D8F8-4D23-8776-47D01765F40B}" type="pres">
      <dgm:prSet presAssocID="{9CE67C70-7D19-4D05-84AE-A7FCEEE2ED86}" presName="Name17" presStyleLbl="parChTrans1D3" presStyleIdx="5" presStyleCnt="7"/>
      <dgm:spPr/>
      <dgm:t>
        <a:bodyPr/>
        <a:lstStyle/>
        <a:p>
          <a:endParaRPr lang="uk-UA"/>
        </a:p>
      </dgm:t>
    </dgm:pt>
    <dgm:pt modelId="{3086DE59-5BBB-4C9D-A4C0-54F6C74DA1A6}" type="pres">
      <dgm:prSet presAssocID="{D9966AB5-5171-46C1-91F4-00F54EDE0819}" presName="hierRoot3" presStyleCnt="0"/>
      <dgm:spPr/>
    </dgm:pt>
    <dgm:pt modelId="{BB7AC24C-47AE-4F12-A070-21220D5D78AC}" type="pres">
      <dgm:prSet presAssocID="{D9966AB5-5171-46C1-91F4-00F54EDE0819}" presName="composite3" presStyleCnt="0"/>
      <dgm:spPr/>
    </dgm:pt>
    <dgm:pt modelId="{1F01BF1E-7039-4E9B-8A4B-52BF29562910}" type="pres">
      <dgm:prSet presAssocID="{D9966AB5-5171-46C1-91F4-00F54EDE0819}" presName="background3" presStyleLbl="node3" presStyleIdx="5" presStyleCnt="7"/>
      <dgm:spPr/>
    </dgm:pt>
    <dgm:pt modelId="{26F50AEF-396A-4FE1-846E-11B16738AED4}" type="pres">
      <dgm:prSet presAssocID="{D9966AB5-5171-46C1-91F4-00F54EDE0819}" presName="text3" presStyleLbl="fgAcc3" presStyleIdx="5" presStyleCnt="7" custScaleX="1266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AB826A5-A810-43DE-BB8D-B7D40FD2AAE4}" type="pres">
      <dgm:prSet presAssocID="{D9966AB5-5171-46C1-91F4-00F54EDE0819}" presName="hierChild4" presStyleCnt="0"/>
      <dgm:spPr/>
    </dgm:pt>
    <dgm:pt modelId="{C5899AC0-5FCA-4ECA-AA8B-DADD8BAF6B5C}" type="pres">
      <dgm:prSet presAssocID="{115AB7BF-D59A-40D2-AD70-3896A968ABEA}" presName="Name17" presStyleLbl="parChTrans1D3" presStyleIdx="6" presStyleCnt="7"/>
      <dgm:spPr/>
      <dgm:t>
        <a:bodyPr/>
        <a:lstStyle/>
        <a:p>
          <a:endParaRPr lang="uk-UA"/>
        </a:p>
      </dgm:t>
    </dgm:pt>
    <dgm:pt modelId="{057BBD99-9A9C-4070-AA3B-FC7F4925B553}" type="pres">
      <dgm:prSet presAssocID="{62C83A5A-70D6-49F2-88C7-E0DC8AE9BB7B}" presName="hierRoot3" presStyleCnt="0"/>
      <dgm:spPr/>
    </dgm:pt>
    <dgm:pt modelId="{AE19F3BB-ACA6-4E8C-BAC6-3422F917BF5E}" type="pres">
      <dgm:prSet presAssocID="{62C83A5A-70D6-49F2-88C7-E0DC8AE9BB7B}" presName="composite3" presStyleCnt="0"/>
      <dgm:spPr/>
    </dgm:pt>
    <dgm:pt modelId="{718EB607-107F-4BD5-9E22-E7E16BDA4A61}" type="pres">
      <dgm:prSet presAssocID="{62C83A5A-70D6-49F2-88C7-E0DC8AE9BB7B}" presName="background3" presStyleLbl="node3" presStyleIdx="6" presStyleCnt="7"/>
      <dgm:spPr/>
    </dgm:pt>
    <dgm:pt modelId="{410A26E7-6269-481D-B389-4C999529D36F}" type="pres">
      <dgm:prSet presAssocID="{62C83A5A-70D6-49F2-88C7-E0DC8AE9BB7B}" presName="text3" presStyleLbl="fgAcc3" presStyleIdx="6" presStyleCnt="7" custScaleX="1495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ED2B5E-121C-48ED-9C95-BFAA950BC08E}" type="pres">
      <dgm:prSet presAssocID="{62C83A5A-70D6-49F2-88C7-E0DC8AE9BB7B}" presName="hierChild4" presStyleCnt="0"/>
      <dgm:spPr/>
    </dgm:pt>
  </dgm:ptLst>
  <dgm:cxnLst>
    <dgm:cxn modelId="{25EBBCCA-417B-4602-8FD6-F2D51979DA07}" type="presOf" srcId="{4E173D3D-0E41-4F72-B07B-CA3DE8524FCD}" destId="{036376A3-0E52-4ADE-86BD-F09C91C971E4}" srcOrd="0" destOrd="0" presId="urn:microsoft.com/office/officeart/2005/8/layout/hierarchy1"/>
    <dgm:cxn modelId="{EAD5D818-25E9-4DA6-98CB-7AEE17E8F03D}" srcId="{D04C1132-9CB3-4C61-85D6-2188EC598F0A}" destId="{8BB9AE36-CCD4-48DD-8BFF-EACE7A49DA29}" srcOrd="1" destOrd="0" parTransId="{A768D79E-F540-425D-B17B-8879DA76F35C}" sibTransId="{BB66BC9E-330B-471D-A0AC-C563926F4EC5}"/>
    <dgm:cxn modelId="{DCDC502B-9832-45C8-9C16-4EF6031C5329}" type="presOf" srcId="{A527122D-5CE6-485C-97C0-30553CC8DD61}" destId="{B69A38C5-2607-4F0E-9D03-232C492442AB}" srcOrd="0" destOrd="0" presId="urn:microsoft.com/office/officeart/2005/8/layout/hierarchy1"/>
    <dgm:cxn modelId="{C73B236C-C40E-42B7-812B-990E87D83A65}" type="presOf" srcId="{DF35F346-92AF-46C8-BA29-150C95EF845D}" destId="{734DA057-53D5-420E-A289-5C7F44A749D9}" srcOrd="0" destOrd="0" presId="urn:microsoft.com/office/officeart/2005/8/layout/hierarchy1"/>
    <dgm:cxn modelId="{4E43E275-1CE2-48D0-B89C-D2A05A648A05}" type="presOf" srcId="{10135F42-FD30-4AEF-843A-137259DE36E2}" destId="{0E7E9DF3-6812-4793-838C-5BE01FC376EA}" srcOrd="0" destOrd="0" presId="urn:microsoft.com/office/officeart/2005/8/layout/hierarchy1"/>
    <dgm:cxn modelId="{615154F2-82ED-4342-9B6B-B9403FD191A1}" type="presOf" srcId="{62C83A5A-70D6-49F2-88C7-E0DC8AE9BB7B}" destId="{410A26E7-6269-481D-B389-4C999529D36F}" srcOrd="0" destOrd="0" presId="urn:microsoft.com/office/officeart/2005/8/layout/hierarchy1"/>
    <dgm:cxn modelId="{A2AB6E58-865C-4B68-BA77-061B58716D78}" type="presOf" srcId="{EDDC79D3-CE9B-4AD4-BE6C-D6B336726052}" destId="{238CC449-A85E-4348-B4C4-5DD3D12B9817}" srcOrd="0" destOrd="0" presId="urn:microsoft.com/office/officeart/2005/8/layout/hierarchy1"/>
    <dgm:cxn modelId="{33097E96-3719-48E8-BC52-34B38BB2DDEB}" type="presOf" srcId="{4FBB370B-32FB-41E9-9D6E-3F9358EFE0F9}" destId="{067F7E6C-52E9-42AE-B845-1EEBC4B64CE1}" srcOrd="0" destOrd="0" presId="urn:microsoft.com/office/officeart/2005/8/layout/hierarchy1"/>
    <dgm:cxn modelId="{DEB40EDB-6533-455B-B130-E7A5EA51763E}" type="presOf" srcId="{0ED515A1-6EA3-4A80-BA16-999AAD59ED2B}" destId="{1AD45995-3AD2-4FCB-9DC2-76DCF94F2637}" srcOrd="0" destOrd="0" presId="urn:microsoft.com/office/officeart/2005/8/layout/hierarchy1"/>
    <dgm:cxn modelId="{D556FF3D-1884-4AB0-B08E-7C3566063704}" type="presOf" srcId="{CBDF929A-159C-4488-A4A5-517C043E2059}" destId="{6AC8EF61-D7A7-4FFD-86FF-13CD2C074FA1}" srcOrd="0" destOrd="0" presId="urn:microsoft.com/office/officeart/2005/8/layout/hierarchy1"/>
    <dgm:cxn modelId="{40C49564-297B-4CD9-A62C-CFB990D0D1C9}" srcId="{4E173D3D-0E41-4F72-B07B-CA3DE8524FCD}" destId="{D9966AB5-5171-46C1-91F4-00F54EDE0819}" srcOrd="2" destOrd="0" parTransId="{9CE67C70-7D19-4D05-84AE-A7FCEEE2ED86}" sibTransId="{42022A67-740B-4E08-889E-5EE44685F47A}"/>
    <dgm:cxn modelId="{188CB9C1-AEDF-4D25-95D0-9B83A86AB310}" srcId="{4E173D3D-0E41-4F72-B07B-CA3DE8524FCD}" destId="{B997D757-FC8B-4622-B2B1-E381B5E10872}" srcOrd="0" destOrd="0" parTransId="{CBDF929A-159C-4488-A4A5-517C043E2059}" sibTransId="{19D46CC9-6EE6-4250-A933-929837334B95}"/>
    <dgm:cxn modelId="{1E3F77B3-8990-40A5-ADAB-471F22567C23}" type="presOf" srcId="{1643BE5F-8AA0-4277-A051-7C13050BF791}" destId="{8399B37D-0A24-40FE-8B95-20BC5D279E4F}" srcOrd="0" destOrd="0" presId="urn:microsoft.com/office/officeart/2005/8/layout/hierarchy1"/>
    <dgm:cxn modelId="{B746295E-9B74-44D6-A944-48FD3A7BFDE2}" type="presOf" srcId="{8BB9AE36-CCD4-48DD-8BFF-EACE7A49DA29}" destId="{191E8840-7A98-45AE-A06B-31721362E2CC}" srcOrd="0" destOrd="0" presId="urn:microsoft.com/office/officeart/2005/8/layout/hierarchy1"/>
    <dgm:cxn modelId="{50884B5D-5827-4DD8-A9B3-6404419C0446}" srcId="{4E173D3D-0E41-4F72-B07B-CA3DE8524FCD}" destId="{1643BE5F-8AA0-4277-A051-7C13050BF791}" srcOrd="1" destOrd="0" parTransId="{EDDC79D3-CE9B-4AD4-BE6C-D6B336726052}" sibTransId="{0DA00733-25CD-434E-B2A1-5433A8190CDB}"/>
    <dgm:cxn modelId="{15CEEB1F-D8CC-4F3D-B872-DC867E03D119}" srcId="{A527122D-5CE6-485C-97C0-30553CC8DD61}" destId="{4E173D3D-0E41-4F72-B07B-CA3DE8524FCD}" srcOrd="1" destOrd="0" parTransId="{511A8A16-BBC1-4120-A806-3EC1111C0D7B}" sibTransId="{FBDC2DA6-00E4-4D03-9860-092D3F94A9CD}"/>
    <dgm:cxn modelId="{B1044818-2A80-46DF-B822-DD9E2C649671}" srcId="{4FBB370B-32FB-41E9-9D6E-3F9358EFE0F9}" destId="{A527122D-5CE6-485C-97C0-30553CC8DD61}" srcOrd="0" destOrd="0" parTransId="{E5A2E49C-2381-44D4-A8EC-EE003D47A7E2}" sibTransId="{3CE2E942-857A-4ED2-9490-B45F7C38CB6B}"/>
    <dgm:cxn modelId="{4374F6FE-8098-4C3A-A1D3-4FF4C56FDE45}" type="presOf" srcId="{EA7B30A2-3E93-4400-8302-B5F5E33A6955}" destId="{7B56426A-70AC-4812-85D2-70DF05A71CB1}" srcOrd="0" destOrd="0" presId="urn:microsoft.com/office/officeart/2005/8/layout/hierarchy1"/>
    <dgm:cxn modelId="{8D14EEEB-E348-4DA7-AAEF-23E2D35D4867}" type="presOf" srcId="{511A8A16-BBC1-4120-A806-3EC1111C0D7B}" destId="{377B71B9-4BC6-4EAB-BFBE-369B4938B15D}" srcOrd="0" destOrd="0" presId="urn:microsoft.com/office/officeart/2005/8/layout/hierarchy1"/>
    <dgm:cxn modelId="{4150A775-3F22-400D-BF9B-578F12C44E41}" type="presOf" srcId="{9CE67C70-7D19-4D05-84AE-A7FCEEE2ED86}" destId="{3175F8AF-D8F8-4D23-8776-47D01765F40B}" srcOrd="0" destOrd="0" presId="urn:microsoft.com/office/officeart/2005/8/layout/hierarchy1"/>
    <dgm:cxn modelId="{8EE0251F-4656-4A4E-BC23-6A9220A117CF}" srcId="{D04C1132-9CB3-4C61-85D6-2188EC598F0A}" destId="{EA7B30A2-3E93-4400-8302-B5F5E33A6955}" srcOrd="0" destOrd="0" parTransId="{0ED515A1-6EA3-4A80-BA16-999AAD59ED2B}" sibTransId="{134C253E-36B7-43E2-8770-5104B4D5EB4C}"/>
    <dgm:cxn modelId="{AB143194-C83C-4804-800A-A039E507E733}" srcId="{A527122D-5CE6-485C-97C0-30553CC8DD61}" destId="{D04C1132-9CB3-4C61-85D6-2188EC598F0A}" srcOrd="0" destOrd="0" parTransId="{DF35F346-92AF-46C8-BA29-150C95EF845D}" sibTransId="{FE86BE6D-DC27-4402-A4E8-44A51E58BCA9}"/>
    <dgm:cxn modelId="{F571D759-0A50-4400-ABFF-FDC7439AC699}" srcId="{4E173D3D-0E41-4F72-B07B-CA3DE8524FCD}" destId="{62C83A5A-70D6-49F2-88C7-E0DC8AE9BB7B}" srcOrd="3" destOrd="0" parTransId="{115AB7BF-D59A-40D2-AD70-3896A968ABEA}" sibTransId="{0EA07591-02E8-4D2B-90CB-6E3AC10812CC}"/>
    <dgm:cxn modelId="{6A5D3859-6798-499F-BBD6-C32C5A4C7363}" srcId="{D04C1132-9CB3-4C61-85D6-2188EC598F0A}" destId="{211D6B2C-19EB-4B47-BFB5-C4233F815238}" srcOrd="2" destOrd="0" parTransId="{10135F42-FD30-4AEF-843A-137259DE36E2}" sibTransId="{32D499B5-7F6B-4B19-8CF1-7FFA68F23BFD}"/>
    <dgm:cxn modelId="{7F9DF728-95FE-4038-9A4B-3F344ADE5439}" type="presOf" srcId="{211D6B2C-19EB-4B47-BFB5-C4233F815238}" destId="{6E04E768-D85C-47AC-9A3F-FF51B1687D6A}" srcOrd="0" destOrd="0" presId="urn:microsoft.com/office/officeart/2005/8/layout/hierarchy1"/>
    <dgm:cxn modelId="{737F1CFA-7CD9-4A20-B4AC-DAF5DA2EBFC1}" type="presOf" srcId="{D9966AB5-5171-46C1-91F4-00F54EDE0819}" destId="{26F50AEF-396A-4FE1-846E-11B16738AED4}" srcOrd="0" destOrd="0" presId="urn:microsoft.com/office/officeart/2005/8/layout/hierarchy1"/>
    <dgm:cxn modelId="{9B6B23EB-6DD4-458A-95D5-95273C5F265E}" type="presOf" srcId="{D04C1132-9CB3-4C61-85D6-2188EC598F0A}" destId="{135FB3F6-DB1E-4DBF-86D5-066FD95C41EA}" srcOrd="0" destOrd="0" presId="urn:microsoft.com/office/officeart/2005/8/layout/hierarchy1"/>
    <dgm:cxn modelId="{CAC636EA-A71E-48E0-99CA-F9D47FFDD708}" type="presOf" srcId="{B997D757-FC8B-4622-B2B1-E381B5E10872}" destId="{E96E0140-3B9C-465E-BE25-EE67109C061A}" srcOrd="0" destOrd="0" presId="urn:microsoft.com/office/officeart/2005/8/layout/hierarchy1"/>
    <dgm:cxn modelId="{7F3CA444-2C9D-4E6C-AA4F-855F5DC54A23}" type="presOf" srcId="{A768D79E-F540-425D-B17B-8879DA76F35C}" destId="{B108E30F-3A52-4FEE-9AC8-050A8F54173C}" srcOrd="0" destOrd="0" presId="urn:microsoft.com/office/officeart/2005/8/layout/hierarchy1"/>
    <dgm:cxn modelId="{586B1708-79D0-4820-9021-B49FB0054A94}" type="presOf" srcId="{115AB7BF-D59A-40D2-AD70-3896A968ABEA}" destId="{C5899AC0-5FCA-4ECA-AA8B-DADD8BAF6B5C}" srcOrd="0" destOrd="0" presId="urn:microsoft.com/office/officeart/2005/8/layout/hierarchy1"/>
    <dgm:cxn modelId="{8FDE0E1D-382E-47DF-9769-85AAEF4402BE}" type="presParOf" srcId="{067F7E6C-52E9-42AE-B845-1EEBC4B64CE1}" destId="{8438B2F8-1485-4052-9EBB-7718CDB5EF6A}" srcOrd="0" destOrd="0" presId="urn:microsoft.com/office/officeart/2005/8/layout/hierarchy1"/>
    <dgm:cxn modelId="{157973CE-BF61-4DB8-8959-B496DBA7EB6E}" type="presParOf" srcId="{8438B2F8-1485-4052-9EBB-7718CDB5EF6A}" destId="{65983516-2968-4968-9E81-859FF0B28F9C}" srcOrd="0" destOrd="0" presId="urn:microsoft.com/office/officeart/2005/8/layout/hierarchy1"/>
    <dgm:cxn modelId="{EE43CB44-F690-47F2-888C-60D4AFA5863C}" type="presParOf" srcId="{65983516-2968-4968-9E81-859FF0B28F9C}" destId="{7276765C-73C8-49DE-A7CB-21BF52AEB829}" srcOrd="0" destOrd="0" presId="urn:microsoft.com/office/officeart/2005/8/layout/hierarchy1"/>
    <dgm:cxn modelId="{8892FE74-23D0-42C4-88C8-AB15121F3E99}" type="presParOf" srcId="{65983516-2968-4968-9E81-859FF0B28F9C}" destId="{B69A38C5-2607-4F0E-9D03-232C492442AB}" srcOrd="1" destOrd="0" presId="urn:microsoft.com/office/officeart/2005/8/layout/hierarchy1"/>
    <dgm:cxn modelId="{16D6A1F6-5544-4F9B-9E8C-2E3F73FF391E}" type="presParOf" srcId="{8438B2F8-1485-4052-9EBB-7718CDB5EF6A}" destId="{1EEFF83D-FAE8-4B30-9B8E-DFF43F265287}" srcOrd="1" destOrd="0" presId="urn:microsoft.com/office/officeart/2005/8/layout/hierarchy1"/>
    <dgm:cxn modelId="{85D597A1-6BD4-4C99-A274-A7362D873686}" type="presParOf" srcId="{1EEFF83D-FAE8-4B30-9B8E-DFF43F265287}" destId="{734DA057-53D5-420E-A289-5C7F44A749D9}" srcOrd="0" destOrd="0" presId="urn:microsoft.com/office/officeart/2005/8/layout/hierarchy1"/>
    <dgm:cxn modelId="{825D52AB-D4B9-448A-A5C6-F5B0B91BC175}" type="presParOf" srcId="{1EEFF83D-FAE8-4B30-9B8E-DFF43F265287}" destId="{CA71DA96-9EA0-4D56-9D66-35E0FACB5ECE}" srcOrd="1" destOrd="0" presId="urn:microsoft.com/office/officeart/2005/8/layout/hierarchy1"/>
    <dgm:cxn modelId="{9967C7C2-1121-424C-BECE-0C92C3E08004}" type="presParOf" srcId="{CA71DA96-9EA0-4D56-9D66-35E0FACB5ECE}" destId="{95388A1E-D43E-4ED3-9DAE-BD0D58BB5CB1}" srcOrd="0" destOrd="0" presId="urn:microsoft.com/office/officeart/2005/8/layout/hierarchy1"/>
    <dgm:cxn modelId="{C03C1698-C3A9-46FF-8FE4-3A15179F3EF5}" type="presParOf" srcId="{95388A1E-D43E-4ED3-9DAE-BD0D58BB5CB1}" destId="{0746E032-2561-4F00-A927-9EFBB3EC5925}" srcOrd="0" destOrd="0" presId="urn:microsoft.com/office/officeart/2005/8/layout/hierarchy1"/>
    <dgm:cxn modelId="{A15B8CC8-C320-4F4E-AEE3-2AE80DF3AD40}" type="presParOf" srcId="{95388A1E-D43E-4ED3-9DAE-BD0D58BB5CB1}" destId="{135FB3F6-DB1E-4DBF-86D5-066FD95C41EA}" srcOrd="1" destOrd="0" presId="urn:microsoft.com/office/officeart/2005/8/layout/hierarchy1"/>
    <dgm:cxn modelId="{4F9FD19C-8D1B-4DE5-A178-7EBA8AD0C9CB}" type="presParOf" srcId="{CA71DA96-9EA0-4D56-9D66-35E0FACB5ECE}" destId="{CFBE8569-EB86-45A5-8E53-CEA465313DBE}" srcOrd="1" destOrd="0" presId="urn:microsoft.com/office/officeart/2005/8/layout/hierarchy1"/>
    <dgm:cxn modelId="{D553FCE4-F436-4B3A-9AED-E32B4F4ABD13}" type="presParOf" srcId="{CFBE8569-EB86-45A5-8E53-CEA465313DBE}" destId="{1AD45995-3AD2-4FCB-9DC2-76DCF94F2637}" srcOrd="0" destOrd="0" presId="urn:microsoft.com/office/officeart/2005/8/layout/hierarchy1"/>
    <dgm:cxn modelId="{BDC50E00-0AC6-4C2D-A482-C942DDDCF43F}" type="presParOf" srcId="{CFBE8569-EB86-45A5-8E53-CEA465313DBE}" destId="{395148E5-F751-4524-B18C-9AAF551B9B54}" srcOrd="1" destOrd="0" presId="urn:microsoft.com/office/officeart/2005/8/layout/hierarchy1"/>
    <dgm:cxn modelId="{08572D96-B92D-41A2-A87E-A2681B044EFE}" type="presParOf" srcId="{395148E5-F751-4524-B18C-9AAF551B9B54}" destId="{EB9979F1-D918-48CF-A984-4D562B4360A6}" srcOrd="0" destOrd="0" presId="urn:microsoft.com/office/officeart/2005/8/layout/hierarchy1"/>
    <dgm:cxn modelId="{491F4B3E-D024-4DEA-B71C-291042EF52D6}" type="presParOf" srcId="{EB9979F1-D918-48CF-A984-4D562B4360A6}" destId="{A39FD91C-1226-4BAA-B5A0-6881CE3DD572}" srcOrd="0" destOrd="0" presId="urn:microsoft.com/office/officeart/2005/8/layout/hierarchy1"/>
    <dgm:cxn modelId="{08C8F87B-6967-4A03-B1CB-62442A0A298F}" type="presParOf" srcId="{EB9979F1-D918-48CF-A984-4D562B4360A6}" destId="{7B56426A-70AC-4812-85D2-70DF05A71CB1}" srcOrd="1" destOrd="0" presId="urn:microsoft.com/office/officeart/2005/8/layout/hierarchy1"/>
    <dgm:cxn modelId="{94BA1BF1-CFD8-4AD3-9285-E91E4164149C}" type="presParOf" srcId="{395148E5-F751-4524-B18C-9AAF551B9B54}" destId="{F030A41B-6840-4EEF-A562-24AD8D676A72}" srcOrd="1" destOrd="0" presId="urn:microsoft.com/office/officeart/2005/8/layout/hierarchy1"/>
    <dgm:cxn modelId="{2D142EE6-FA8F-432B-87E8-E17F4686C471}" type="presParOf" srcId="{CFBE8569-EB86-45A5-8E53-CEA465313DBE}" destId="{B108E30F-3A52-4FEE-9AC8-050A8F54173C}" srcOrd="2" destOrd="0" presId="urn:microsoft.com/office/officeart/2005/8/layout/hierarchy1"/>
    <dgm:cxn modelId="{DA6C6B3A-043D-4B08-94B8-14389335FE4D}" type="presParOf" srcId="{CFBE8569-EB86-45A5-8E53-CEA465313DBE}" destId="{49742842-716C-43E7-AA5C-7C01422F62D8}" srcOrd="3" destOrd="0" presId="urn:microsoft.com/office/officeart/2005/8/layout/hierarchy1"/>
    <dgm:cxn modelId="{386FB691-A813-4DDF-82C6-0CAFF55B55AB}" type="presParOf" srcId="{49742842-716C-43E7-AA5C-7C01422F62D8}" destId="{EA70A9FC-77BD-47CA-A3CA-14677BA1363F}" srcOrd="0" destOrd="0" presId="urn:microsoft.com/office/officeart/2005/8/layout/hierarchy1"/>
    <dgm:cxn modelId="{A77B58F8-D456-420E-B1E3-67C966F06163}" type="presParOf" srcId="{EA70A9FC-77BD-47CA-A3CA-14677BA1363F}" destId="{370300F1-5608-4BEF-9E6C-4E1D15B4D721}" srcOrd="0" destOrd="0" presId="urn:microsoft.com/office/officeart/2005/8/layout/hierarchy1"/>
    <dgm:cxn modelId="{C9378C07-F3A3-48BE-B6AC-716104FA0696}" type="presParOf" srcId="{EA70A9FC-77BD-47CA-A3CA-14677BA1363F}" destId="{191E8840-7A98-45AE-A06B-31721362E2CC}" srcOrd="1" destOrd="0" presId="urn:microsoft.com/office/officeart/2005/8/layout/hierarchy1"/>
    <dgm:cxn modelId="{9203ACBE-18DB-4A3A-A04C-20D97FE79BAB}" type="presParOf" srcId="{49742842-716C-43E7-AA5C-7C01422F62D8}" destId="{8CFD0B87-9074-47D7-8372-47A5E1C893C5}" srcOrd="1" destOrd="0" presId="urn:microsoft.com/office/officeart/2005/8/layout/hierarchy1"/>
    <dgm:cxn modelId="{D3614381-83B6-4D85-A938-542EB76DB544}" type="presParOf" srcId="{CFBE8569-EB86-45A5-8E53-CEA465313DBE}" destId="{0E7E9DF3-6812-4793-838C-5BE01FC376EA}" srcOrd="4" destOrd="0" presId="urn:microsoft.com/office/officeart/2005/8/layout/hierarchy1"/>
    <dgm:cxn modelId="{D933B725-C3D2-4E1A-816F-A22B4C10E0C5}" type="presParOf" srcId="{CFBE8569-EB86-45A5-8E53-CEA465313DBE}" destId="{08723CF8-D318-446E-8749-B54414D13CA7}" srcOrd="5" destOrd="0" presId="urn:microsoft.com/office/officeart/2005/8/layout/hierarchy1"/>
    <dgm:cxn modelId="{C37C1273-6C2B-4867-A6B1-153347D5D9D6}" type="presParOf" srcId="{08723CF8-D318-446E-8749-B54414D13CA7}" destId="{59489558-1671-48C1-BF30-AB8EBA418D51}" srcOrd="0" destOrd="0" presId="urn:microsoft.com/office/officeart/2005/8/layout/hierarchy1"/>
    <dgm:cxn modelId="{31F2AFA2-B62F-477E-9191-E568B3A31070}" type="presParOf" srcId="{59489558-1671-48C1-BF30-AB8EBA418D51}" destId="{6BC46E6F-21FE-4F70-A6E1-E396B2860FA2}" srcOrd="0" destOrd="0" presId="urn:microsoft.com/office/officeart/2005/8/layout/hierarchy1"/>
    <dgm:cxn modelId="{2ACFBC16-CA9D-42D5-9D57-21866C6DC14A}" type="presParOf" srcId="{59489558-1671-48C1-BF30-AB8EBA418D51}" destId="{6E04E768-D85C-47AC-9A3F-FF51B1687D6A}" srcOrd="1" destOrd="0" presId="urn:microsoft.com/office/officeart/2005/8/layout/hierarchy1"/>
    <dgm:cxn modelId="{35E41957-7F94-407B-8BF5-C3957E9CF392}" type="presParOf" srcId="{08723CF8-D318-446E-8749-B54414D13CA7}" destId="{511D49F0-1D15-43D2-8815-54C9C6851AD0}" srcOrd="1" destOrd="0" presId="urn:microsoft.com/office/officeart/2005/8/layout/hierarchy1"/>
    <dgm:cxn modelId="{125F7834-5507-492C-BC40-DA37BA3F87E3}" type="presParOf" srcId="{1EEFF83D-FAE8-4B30-9B8E-DFF43F265287}" destId="{377B71B9-4BC6-4EAB-BFBE-369B4938B15D}" srcOrd="2" destOrd="0" presId="urn:microsoft.com/office/officeart/2005/8/layout/hierarchy1"/>
    <dgm:cxn modelId="{08A59915-CC50-4EDB-BF00-9BCE97DC49C4}" type="presParOf" srcId="{1EEFF83D-FAE8-4B30-9B8E-DFF43F265287}" destId="{5221CEFF-7F22-41CC-B9E5-A814EF720ECA}" srcOrd="3" destOrd="0" presId="urn:microsoft.com/office/officeart/2005/8/layout/hierarchy1"/>
    <dgm:cxn modelId="{EF63B05F-44E1-4144-AE64-8AFF7DFDE0D5}" type="presParOf" srcId="{5221CEFF-7F22-41CC-B9E5-A814EF720ECA}" destId="{CE019859-D66C-4F46-AB66-F01BE91010EE}" srcOrd="0" destOrd="0" presId="urn:microsoft.com/office/officeart/2005/8/layout/hierarchy1"/>
    <dgm:cxn modelId="{82D486C7-04F4-45DE-8D36-AF620A606329}" type="presParOf" srcId="{CE019859-D66C-4F46-AB66-F01BE91010EE}" destId="{DA7E5405-6EBF-4D36-A52A-B431BF866155}" srcOrd="0" destOrd="0" presId="urn:microsoft.com/office/officeart/2005/8/layout/hierarchy1"/>
    <dgm:cxn modelId="{17CB199A-0C61-4997-8692-96FA2201A1A8}" type="presParOf" srcId="{CE019859-D66C-4F46-AB66-F01BE91010EE}" destId="{036376A3-0E52-4ADE-86BD-F09C91C971E4}" srcOrd="1" destOrd="0" presId="urn:microsoft.com/office/officeart/2005/8/layout/hierarchy1"/>
    <dgm:cxn modelId="{07DEB2A3-28B5-4D5C-8918-7BC8802D08A1}" type="presParOf" srcId="{5221CEFF-7F22-41CC-B9E5-A814EF720ECA}" destId="{793AFE31-9E0A-47C1-9A66-6B0DC0947718}" srcOrd="1" destOrd="0" presId="urn:microsoft.com/office/officeart/2005/8/layout/hierarchy1"/>
    <dgm:cxn modelId="{C68994F4-A9F9-446A-B391-A1617A25D793}" type="presParOf" srcId="{793AFE31-9E0A-47C1-9A66-6B0DC0947718}" destId="{6AC8EF61-D7A7-4FFD-86FF-13CD2C074FA1}" srcOrd="0" destOrd="0" presId="urn:microsoft.com/office/officeart/2005/8/layout/hierarchy1"/>
    <dgm:cxn modelId="{0B9459C1-53F5-4F8E-9554-E74DB78D65F4}" type="presParOf" srcId="{793AFE31-9E0A-47C1-9A66-6B0DC0947718}" destId="{EA96EEF7-8E33-46F1-9DCD-046668554817}" srcOrd="1" destOrd="0" presId="urn:microsoft.com/office/officeart/2005/8/layout/hierarchy1"/>
    <dgm:cxn modelId="{C0FDB62B-F2B6-46BA-8671-824CDA97396A}" type="presParOf" srcId="{EA96EEF7-8E33-46F1-9DCD-046668554817}" destId="{681706DA-A258-45CF-B2C7-1AF242AEEC68}" srcOrd="0" destOrd="0" presId="urn:microsoft.com/office/officeart/2005/8/layout/hierarchy1"/>
    <dgm:cxn modelId="{4704AF09-015D-45B5-97F4-E6B234750AD6}" type="presParOf" srcId="{681706DA-A258-45CF-B2C7-1AF242AEEC68}" destId="{A5EEC1DC-D2F0-442D-9CA0-4079F26025CB}" srcOrd="0" destOrd="0" presId="urn:microsoft.com/office/officeart/2005/8/layout/hierarchy1"/>
    <dgm:cxn modelId="{506D0186-9E7E-478E-A40D-8F85066C8661}" type="presParOf" srcId="{681706DA-A258-45CF-B2C7-1AF242AEEC68}" destId="{E96E0140-3B9C-465E-BE25-EE67109C061A}" srcOrd="1" destOrd="0" presId="urn:microsoft.com/office/officeart/2005/8/layout/hierarchy1"/>
    <dgm:cxn modelId="{0C04F1A6-A0EC-47BE-8504-46754D9637D6}" type="presParOf" srcId="{EA96EEF7-8E33-46F1-9DCD-046668554817}" destId="{E030C6E7-911A-4420-92D0-38AF67A386DB}" srcOrd="1" destOrd="0" presId="urn:microsoft.com/office/officeart/2005/8/layout/hierarchy1"/>
    <dgm:cxn modelId="{E9EC935E-92EC-4251-9DFB-F5FC9638A029}" type="presParOf" srcId="{793AFE31-9E0A-47C1-9A66-6B0DC0947718}" destId="{238CC449-A85E-4348-B4C4-5DD3D12B9817}" srcOrd="2" destOrd="0" presId="urn:microsoft.com/office/officeart/2005/8/layout/hierarchy1"/>
    <dgm:cxn modelId="{711E3599-20F0-4FC0-B33F-803F6614D8A4}" type="presParOf" srcId="{793AFE31-9E0A-47C1-9A66-6B0DC0947718}" destId="{4801B15E-BE0D-4E81-8D76-626A2CC572D5}" srcOrd="3" destOrd="0" presId="urn:microsoft.com/office/officeart/2005/8/layout/hierarchy1"/>
    <dgm:cxn modelId="{C8759D15-2400-4CC9-BB47-B4483F398FEA}" type="presParOf" srcId="{4801B15E-BE0D-4E81-8D76-626A2CC572D5}" destId="{49891CA8-F855-4283-9EF4-6DC2D162AA38}" srcOrd="0" destOrd="0" presId="urn:microsoft.com/office/officeart/2005/8/layout/hierarchy1"/>
    <dgm:cxn modelId="{132AC896-EC4C-49B3-A908-68CB7F0D33B7}" type="presParOf" srcId="{49891CA8-F855-4283-9EF4-6DC2D162AA38}" destId="{5F4C3A2C-DDCB-4166-996D-89D806D33685}" srcOrd="0" destOrd="0" presId="urn:microsoft.com/office/officeart/2005/8/layout/hierarchy1"/>
    <dgm:cxn modelId="{12BD427D-0403-4814-93F4-A87C92D1B6EA}" type="presParOf" srcId="{49891CA8-F855-4283-9EF4-6DC2D162AA38}" destId="{8399B37D-0A24-40FE-8B95-20BC5D279E4F}" srcOrd="1" destOrd="0" presId="urn:microsoft.com/office/officeart/2005/8/layout/hierarchy1"/>
    <dgm:cxn modelId="{9A421BFF-D63C-4A21-A161-8027A9373E4F}" type="presParOf" srcId="{4801B15E-BE0D-4E81-8D76-626A2CC572D5}" destId="{6170ED9F-6120-4A14-82EC-ED9F5B0E5C40}" srcOrd="1" destOrd="0" presId="urn:microsoft.com/office/officeart/2005/8/layout/hierarchy1"/>
    <dgm:cxn modelId="{6FA10653-B612-4B45-957A-3DBD0D265597}" type="presParOf" srcId="{793AFE31-9E0A-47C1-9A66-6B0DC0947718}" destId="{3175F8AF-D8F8-4D23-8776-47D01765F40B}" srcOrd="4" destOrd="0" presId="urn:microsoft.com/office/officeart/2005/8/layout/hierarchy1"/>
    <dgm:cxn modelId="{6D969CCD-19E6-4EE4-A3F5-80255F2F545A}" type="presParOf" srcId="{793AFE31-9E0A-47C1-9A66-6B0DC0947718}" destId="{3086DE59-5BBB-4C9D-A4C0-54F6C74DA1A6}" srcOrd="5" destOrd="0" presId="urn:microsoft.com/office/officeart/2005/8/layout/hierarchy1"/>
    <dgm:cxn modelId="{E1712026-EE71-4D9E-8316-2646BD93DC79}" type="presParOf" srcId="{3086DE59-5BBB-4C9D-A4C0-54F6C74DA1A6}" destId="{BB7AC24C-47AE-4F12-A070-21220D5D78AC}" srcOrd="0" destOrd="0" presId="urn:microsoft.com/office/officeart/2005/8/layout/hierarchy1"/>
    <dgm:cxn modelId="{7F22E8AC-D312-470B-9DBC-0B4657A0EB7C}" type="presParOf" srcId="{BB7AC24C-47AE-4F12-A070-21220D5D78AC}" destId="{1F01BF1E-7039-4E9B-8A4B-52BF29562910}" srcOrd="0" destOrd="0" presId="urn:microsoft.com/office/officeart/2005/8/layout/hierarchy1"/>
    <dgm:cxn modelId="{CE9D39E8-F33A-476D-A2EA-C62B195274AD}" type="presParOf" srcId="{BB7AC24C-47AE-4F12-A070-21220D5D78AC}" destId="{26F50AEF-396A-4FE1-846E-11B16738AED4}" srcOrd="1" destOrd="0" presId="urn:microsoft.com/office/officeart/2005/8/layout/hierarchy1"/>
    <dgm:cxn modelId="{A885C181-9EBB-405E-8C73-61B706648B88}" type="presParOf" srcId="{3086DE59-5BBB-4C9D-A4C0-54F6C74DA1A6}" destId="{0AB826A5-A810-43DE-BB8D-B7D40FD2AAE4}" srcOrd="1" destOrd="0" presId="urn:microsoft.com/office/officeart/2005/8/layout/hierarchy1"/>
    <dgm:cxn modelId="{8F79BA1F-88C3-473A-AA75-742E0584EF5B}" type="presParOf" srcId="{793AFE31-9E0A-47C1-9A66-6B0DC0947718}" destId="{C5899AC0-5FCA-4ECA-AA8B-DADD8BAF6B5C}" srcOrd="6" destOrd="0" presId="urn:microsoft.com/office/officeart/2005/8/layout/hierarchy1"/>
    <dgm:cxn modelId="{E3BE3259-D0AA-4DBA-81CF-BBAE266612FD}" type="presParOf" srcId="{793AFE31-9E0A-47C1-9A66-6B0DC0947718}" destId="{057BBD99-9A9C-4070-AA3B-FC7F4925B553}" srcOrd="7" destOrd="0" presId="urn:microsoft.com/office/officeart/2005/8/layout/hierarchy1"/>
    <dgm:cxn modelId="{4B6060D9-87CF-4E87-AAA3-2E61CA1D2B5D}" type="presParOf" srcId="{057BBD99-9A9C-4070-AA3B-FC7F4925B553}" destId="{AE19F3BB-ACA6-4E8C-BAC6-3422F917BF5E}" srcOrd="0" destOrd="0" presId="urn:microsoft.com/office/officeart/2005/8/layout/hierarchy1"/>
    <dgm:cxn modelId="{4B56BC55-69F9-480B-935D-8598C6DF3E94}" type="presParOf" srcId="{AE19F3BB-ACA6-4E8C-BAC6-3422F917BF5E}" destId="{718EB607-107F-4BD5-9E22-E7E16BDA4A61}" srcOrd="0" destOrd="0" presId="urn:microsoft.com/office/officeart/2005/8/layout/hierarchy1"/>
    <dgm:cxn modelId="{A038C1D3-34BC-4889-B088-5F8C3D018E6B}" type="presParOf" srcId="{AE19F3BB-ACA6-4E8C-BAC6-3422F917BF5E}" destId="{410A26E7-6269-481D-B389-4C999529D36F}" srcOrd="1" destOrd="0" presId="urn:microsoft.com/office/officeart/2005/8/layout/hierarchy1"/>
    <dgm:cxn modelId="{3ECF5BB8-F5D9-4C86-AAC8-9EB7E83B9729}" type="presParOf" srcId="{057BBD99-9A9C-4070-AA3B-FC7F4925B553}" destId="{0DED2B5E-121C-48ED-9C95-BFAA950BC08E}" srcOrd="1" destOrd="0" presId="urn:microsoft.com/office/officeart/2005/8/layout/hierarchy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4CDC2-AB84-4B7B-BF33-BD0C619ED8B9}" type="doc">
      <dgm:prSet loTypeId="urn:microsoft.com/office/officeart/2005/8/layout/radial3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23EBBF5F-12DB-4ACC-8DC3-5B3F02703C31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bg1"/>
              </a:solidFill>
            </a:rPr>
            <a:t>Загальголюдські</a:t>
          </a:r>
          <a:r>
            <a:rPr lang="uk-UA" sz="1600" b="1" dirty="0" smtClean="0">
              <a:solidFill>
                <a:schemeClr val="bg1"/>
              </a:solidFill>
            </a:rPr>
            <a:t> цінності</a:t>
          </a:r>
          <a:endParaRPr lang="uk-UA" sz="1600" b="1" dirty="0">
            <a:solidFill>
              <a:schemeClr val="bg1"/>
            </a:solidFill>
          </a:endParaRPr>
        </a:p>
      </dgm:t>
    </dgm:pt>
    <dgm:pt modelId="{97C06EE4-D280-451A-B13A-02643BD9B4B5}" type="parTrans" cxnId="{5BCAB2D2-5B08-419A-9E12-FA2621BA2A4D}">
      <dgm:prSet/>
      <dgm:spPr/>
      <dgm:t>
        <a:bodyPr/>
        <a:lstStyle/>
        <a:p>
          <a:endParaRPr lang="uk-UA"/>
        </a:p>
      </dgm:t>
    </dgm:pt>
    <dgm:pt modelId="{790C9A63-E9FA-4336-981A-8E44FD74C8BC}" type="sibTrans" cxnId="{5BCAB2D2-5B08-419A-9E12-FA2621BA2A4D}">
      <dgm:prSet/>
      <dgm:spPr/>
      <dgm:t>
        <a:bodyPr/>
        <a:lstStyle/>
        <a:p>
          <a:endParaRPr lang="uk-UA"/>
        </a:p>
      </dgm:t>
    </dgm:pt>
    <dgm:pt modelId="{915BAAAE-B3E0-4EEF-A613-8AC42B4ACEC9}">
      <dgm:prSet phldrT="[Текст]" phldr="1"/>
      <dgm:spPr/>
      <dgm:t>
        <a:bodyPr/>
        <a:lstStyle/>
        <a:p>
          <a:endParaRPr lang="uk-UA"/>
        </a:p>
      </dgm:t>
    </dgm:pt>
    <dgm:pt modelId="{B92A9002-1FCC-4ED5-81EC-3094C921B44A}" type="parTrans" cxnId="{E31B933E-CE05-4B8D-88F4-5CE9199F0445}">
      <dgm:prSet/>
      <dgm:spPr/>
      <dgm:t>
        <a:bodyPr/>
        <a:lstStyle/>
        <a:p>
          <a:endParaRPr lang="uk-UA"/>
        </a:p>
      </dgm:t>
    </dgm:pt>
    <dgm:pt modelId="{2529C616-7166-4F4B-8113-392D5360F707}" type="sibTrans" cxnId="{E31B933E-CE05-4B8D-88F4-5CE9199F0445}">
      <dgm:prSet/>
      <dgm:spPr/>
      <dgm:t>
        <a:bodyPr/>
        <a:lstStyle/>
        <a:p>
          <a:endParaRPr lang="uk-UA"/>
        </a:p>
      </dgm:t>
    </dgm:pt>
    <dgm:pt modelId="{55DA457C-4FBE-4F22-8385-FC7B7678FD9B}">
      <dgm:prSet phldrT="[Текст]" phldr="1"/>
      <dgm:spPr/>
      <dgm:t>
        <a:bodyPr/>
        <a:lstStyle/>
        <a:p>
          <a:endParaRPr lang="uk-UA"/>
        </a:p>
      </dgm:t>
    </dgm:pt>
    <dgm:pt modelId="{29127BC8-7958-4CE0-8222-9116560EE4C2}" type="parTrans" cxnId="{901DA64F-CF83-43A8-916A-0B30BDC0D0B8}">
      <dgm:prSet/>
      <dgm:spPr/>
      <dgm:t>
        <a:bodyPr/>
        <a:lstStyle/>
        <a:p>
          <a:endParaRPr lang="uk-UA"/>
        </a:p>
      </dgm:t>
    </dgm:pt>
    <dgm:pt modelId="{03C749F2-860F-4890-9B83-EC5C1B3CE7BD}" type="sibTrans" cxnId="{901DA64F-CF83-43A8-916A-0B30BDC0D0B8}">
      <dgm:prSet/>
      <dgm:spPr/>
      <dgm:t>
        <a:bodyPr/>
        <a:lstStyle/>
        <a:p>
          <a:endParaRPr lang="uk-UA"/>
        </a:p>
      </dgm:t>
    </dgm:pt>
    <dgm:pt modelId="{BC0952CD-77D1-40F0-A643-931804791DA8}">
      <dgm:prSet phldrT="[Текст]" phldr="1"/>
      <dgm:spPr/>
      <dgm:t>
        <a:bodyPr/>
        <a:lstStyle/>
        <a:p>
          <a:endParaRPr lang="uk-UA"/>
        </a:p>
      </dgm:t>
    </dgm:pt>
    <dgm:pt modelId="{59E98A14-D3B7-47CF-9C2A-D36B7BF3A6B3}" type="parTrans" cxnId="{A20337EB-598A-4779-8711-6DBF57A4B823}">
      <dgm:prSet/>
      <dgm:spPr/>
      <dgm:t>
        <a:bodyPr/>
        <a:lstStyle/>
        <a:p>
          <a:endParaRPr lang="uk-UA"/>
        </a:p>
      </dgm:t>
    </dgm:pt>
    <dgm:pt modelId="{C9E13B6A-074B-49A8-B023-32B8D552695B}" type="sibTrans" cxnId="{A20337EB-598A-4779-8711-6DBF57A4B823}">
      <dgm:prSet/>
      <dgm:spPr/>
      <dgm:t>
        <a:bodyPr/>
        <a:lstStyle/>
        <a:p>
          <a:endParaRPr lang="uk-UA"/>
        </a:p>
      </dgm:t>
    </dgm:pt>
    <dgm:pt modelId="{15FAAE2F-E68F-4790-8AA4-539CFD460452}">
      <dgm:prSet phldrT="[Текст]" phldr="1"/>
      <dgm:spPr/>
      <dgm:t>
        <a:bodyPr/>
        <a:lstStyle/>
        <a:p>
          <a:endParaRPr lang="uk-UA"/>
        </a:p>
      </dgm:t>
    </dgm:pt>
    <dgm:pt modelId="{0B4654F3-C763-4FD2-A3B6-D919837C67D0}" type="parTrans" cxnId="{512C864F-2CBB-453E-A3AF-A36CA49BF6AC}">
      <dgm:prSet/>
      <dgm:spPr/>
      <dgm:t>
        <a:bodyPr/>
        <a:lstStyle/>
        <a:p>
          <a:endParaRPr lang="uk-UA"/>
        </a:p>
      </dgm:t>
    </dgm:pt>
    <dgm:pt modelId="{8DF80257-855C-441B-8F79-443B8C109A4A}" type="sibTrans" cxnId="{512C864F-2CBB-453E-A3AF-A36CA49BF6AC}">
      <dgm:prSet/>
      <dgm:spPr/>
      <dgm:t>
        <a:bodyPr/>
        <a:lstStyle/>
        <a:p>
          <a:endParaRPr lang="uk-UA"/>
        </a:p>
      </dgm:t>
    </dgm:pt>
    <dgm:pt modelId="{7D71AB50-D63F-49E4-B7BC-B9B51B627FF1}">
      <dgm:prSet/>
      <dgm:spPr/>
      <dgm:t>
        <a:bodyPr/>
        <a:lstStyle/>
        <a:p>
          <a:endParaRPr lang="uk-UA"/>
        </a:p>
      </dgm:t>
    </dgm:pt>
    <dgm:pt modelId="{927C695C-90CD-4E0E-B4C9-6BF5CFE7A8A2}" type="parTrans" cxnId="{A5255444-4507-4015-AFDE-8748ACBF0268}">
      <dgm:prSet/>
      <dgm:spPr/>
      <dgm:t>
        <a:bodyPr/>
        <a:lstStyle/>
        <a:p>
          <a:endParaRPr lang="uk-UA"/>
        </a:p>
      </dgm:t>
    </dgm:pt>
    <dgm:pt modelId="{0B334B9F-23FE-459F-9AF4-1DFC1222DE7E}" type="sibTrans" cxnId="{A5255444-4507-4015-AFDE-8748ACBF0268}">
      <dgm:prSet/>
      <dgm:spPr/>
      <dgm:t>
        <a:bodyPr/>
        <a:lstStyle/>
        <a:p>
          <a:endParaRPr lang="uk-UA"/>
        </a:p>
      </dgm:t>
    </dgm:pt>
    <dgm:pt modelId="{E4764328-CB86-4892-BE0A-27E7B21C124D}">
      <dgm:prSet/>
      <dgm:spPr/>
      <dgm:t>
        <a:bodyPr/>
        <a:lstStyle/>
        <a:p>
          <a:endParaRPr lang="uk-UA"/>
        </a:p>
      </dgm:t>
    </dgm:pt>
    <dgm:pt modelId="{94F68497-A160-4CE2-A959-A2E22D380343}" type="parTrans" cxnId="{51E3E9B7-162A-423A-9C06-C189558779C8}">
      <dgm:prSet/>
      <dgm:spPr/>
      <dgm:t>
        <a:bodyPr/>
        <a:lstStyle/>
        <a:p>
          <a:endParaRPr lang="uk-UA"/>
        </a:p>
      </dgm:t>
    </dgm:pt>
    <dgm:pt modelId="{8770CB17-D725-4A55-91E3-1EF23F7C26FF}" type="sibTrans" cxnId="{51E3E9B7-162A-423A-9C06-C189558779C8}">
      <dgm:prSet/>
      <dgm:spPr/>
      <dgm:t>
        <a:bodyPr/>
        <a:lstStyle/>
        <a:p>
          <a:endParaRPr lang="uk-UA"/>
        </a:p>
      </dgm:t>
    </dgm:pt>
    <dgm:pt modelId="{139CB777-F505-4731-A14F-D602DD90A8E6}" type="pres">
      <dgm:prSet presAssocID="{0184CDC2-AB84-4B7B-BF33-BD0C619ED8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C81E60B-78C9-4B5A-BFE9-4045E611E3DC}" type="pres">
      <dgm:prSet presAssocID="{0184CDC2-AB84-4B7B-BF33-BD0C619ED8B9}" presName="radial" presStyleCnt="0">
        <dgm:presLayoutVars>
          <dgm:animLvl val="ctr"/>
        </dgm:presLayoutVars>
      </dgm:prSet>
      <dgm:spPr/>
    </dgm:pt>
    <dgm:pt modelId="{27DE8AF5-A3E2-4B37-A4B2-AF37ED2BC0C3}" type="pres">
      <dgm:prSet presAssocID="{23EBBF5F-12DB-4ACC-8DC3-5B3F02703C31}" presName="centerShape" presStyleLbl="vennNode1" presStyleIdx="0" presStyleCnt="7" custScaleX="146257"/>
      <dgm:spPr/>
      <dgm:t>
        <a:bodyPr/>
        <a:lstStyle/>
        <a:p>
          <a:endParaRPr lang="uk-UA"/>
        </a:p>
      </dgm:t>
    </dgm:pt>
    <dgm:pt modelId="{260BCC98-EC37-48CE-87E8-BF70FCC063D9}" type="pres">
      <dgm:prSet presAssocID="{915BAAAE-B3E0-4EEF-A613-8AC42B4ACEC9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571B58-5FCC-4D3A-B2FF-277398745607}" type="pres">
      <dgm:prSet presAssocID="{55DA457C-4FBE-4F22-8385-FC7B7678FD9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5D18D5-9818-4BF7-B97C-9E1F0708AE49}" type="pres">
      <dgm:prSet presAssocID="{BC0952CD-77D1-40F0-A643-931804791DA8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A99A11-F49B-44FC-B4A2-1B602796EA33}" type="pres">
      <dgm:prSet presAssocID="{15FAAE2F-E68F-4790-8AA4-539CFD460452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D12C1-B1DB-4B18-9E56-B6680A0423F0}" type="pres">
      <dgm:prSet presAssocID="{E4764328-CB86-4892-BE0A-27E7B21C124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4FAD79-764F-4CD2-8BF7-AFFEF78B0D75}" type="pres">
      <dgm:prSet presAssocID="{7D71AB50-D63F-49E4-B7BC-B9B51B627FF1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4FA078-4DD3-4AF8-A5AC-D94FB2968F34}" type="presOf" srcId="{0184CDC2-AB84-4B7B-BF33-BD0C619ED8B9}" destId="{139CB777-F505-4731-A14F-D602DD90A8E6}" srcOrd="0" destOrd="0" presId="urn:microsoft.com/office/officeart/2005/8/layout/radial3"/>
    <dgm:cxn modelId="{34867E8D-FE99-4655-AAB5-7735F1A6E2D5}" type="presOf" srcId="{915BAAAE-B3E0-4EEF-A613-8AC42B4ACEC9}" destId="{260BCC98-EC37-48CE-87E8-BF70FCC063D9}" srcOrd="0" destOrd="0" presId="urn:microsoft.com/office/officeart/2005/8/layout/radial3"/>
    <dgm:cxn modelId="{BE934D7D-131A-48ED-A06B-91A35B102ACF}" type="presOf" srcId="{55DA457C-4FBE-4F22-8385-FC7B7678FD9B}" destId="{E1571B58-5FCC-4D3A-B2FF-277398745607}" srcOrd="0" destOrd="0" presId="urn:microsoft.com/office/officeart/2005/8/layout/radial3"/>
    <dgm:cxn modelId="{3CFB768B-C1A5-41B9-B969-EF939E09680A}" type="presOf" srcId="{BC0952CD-77D1-40F0-A643-931804791DA8}" destId="{155D18D5-9818-4BF7-B97C-9E1F0708AE49}" srcOrd="0" destOrd="0" presId="urn:microsoft.com/office/officeart/2005/8/layout/radial3"/>
    <dgm:cxn modelId="{A5255444-4507-4015-AFDE-8748ACBF0268}" srcId="{23EBBF5F-12DB-4ACC-8DC3-5B3F02703C31}" destId="{7D71AB50-D63F-49E4-B7BC-B9B51B627FF1}" srcOrd="5" destOrd="0" parTransId="{927C695C-90CD-4E0E-B4C9-6BF5CFE7A8A2}" sibTransId="{0B334B9F-23FE-459F-9AF4-1DFC1222DE7E}"/>
    <dgm:cxn modelId="{2495A52F-8E4C-4E78-A222-290C04D35819}" type="presOf" srcId="{E4764328-CB86-4892-BE0A-27E7B21C124D}" destId="{B00D12C1-B1DB-4B18-9E56-B6680A0423F0}" srcOrd="0" destOrd="0" presId="urn:microsoft.com/office/officeart/2005/8/layout/radial3"/>
    <dgm:cxn modelId="{D8893EE4-8692-4917-AB72-E838C8B1EE5E}" type="presOf" srcId="{7D71AB50-D63F-49E4-B7BC-B9B51B627FF1}" destId="{A44FAD79-764F-4CD2-8BF7-AFFEF78B0D75}" srcOrd="0" destOrd="0" presId="urn:microsoft.com/office/officeart/2005/8/layout/radial3"/>
    <dgm:cxn modelId="{512C864F-2CBB-453E-A3AF-A36CA49BF6AC}" srcId="{23EBBF5F-12DB-4ACC-8DC3-5B3F02703C31}" destId="{15FAAE2F-E68F-4790-8AA4-539CFD460452}" srcOrd="3" destOrd="0" parTransId="{0B4654F3-C763-4FD2-A3B6-D919837C67D0}" sibTransId="{8DF80257-855C-441B-8F79-443B8C109A4A}"/>
    <dgm:cxn modelId="{5BCAB2D2-5B08-419A-9E12-FA2621BA2A4D}" srcId="{0184CDC2-AB84-4B7B-BF33-BD0C619ED8B9}" destId="{23EBBF5F-12DB-4ACC-8DC3-5B3F02703C31}" srcOrd="0" destOrd="0" parTransId="{97C06EE4-D280-451A-B13A-02643BD9B4B5}" sibTransId="{790C9A63-E9FA-4336-981A-8E44FD74C8BC}"/>
    <dgm:cxn modelId="{51E3E9B7-162A-423A-9C06-C189558779C8}" srcId="{23EBBF5F-12DB-4ACC-8DC3-5B3F02703C31}" destId="{E4764328-CB86-4892-BE0A-27E7B21C124D}" srcOrd="4" destOrd="0" parTransId="{94F68497-A160-4CE2-A959-A2E22D380343}" sibTransId="{8770CB17-D725-4A55-91E3-1EF23F7C26FF}"/>
    <dgm:cxn modelId="{901DA64F-CF83-43A8-916A-0B30BDC0D0B8}" srcId="{23EBBF5F-12DB-4ACC-8DC3-5B3F02703C31}" destId="{55DA457C-4FBE-4F22-8385-FC7B7678FD9B}" srcOrd="1" destOrd="0" parTransId="{29127BC8-7958-4CE0-8222-9116560EE4C2}" sibTransId="{03C749F2-860F-4890-9B83-EC5C1B3CE7BD}"/>
    <dgm:cxn modelId="{BC327B78-FFBE-4FEF-BD27-91A3F640D546}" type="presOf" srcId="{15FAAE2F-E68F-4790-8AA4-539CFD460452}" destId="{A1A99A11-F49B-44FC-B4A2-1B602796EA33}" srcOrd="0" destOrd="0" presId="urn:microsoft.com/office/officeart/2005/8/layout/radial3"/>
    <dgm:cxn modelId="{A20337EB-598A-4779-8711-6DBF57A4B823}" srcId="{23EBBF5F-12DB-4ACC-8DC3-5B3F02703C31}" destId="{BC0952CD-77D1-40F0-A643-931804791DA8}" srcOrd="2" destOrd="0" parTransId="{59E98A14-D3B7-47CF-9C2A-D36B7BF3A6B3}" sibTransId="{C9E13B6A-074B-49A8-B023-32B8D552695B}"/>
    <dgm:cxn modelId="{E31B933E-CE05-4B8D-88F4-5CE9199F0445}" srcId="{23EBBF5F-12DB-4ACC-8DC3-5B3F02703C31}" destId="{915BAAAE-B3E0-4EEF-A613-8AC42B4ACEC9}" srcOrd="0" destOrd="0" parTransId="{B92A9002-1FCC-4ED5-81EC-3094C921B44A}" sibTransId="{2529C616-7166-4F4B-8113-392D5360F707}"/>
    <dgm:cxn modelId="{13080BBA-484D-40B1-AD1B-FE3781F557E0}" type="presOf" srcId="{23EBBF5F-12DB-4ACC-8DC3-5B3F02703C31}" destId="{27DE8AF5-A3E2-4B37-A4B2-AF37ED2BC0C3}" srcOrd="0" destOrd="0" presId="urn:microsoft.com/office/officeart/2005/8/layout/radial3"/>
    <dgm:cxn modelId="{7FB8FBF0-2268-462D-870E-2C76E33D210C}" type="presParOf" srcId="{139CB777-F505-4731-A14F-D602DD90A8E6}" destId="{DC81E60B-78C9-4B5A-BFE9-4045E611E3DC}" srcOrd="0" destOrd="0" presId="urn:microsoft.com/office/officeart/2005/8/layout/radial3"/>
    <dgm:cxn modelId="{2FE1D9F7-0D0E-4A75-B49F-A1BAA3DFBF46}" type="presParOf" srcId="{DC81E60B-78C9-4B5A-BFE9-4045E611E3DC}" destId="{27DE8AF5-A3E2-4B37-A4B2-AF37ED2BC0C3}" srcOrd="0" destOrd="0" presId="urn:microsoft.com/office/officeart/2005/8/layout/radial3"/>
    <dgm:cxn modelId="{86A7C4A6-532C-41DD-A155-16C31DBF3403}" type="presParOf" srcId="{DC81E60B-78C9-4B5A-BFE9-4045E611E3DC}" destId="{260BCC98-EC37-48CE-87E8-BF70FCC063D9}" srcOrd="1" destOrd="0" presId="urn:microsoft.com/office/officeart/2005/8/layout/radial3"/>
    <dgm:cxn modelId="{6FCDC1B8-ED38-4BC9-82EB-264E5977672A}" type="presParOf" srcId="{DC81E60B-78C9-4B5A-BFE9-4045E611E3DC}" destId="{E1571B58-5FCC-4D3A-B2FF-277398745607}" srcOrd="2" destOrd="0" presId="urn:microsoft.com/office/officeart/2005/8/layout/radial3"/>
    <dgm:cxn modelId="{9C85C507-FD0E-4703-9443-3F210F97A7D0}" type="presParOf" srcId="{DC81E60B-78C9-4B5A-BFE9-4045E611E3DC}" destId="{155D18D5-9818-4BF7-B97C-9E1F0708AE49}" srcOrd="3" destOrd="0" presId="urn:microsoft.com/office/officeart/2005/8/layout/radial3"/>
    <dgm:cxn modelId="{9C99EFAC-DE5A-449E-ABAD-6F56002A7D14}" type="presParOf" srcId="{DC81E60B-78C9-4B5A-BFE9-4045E611E3DC}" destId="{A1A99A11-F49B-44FC-B4A2-1B602796EA33}" srcOrd="4" destOrd="0" presId="urn:microsoft.com/office/officeart/2005/8/layout/radial3"/>
    <dgm:cxn modelId="{6CF93820-A144-4259-BBF6-B107F7B8A37F}" type="presParOf" srcId="{DC81E60B-78C9-4B5A-BFE9-4045E611E3DC}" destId="{B00D12C1-B1DB-4B18-9E56-B6680A0423F0}" srcOrd="5" destOrd="0" presId="urn:microsoft.com/office/officeart/2005/8/layout/radial3"/>
    <dgm:cxn modelId="{6C605D14-3F28-43B7-BC47-70DB00E1A666}" type="presParOf" srcId="{DC81E60B-78C9-4B5A-BFE9-4045E611E3DC}" destId="{A44FAD79-764F-4CD2-8BF7-AFFEF78B0D75}" srcOrd="6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3F784-ECB0-4C94-BC59-9A451D78AA6E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E7459D5-5002-47B0-9AB0-AF8E632A789E}">
      <dgm:prSet phldrT="[Текст]" custT="1"/>
      <dgm:spPr/>
      <dgm:t>
        <a:bodyPr/>
        <a:lstStyle/>
        <a:p>
          <a:r>
            <a:rPr lang="uk-UA" sz="2400" b="1" dirty="0" smtClean="0"/>
            <a:t>Види мистецтва</a:t>
          </a:r>
          <a:endParaRPr lang="uk-UA" sz="2400" b="1" dirty="0"/>
        </a:p>
      </dgm:t>
    </dgm:pt>
    <dgm:pt modelId="{68D67CDC-B771-410C-864A-2B8C290AE5E7}" type="parTrans" cxnId="{92167A18-526C-4FFC-BD77-B547FEBDE7CA}">
      <dgm:prSet/>
      <dgm:spPr/>
      <dgm:t>
        <a:bodyPr/>
        <a:lstStyle/>
        <a:p>
          <a:endParaRPr lang="uk-UA"/>
        </a:p>
      </dgm:t>
    </dgm:pt>
    <dgm:pt modelId="{DCAF303E-F128-462D-8207-2FC58D49E3C5}" type="sibTrans" cxnId="{92167A18-526C-4FFC-BD77-B547FEBDE7CA}">
      <dgm:prSet/>
      <dgm:spPr/>
      <dgm:t>
        <a:bodyPr/>
        <a:lstStyle/>
        <a:p>
          <a:endParaRPr lang="uk-UA"/>
        </a:p>
      </dgm:t>
    </dgm:pt>
    <dgm:pt modelId="{B3C7CE93-B758-44CC-8ABB-2E98E44AC13F}">
      <dgm:prSet phldrT="[Текст]" custT="1"/>
      <dgm:spPr/>
      <dgm:t>
        <a:bodyPr/>
        <a:lstStyle/>
        <a:p>
          <a:r>
            <a:rPr lang="uk-UA" sz="2000" b="1" dirty="0" smtClean="0"/>
            <a:t>Просторові</a:t>
          </a:r>
          <a:endParaRPr lang="uk-UA" sz="2000" b="1" dirty="0"/>
        </a:p>
      </dgm:t>
    </dgm:pt>
    <dgm:pt modelId="{F58A2883-2219-4431-8C65-484E57C03A41}" type="parTrans" cxnId="{C751446C-223E-4F2E-80D3-BED64068E266}">
      <dgm:prSet/>
      <dgm:spPr/>
      <dgm:t>
        <a:bodyPr/>
        <a:lstStyle/>
        <a:p>
          <a:endParaRPr lang="uk-UA"/>
        </a:p>
      </dgm:t>
    </dgm:pt>
    <dgm:pt modelId="{217070C1-FFBD-4E06-AD85-72484CB00551}" type="sibTrans" cxnId="{C751446C-223E-4F2E-80D3-BED64068E266}">
      <dgm:prSet/>
      <dgm:spPr/>
      <dgm:t>
        <a:bodyPr/>
        <a:lstStyle/>
        <a:p>
          <a:endParaRPr lang="uk-UA"/>
        </a:p>
      </dgm:t>
    </dgm:pt>
    <dgm:pt modelId="{50C7D081-3C3F-4083-8EA4-2FBD7D7171F3}">
      <dgm:prSet phldrT="[Текст]" phldr="1"/>
      <dgm:spPr/>
      <dgm:t>
        <a:bodyPr/>
        <a:lstStyle/>
        <a:p>
          <a:endParaRPr lang="uk-UA"/>
        </a:p>
      </dgm:t>
    </dgm:pt>
    <dgm:pt modelId="{7A5C3B5F-900F-4AA6-AF4A-92B9BFD572C5}" type="parTrans" cxnId="{CFB4A2CD-DD69-4319-B071-8365FD16E1B4}">
      <dgm:prSet/>
      <dgm:spPr/>
      <dgm:t>
        <a:bodyPr/>
        <a:lstStyle/>
        <a:p>
          <a:endParaRPr lang="uk-UA"/>
        </a:p>
      </dgm:t>
    </dgm:pt>
    <dgm:pt modelId="{AB3C42B9-48AA-4FC7-A0DB-9EDC20217E74}" type="sibTrans" cxnId="{CFB4A2CD-DD69-4319-B071-8365FD16E1B4}">
      <dgm:prSet/>
      <dgm:spPr/>
      <dgm:t>
        <a:bodyPr/>
        <a:lstStyle/>
        <a:p>
          <a:endParaRPr lang="uk-UA"/>
        </a:p>
      </dgm:t>
    </dgm:pt>
    <dgm:pt modelId="{BB40DE37-48B0-496A-B467-30D61ABE9AC0}">
      <dgm:prSet phldrT="[Текст]" custT="1"/>
      <dgm:spPr/>
      <dgm:t>
        <a:bodyPr/>
        <a:lstStyle/>
        <a:p>
          <a:r>
            <a:rPr lang="uk-UA" sz="2000" b="1" dirty="0" smtClean="0"/>
            <a:t>Просторово - часові (синтетичні</a:t>
          </a:r>
          <a:r>
            <a:rPr lang="uk-UA" sz="1900" dirty="0" smtClean="0"/>
            <a:t>) </a:t>
          </a:r>
          <a:endParaRPr lang="uk-UA" sz="1900" dirty="0"/>
        </a:p>
      </dgm:t>
    </dgm:pt>
    <dgm:pt modelId="{E8AB19D5-919F-413E-8934-CE6044A0CD7B}" type="parTrans" cxnId="{1079483C-B85F-4498-BB83-E39D8976B694}">
      <dgm:prSet/>
      <dgm:spPr/>
      <dgm:t>
        <a:bodyPr/>
        <a:lstStyle/>
        <a:p>
          <a:endParaRPr lang="uk-UA"/>
        </a:p>
      </dgm:t>
    </dgm:pt>
    <dgm:pt modelId="{274EE676-AF0F-423B-838C-ABDACEA0196F}" type="sibTrans" cxnId="{1079483C-B85F-4498-BB83-E39D8976B694}">
      <dgm:prSet/>
      <dgm:spPr/>
      <dgm:t>
        <a:bodyPr/>
        <a:lstStyle/>
        <a:p>
          <a:endParaRPr lang="uk-UA"/>
        </a:p>
      </dgm:t>
    </dgm:pt>
    <dgm:pt modelId="{1681AB40-9717-47DD-A557-C4CFCA3DA7D0}">
      <dgm:prSet phldrT="[Текст]" phldr="1"/>
      <dgm:spPr/>
      <dgm:t>
        <a:bodyPr/>
        <a:lstStyle/>
        <a:p>
          <a:endParaRPr lang="uk-UA"/>
        </a:p>
      </dgm:t>
    </dgm:pt>
    <dgm:pt modelId="{10979F81-3E06-4882-8660-67D1CC2F4E76}" type="parTrans" cxnId="{41794A01-A16D-4F13-A428-B8E9888D8FE5}">
      <dgm:prSet/>
      <dgm:spPr/>
      <dgm:t>
        <a:bodyPr/>
        <a:lstStyle/>
        <a:p>
          <a:endParaRPr lang="uk-UA"/>
        </a:p>
      </dgm:t>
    </dgm:pt>
    <dgm:pt modelId="{05EBF7DE-E55D-48B3-960B-94223689C4D0}" type="sibTrans" cxnId="{41794A01-A16D-4F13-A428-B8E9888D8FE5}">
      <dgm:prSet/>
      <dgm:spPr/>
      <dgm:t>
        <a:bodyPr/>
        <a:lstStyle/>
        <a:p>
          <a:endParaRPr lang="uk-UA"/>
        </a:p>
      </dgm:t>
    </dgm:pt>
    <dgm:pt modelId="{A5CAFA8C-1D0B-4724-A6F9-81F0EEDA43D1}">
      <dgm:prSet custT="1"/>
      <dgm:spPr/>
      <dgm:t>
        <a:bodyPr/>
        <a:lstStyle/>
        <a:p>
          <a:r>
            <a:rPr lang="uk-UA" sz="2000" b="1" dirty="0" smtClean="0"/>
            <a:t>Часові</a:t>
          </a:r>
          <a:endParaRPr lang="uk-UA" sz="2000" b="1" dirty="0"/>
        </a:p>
      </dgm:t>
    </dgm:pt>
    <dgm:pt modelId="{5218E4CA-0BC1-4A50-B21B-1F73006044F8}" type="parTrans" cxnId="{AFFC0397-6E4F-4AC3-B043-3394BE12F7D1}">
      <dgm:prSet/>
      <dgm:spPr/>
      <dgm:t>
        <a:bodyPr/>
        <a:lstStyle/>
        <a:p>
          <a:endParaRPr lang="uk-UA"/>
        </a:p>
      </dgm:t>
    </dgm:pt>
    <dgm:pt modelId="{BF649808-97B4-48B3-9F47-465E31BBB045}" type="sibTrans" cxnId="{AFFC0397-6E4F-4AC3-B043-3394BE12F7D1}">
      <dgm:prSet/>
      <dgm:spPr/>
      <dgm:t>
        <a:bodyPr/>
        <a:lstStyle/>
        <a:p>
          <a:endParaRPr lang="uk-UA"/>
        </a:p>
      </dgm:t>
    </dgm:pt>
    <dgm:pt modelId="{D18C5CC6-BB9C-4FF7-9332-E11C63709418}">
      <dgm:prSet/>
      <dgm:spPr/>
      <dgm:t>
        <a:bodyPr/>
        <a:lstStyle/>
        <a:p>
          <a:endParaRPr lang="uk-UA"/>
        </a:p>
      </dgm:t>
    </dgm:pt>
    <dgm:pt modelId="{99C54A4F-A7B4-4B96-9C65-8FC21D94612A}" type="parTrans" cxnId="{55B7B653-4ACA-405F-8393-5A86D491717D}">
      <dgm:prSet/>
      <dgm:spPr/>
      <dgm:t>
        <a:bodyPr/>
        <a:lstStyle/>
        <a:p>
          <a:endParaRPr lang="uk-UA"/>
        </a:p>
      </dgm:t>
    </dgm:pt>
    <dgm:pt modelId="{3587986E-52FE-4C2F-A62A-4FED4CD654B2}" type="sibTrans" cxnId="{55B7B653-4ACA-405F-8393-5A86D491717D}">
      <dgm:prSet/>
      <dgm:spPr/>
      <dgm:t>
        <a:bodyPr/>
        <a:lstStyle/>
        <a:p>
          <a:endParaRPr lang="uk-UA"/>
        </a:p>
      </dgm:t>
    </dgm:pt>
    <dgm:pt modelId="{30E836A7-BC15-43E9-ADEA-B7D82906E011}" type="pres">
      <dgm:prSet presAssocID="{6E23F784-ECB0-4C94-BC59-9A451D78AA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31550E-AC57-44A2-AFE5-816F2BFB804B}" type="pres">
      <dgm:prSet presAssocID="{FE7459D5-5002-47B0-9AB0-AF8E632A789E}" presName="hierRoot1" presStyleCnt="0"/>
      <dgm:spPr/>
    </dgm:pt>
    <dgm:pt modelId="{D67D27DF-E0D2-4D0D-9776-9763EDD55F16}" type="pres">
      <dgm:prSet presAssocID="{FE7459D5-5002-47B0-9AB0-AF8E632A789E}" presName="composite" presStyleCnt="0"/>
      <dgm:spPr/>
    </dgm:pt>
    <dgm:pt modelId="{F51CF975-E1EF-4835-9E0C-6BBA531B5651}" type="pres">
      <dgm:prSet presAssocID="{FE7459D5-5002-47B0-9AB0-AF8E632A789E}" presName="background" presStyleLbl="node0" presStyleIdx="0" presStyleCnt="1"/>
      <dgm:spPr/>
    </dgm:pt>
    <dgm:pt modelId="{DCF42FA9-B44B-42B3-AD50-A62BCB822191}" type="pres">
      <dgm:prSet presAssocID="{FE7459D5-5002-47B0-9AB0-AF8E632A789E}" presName="text" presStyleLbl="fgAcc0" presStyleIdx="0" presStyleCnt="1" custScaleX="11728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CC0A82-05A0-4684-B79E-DFFEA702F9FA}" type="pres">
      <dgm:prSet presAssocID="{FE7459D5-5002-47B0-9AB0-AF8E632A789E}" presName="hierChild2" presStyleCnt="0"/>
      <dgm:spPr/>
    </dgm:pt>
    <dgm:pt modelId="{9D236EBF-601A-4AAE-8F21-69C03FF2236E}" type="pres">
      <dgm:prSet presAssocID="{F58A2883-2219-4431-8C65-484E57C03A41}" presName="Name10" presStyleLbl="parChTrans1D2" presStyleIdx="0" presStyleCnt="3"/>
      <dgm:spPr/>
      <dgm:t>
        <a:bodyPr/>
        <a:lstStyle/>
        <a:p>
          <a:endParaRPr lang="uk-UA"/>
        </a:p>
      </dgm:t>
    </dgm:pt>
    <dgm:pt modelId="{79B861D2-9968-4707-A7B8-3A4A8FC93AB0}" type="pres">
      <dgm:prSet presAssocID="{B3C7CE93-B758-44CC-8ABB-2E98E44AC13F}" presName="hierRoot2" presStyleCnt="0"/>
      <dgm:spPr/>
    </dgm:pt>
    <dgm:pt modelId="{6FD49BA3-A1E1-417C-BE8A-99E401F52085}" type="pres">
      <dgm:prSet presAssocID="{B3C7CE93-B758-44CC-8ABB-2E98E44AC13F}" presName="composite2" presStyleCnt="0"/>
      <dgm:spPr/>
    </dgm:pt>
    <dgm:pt modelId="{D9A5BAAB-BAEB-4CA1-9EAD-EEE0D425C17E}" type="pres">
      <dgm:prSet presAssocID="{B3C7CE93-B758-44CC-8ABB-2E98E44AC13F}" presName="background2" presStyleLbl="node2" presStyleIdx="0" presStyleCnt="3"/>
      <dgm:spPr/>
    </dgm:pt>
    <dgm:pt modelId="{407CE87D-3D6D-4BBB-8024-4630A723CA4C}" type="pres">
      <dgm:prSet presAssocID="{B3C7CE93-B758-44CC-8ABB-2E98E44AC13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400037-2696-4003-B439-84F653F3F1B3}" type="pres">
      <dgm:prSet presAssocID="{B3C7CE93-B758-44CC-8ABB-2E98E44AC13F}" presName="hierChild3" presStyleCnt="0"/>
      <dgm:spPr/>
    </dgm:pt>
    <dgm:pt modelId="{671288C1-B19B-47C9-B097-BED84E2AD8FC}" type="pres">
      <dgm:prSet presAssocID="{7A5C3B5F-900F-4AA6-AF4A-92B9BFD572C5}" presName="Name17" presStyleLbl="parChTrans1D3" presStyleIdx="0" presStyleCnt="3"/>
      <dgm:spPr/>
      <dgm:t>
        <a:bodyPr/>
        <a:lstStyle/>
        <a:p>
          <a:endParaRPr lang="uk-UA"/>
        </a:p>
      </dgm:t>
    </dgm:pt>
    <dgm:pt modelId="{4F2EEAB5-08EE-4399-A1BD-36F44454B698}" type="pres">
      <dgm:prSet presAssocID="{50C7D081-3C3F-4083-8EA4-2FBD7D7171F3}" presName="hierRoot3" presStyleCnt="0"/>
      <dgm:spPr/>
    </dgm:pt>
    <dgm:pt modelId="{C29603B0-9FF0-46EA-850E-5347786EAC8C}" type="pres">
      <dgm:prSet presAssocID="{50C7D081-3C3F-4083-8EA4-2FBD7D7171F3}" presName="composite3" presStyleCnt="0"/>
      <dgm:spPr/>
    </dgm:pt>
    <dgm:pt modelId="{667D6C8B-B131-404C-8E8D-F058FA23186F}" type="pres">
      <dgm:prSet presAssocID="{50C7D081-3C3F-4083-8EA4-2FBD7D7171F3}" presName="background3" presStyleLbl="node3" presStyleIdx="0" presStyleCnt="3"/>
      <dgm:spPr/>
    </dgm:pt>
    <dgm:pt modelId="{166DC3C4-7430-4957-B471-C41A81E20E41}" type="pres">
      <dgm:prSet presAssocID="{50C7D081-3C3F-4083-8EA4-2FBD7D7171F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F096932-5376-4883-8EC6-DBEE0C97D19B}" type="pres">
      <dgm:prSet presAssocID="{50C7D081-3C3F-4083-8EA4-2FBD7D7171F3}" presName="hierChild4" presStyleCnt="0"/>
      <dgm:spPr/>
    </dgm:pt>
    <dgm:pt modelId="{8580DF45-EE78-4361-B9B7-BDC39A44E6DF}" type="pres">
      <dgm:prSet presAssocID="{5218E4CA-0BC1-4A50-B21B-1F73006044F8}" presName="Name10" presStyleLbl="parChTrans1D2" presStyleIdx="1" presStyleCnt="3"/>
      <dgm:spPr/>
      <dgm:t>
        <a:bodyPr/>
        <a:lstStyle/>
        <a:p>
          <a:endParaRPr lang="uk-UA"/>
        </a:p>
      </dgm:t>
    </dgm:pt>
    <dgm:pt modelId="{9BC35779-8C0D-4666-9FD2-BD92D0DCDF8A}" type="pres">
      <dgm:prSet presAssocID="{A5CAFA8C-1D0B-4724-A6F9-81F0EEDA43D1}" presName="hierRoot2" presStyleCnt="0"/>
      <dgm:spPr/>
    </dgm:pt>
    <dgm:pt modelId="{A05A0A04-926F-49A1-9BE3-062EEE0FA26F}" type="pres">
      <dgm:prSet presAssocID="{A5CAFA8C-1D0B-4724-A6F9-81F0EEDA43D1}" presName="composite2" presStyleCnt="0"/>
      <dgm:spPr/>
    </dgm:pt>
    <dgm:pt modelId="{8039A591-0FE7-402B-BC5D-AD34EB69963C}" type="pres">
      <dgm:prSet presAssocID="{A5CAFA8C-1D0B-4724-A6F9-81F0EEDA43D1}" presName="background2" presStyleLbl="node2" presStyleIdx="1" presStyleCnt="3"/>
      <dgm:spPr/>
    </dgm:pt>
    <dgm:pt modelId="{06AD6C08-0F6A-4130-822A-5492CA136B3F}" type="pres">
      <dgm:prSet presAssocID="{A5CAFA8C-1D0B-4724-A6F9-81F0EEDA43D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205B42-D89E-495B-A9AE-D3F48406C3AE}" type="pres">
      <dgm:prSet presAssocID="{A5CAFA8C-1D0B-4724-A6F9-81F0EEDA43D1}" presName="hierChild3" presStyleCnt="0"/>
      <dgm:spPr/>
    </dgm:pt>
    <dgm:pt modelId="{069E0760-4C01-4E78-8A7B-B898B2C38797}" type="pres">
      <dgm:prSet presAssocID="{99C54A4F-A7B4-4B96-9C65-8FC21D94612A}" presName="Name17" presStyleLbl="parChTrans1D3" presStyleIdx="1" presStyleCnt="3"/>
      <dgm:spPr/>
      <dgm:t>
        <a:bodyPr/>
        <a:lstStyle/>
        <a:p>
          <a:endParaRPr lang="uk-UA"/>
        </a:p>
      </dgm:t>
    </dgm:pt>
    <dgm:pt modelId="{ABAE0332-8259-4B4F-8DDC-3AC957698B8D}" type="pres">
      <dgm:prSet presAssocID="{D18C5CC6-BB9C-4FF7-9332-E11C63709418}" presName="hierRoot3" presStyleCnt="0"/>
      <dgm:spPr/>
    </dgm:pt>
    <dgm:pt modelId="{D6E5A9C0-5089-40DB-B6C3-CE809971D6BE}" type="pres">
      <dgm:prSet presAssocID="{D18C5CC6-BB9C-4FF7-9332-E11C63709418}" presName="composite3" presStyleCnt="0"/>
      <dgm:spPr/>
    </dgm:pt>
    <dgm:pt modelId="{0075CCAD-AFE0-4D5C-9004-54E7E92E5B05}" type="pres">
      <dgm:prSet presAssocID="{D18C5CC6-BB9C-4FF7-9332-E11C63709418}" presName="background3" presStyleLbl="node3" presStyleIdx="1" presStyleCnt="3"/>
      <dgm:spPr/>
    </dgm:pt>
    <dgm:pt modelId="{B4BA47FD-0693-4A6A-9B0B-960F8E1D22DC}" type="pres">
      <dgm:prSet presAssocID="{D18C5CC6-BB9C-4FF7-9332-E11C6370941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01D6CA-B039-436B-86F3-77DB3E4B9AEA}" type="pres">
      <dgm:prSet presAssocID="{D18C5CC6-BB9C-4FF7-9332-E11C63709418}" presName="hierChild4" presStyleCnt="0"/>
      <dgm:spPr/>
    </dgm:pt>
    <dgm:pt modelId="{2C66EAF2-08F4-459F-BE6A-0D948DB560D0}" type="pres">
      <dgm:prSet presAssocID="{E8AB19D5-919F-413E-8934-CE6044A0CD7B}" presName="Name10" presStyleLbl="parChTrans1D2" presStyleIdx="2" presStyleCnt="3"/>
      <dgm:spPr/>
      <dgm:t>
        <a:bodyPr/>
        <a:lstStyle/>
        <a:p>
          <a:endParaRPr lang="uk-UA"/>
        </a:p>
      </dgm:t>
    </dgm:pt>
    <dgm:pt modelId="{88843AEE-C7B3-48B4-B6E6-1680F9B44A56}" type="pres">
      <dgm:prSet presAssocID="{BB40DE37-48B0-496A-B467-30D61ABE9AC0}" presName="hierRoot2" presStyleCnt="0"/>
      <dgm:spPr/>
    </dgm:pt>
    <dgm:pt modelId="{EB90B43C-89BA-44BB-8DC9-C44554085F2D}" type="pres">
      <dgm:prSet presAssocID="{BB40DE37-48B0-496A-B467-30D61ABE9AC0}" presName="composite2" presStyleCnt="0"/>
      <dgm:spPr/>
    </dgm:pt>
    <dgm:pt modelId="{7B3B259E-0B15-4F06-BEDA-57B553616CB3}" type="pres">
      <dgm:prSet presAssocID="{BB40DE37-48B0-496A-B467-30D61ABE9AC0}" presName="background2" presStyleLbl="node2" presStyleIdx="2" presStyleCnt="3"/>
      <dgm:spPr/>
    </dgm:pt>
    <dgm:pt modelId="{0E44673A-BB45-4359-B2FC-B5340ED691CB}" type="pres">
      <dgm:prSet presAssocID="{BB40DE37-48B0-496A-B467-30D61ABE9AC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746F95-A20E-421A-9697-9D37B56A8CB2}" type="pres">
      <dgm:prSet presAssocID="{BB40DE37-48B0-496A-B467-30D61ABE9AC0}" presName="hierChild3" presStyleCnt="0"/>
      <dgm:spPr/>
    </dgm:pt>
    <dgm:pt modelId="{B5042014-A47A-4D81-A250-D6CDDA9D73F4}" type="pres">
      <dgm:prSet presAssocID="{10979F81-3E06-4882-8660-67D1CC2F4E76}" presName="Name17" presStyleLbl="parChTrans1D3" presStyleIdx="2" presStyleCnt="3"/>
      <dgm:spPr/>
      <dgm:t>
        <a:bodyPr/>
        <a:lstStyle/>
        <a:p>
          <a:endParaRPr lang="uk-UA"/>
        </a:p>
      </dgm:t>
    </dgm:pt>
    <dgm:pt modelId="{EF756E77-7FFA-4FA7-8C0E-DB503EB020B5}" type="pres">
      <dgm:prSet presAssocID="{1681AB40-9717-47DD-A557-C4CFCA3DA7D0}" presName="hierRoot3" presStyleCnt="0"/>
      <dgm:spPr/>
    </dgm:pt>
    <dgm:pt modelId="{C3E2321D-2B3F-4D1D-8876-6EE4CE72B166}" type="pres">
      <dgm:prSet presAssocID="{1681AB40-9717-47DD-A557-C4CFCA3DA7D0}" presName="composite3" presStyleCnt="0"/>
      <dgm:spPr/>
    </dgm:pt>
    <dgm:pt modelId="{97CCF2E3-0F62-4574-88AB-DB291259CFF4}" type="pres">
      <dgm:prSet presAssocID="{1681AB40-9717-47DD-A557-C4CFCA3DA7D0}" presName="background3" presStyleLbl="node3" presStyleIdx="2" presStyleCnt="3"/>
      <dgm:spPr/>
    </dgm:pt>
    <dgm:pt modelId="{2FF84FFD-446B-421C-9E53-8120252B5A95}" type="pres">
      <dgm:prSet presAssocID="{1681AB40-9717-47DD-A557-C4CFCA3DA7D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A6F8FB-F099-4D6C-963E-2B8C7D2F8EEA}" type="pres">
      <dgm:prSet presAssocID="{1681AB40-9717-47DD-A557-C4CFCA3DA7D0}" presName="hierChild4" presStyleCnt="0"/>
      <dgm:spPr/>
    </dgm:pt>
  </dgm:ptLst>
  <dgm:cxnLst>
    <dgm:cxn modelId="{55B7B653-4ACA-405F-8393-5A86D491717D}" srcId="{A5CAFA8C-1D0B-4724-A6F9-81F0EEDA43D1}" destId="{D18C5CC6-BB9C-4FF7-9332-E11C63709418}" srcOrd="0" destOrd="0" parTransId="{99C54A4F-A7B4-4B96-9C65-8FC21D94612A}" sibTransId="{3587986E-52FE-4C2F-A62A-4FED4CD654B2}"/>
    <dgm:cxn modelId="{1079483C-B85F-4498-BB83-E39D8976B694}" srcId="{FE7459D5-5002-47B0-9AB0-AF8E632A789E}" destId="{BB40DE37-48B0-496A-B467-30D61ABE9AC0}" srcOrd="2" destOrd="0" parTransId="{E8AB19D5-919F-413E-8934-CE6044A0CD7B}" sibTransId="{274EE676-AF0F-423B-838C-ABDACEA0196F}"/>
    <dgm:cxn modelId="{AFFC0397-6E4F-4AC3-B043-3394BE12F7D1}" srcId="{FE7459D5-5002-47B0-9AB0-AF8E632A789E}" destId="{A5CAFA8C-1D0B-4724-A6F9-81F0EEDA43D1}" srcOrd="1" destOrd="0" parTransId="{5218E4CA-0BC1-4A50-B21B-1F73006044F8}" sibTransId="{BF649808-97B4-48B3-9F47-465E31BBB045}"/>
    <dgm:cxn modelId="{5E5D7B15-74AC-4456-A927-8DD52100E3F4}" type="presOf" srcId="{A5CAFA8C-1D0B-4724-A6F9-81F0EEDA43D1}" destId="{06AD6C08-0F6A-4130-822A-5492CA136B3F}" srcOrd="0" destOrd="0" presId="urn:microsoft.com/office/officeart/2005/8/layout/hierarchy1"/>
    <dgm:cxn modelId="{41794A01-A16D-4F13-A428-B8E9888D8FE5}" srcId="{BB40DE37-48B0-496A-B467-30D61ABE9AC0}" destId="{1681AB40-9717-47DD-A557-C4CFCA3DA7D0}" srcOrd="0" destOrd="0" parTransId="{10979F81-3E06-4882-8660-67D1CC2F4E76}" sibTransId="{05EBF7DE-E55D-48B3-960B-94223689C4D0}"/>
    <dgm:cxn modelId="{92167A18-526C-4FFC-BD77-B547FEBDE7CA}" srcId="{6E23F784-ECB0-4C94-BC59-9A451D78AA6E}" destId="{FE7459D5-5002-47B0-9AB0-AF8E632A789E}" srcOrd="0" destOrd="0" parTransId="{68D67CDC-B771-410C-864A-2B8C290AE5E7}" sibTransId="{DCAF303E-F128-462D-8207-2FC58D49E3C5}"/>
    <dgm:cxn modelId="{D6B92B2D-7749-4C3A-AEE2-997D613234C0}" type="presOf" srcId="{E8AB19D5-919F-413E-8934-CE6044A0CD7B}" destId="{2C66EAF2-08F4-459F-BE6A-0D948DB560D0}" srcOrd="0" destOrd="0" presId="urn:microsoft.com/office/officeart/2005/8/layout/hierarchy1"/>
    <dgm:cxn modelId="{CFB4A2CD-DD69-4319-B071-8365FD16E1B4}" srcId="{B3C7CE93-B758-44CC-8ABB-2E98E44AC13F}" destId="{50C7D081-3C3F-4083-8EA4-2FBD7D7171F3}" srcOrd="0" destOrd="0" parTransId="{7A5C3B5F-900F-4AA6-AF4A-92B9BFD572C5}" sibTransId="{AB3C42B9-48AA-4FC7-A0DB-9EDC20217E74}"/>
    <dgm:cxn modelId="{B8663BD7-BFE2-4037-AE33-8A92E7B7C98E}" type="presOf" srcId="{D18C5CC6-BB9C-4FF7-9332-E11C63709418}" destId="{B4BA47FD-0693-4A6A-9B0B-960F8E1D22DC}" srcOrd="0" destOrd="0" presId="urn:microsoft.com/office/officeart/2005/8/layout/hierarchy1"/>
    <dgm:cxn modelId="{FB444C46-A4FF-4640-BAE3-CD4B226988E5}" type="presOf" srcId="{50C7D081-3C3F-4083-8EA4-2FBD7D7171F3}" destId="{166DC3C4-7430-4957-B471-C41A81E20E41}" srcOrd="0" destOrd="0" presId="urn:microsoft.com/office/officeart/2005/8/layout/hierarchy1"/>
    <dgm:cxn modelId="{D054CD0B-8CD4-4DC6-A913-9BDAD35EFB9E}" type="presOf" srcId="{B3C7CE93-B758-44CC-8ABB-2E98E44AC13F}" destId="{407CE87D-3D6D-4BBB-8024-4630A723CA4C}" srcOrd="0" destOrd="0" presId="urn:microsoft.com/office/officeart/2005/8/layout/hierarchy1"/>
    <dgm:cxn modelId="{1F82B8D1-E206-4267-80B4-C00649AF8E64}" type="presOf" srcId="{10979F81-3E06-4882-8660-67D1CC2F4E76}" destId="{B5042014-A47A-4D81-A250-D6CDDA9D73F4}" srcOrd="0" destOrd="0" presId="urn:microsoft.com/office/officeart/2005/8/layout/hierarchy1"/>
    <dgm:cxn modelId="{99499FDB-D6D0-4932-8F93-C3909653E337}" type="presOf" srcId="{6E23F784-ECB0-4C94-BC59-9A451D78AA6E}" destId="{30E836A7-BC15-43E9-ADEA-B7D82906E011}" srcOrd="0" destOrd="0" presId="urn:microsoft.com/office/officeart/2005/8/layout/hierarchy1"/>
    <dgm:cxn modelId="{C751446C-223E-4F2E-80D3-BED64068E266}" srcId="{FE7459D5-5002-47B0-9AB0-AF8E632A789E}" destId="{B3C7CE93-B758-44CC-8ABB-2E98E44AC13F}" srcOrd="0" destOrd="0" parTransId="{F58A2883-2219-4431-8C65-484E57C03A41}" sibTransId="{217070C1-FFBD-4E06-AD85-72484CB00551}"/>
    <dgm:cxn modelId="{061F1ADF-B68F-4895-A4A2-77125BADF006}" type="presOf" srcId="{5218E4CA-0BC1-4A50-B21B-1F73006044F8}" destId="{8580DF45-EE78-4361-B9B7-BDC39A44E6DF}" srcOrd="0" destOrd="0" presId="urn:microsoft.com/office/officeart/2005/8/layout/hierarchy1"/>
    <dgm:cxn modelId="{D7CD5F5D-CD41-4DFC-96B4-AFECD411DA42}" type="presOf" srcId="{BB40DE37-48B0-496A-B467-30D61ABE9AC0}" destId="{0E44673A-BB45-4359-B2FC-B5340ED691CB}" srcOrd="0" destOrd="0" presId="urn:microsoft.com/office/officeart/2005/8/layout/hierarchy1"/>
    <dgm:cxn modelId="{86A29E11-86C6-4A13-903C-B705FCA75E64}" type="presOf" srcId="{99C54A4F-A7B4-4B96-9C65-8FC21D94612A}" destId="{069E0760-4C01-4E78-8A7B-B898B2C38797}" srcOrd="0" destOrd="0" presId="urn:microsoft.com/office/officeart/2005/8/layout/hierarchy1"/>
    <dgm:cxn modelId="{D79A7F36-718C-4868-AA1A-D2D21585AF39}" type="presOf" srcId="{F58A2883-2219-4431-8C65-484E57C03A41}" destId="{9D236EBF-601A-4AAE-8F21-69C03FF2236E}" srcOrd="0" destOrd="0" presId="urn:microsoft.com/office/officeart/2005/8/layout/hierarchy1"/>
    <dgm:cxn modelId="{09E583C9-0C2A-434C-8362-5B18E07789B9}" type="presOf" srcId="{FE7459D5-5002-47B0-9AB0-AF8E632A789E}" destId="{DCF42FA9-B44B-42B3-AD50-A62BCB822191}" srcOrd="0" destOrd="0" presId="urn:microsoft.com/office/officeart/2005/8/layout/hierarchy1"/>
    <dgm:cxn modelId="{D6DB28C5-BADD-46A7-84A6-2FE6968B24DE}" type="presOf" srcId="{7A5C3B5F-900F-4AA6-AF4A-92B9BFD572C5}" destId="{671288C1-B19B-47C9-B097-BED84E2AD8FC}" srcOrd="0" destOrd="0" presId="urn:microsoft.com/office/officeart/2005/8/layout/hierarchy1"/>
    <dgm:cxn modelId="{CB2068D6-3E1B-458E-94F8-D258F382C3A4}" type="presOf" srcId="{1681AB40-9717-47DD-A557-C4CFCA3DA7D0}" destId="{2FF84FFD-446B-421C-9E53-8120252B5A95}" srcOrd="0" destOrd="0" presId="urn:microsoft.com/office/officeart/2005/8/layout/hierarchy1"/>
    <dgm:cxn modelId="{E0042A94-A4E7-4515-AA75-42D869B57EC5}" type="presParOf" srcId="{30E836A7-BC15-43E9-ADEA-B7D82906E011}" destId="{1731550E-AC57-44A2-AFE5-816F2BFB804B}" srcOrd="0" destOrd="0" presId="urn:microsoft.com/office/officeart/2005/8/layout/hierarchy1"/>
    <dgm:cxn modelId="{54FA419B-D13B-4098-BD41-33EB184B76FE}" type="presParOf" srcId="{1731550E-AC57-44A2-AFE5-816F2BFB804B}" destId="{D67D27DF-E0D2-4D0D-9776-9763EDD55F16}" srcOrd="0" destOrd="0" presId="urn:microsoft.com/office/officeart/2005/8/layout/hierarchy1"/>
    <dgm:cxn modelId="{4751CA0F-FC7E-41AF-98BF-B75B33C46A0F}" type="presParOf" srcId="{D67D27DF-E0D2-4D0D-9776-9763EDD55F16}" destId="{F51CF975-E1EF-4835-9E0C-6BBA531B5651}" srcOrd="0" destOrd="0" presId="urn:microsoft.com/office/officeart/2005/8/layout/hierarchy1"/>
    <dgm:cxn modelId="{1FD95535-EBF5-4790-B1F0-14457DC95BA4}" type="presParOf" srcId="{D67D27DF-E0D2-4D0D-9776-9763EDD55F16}" destId="{DCF42FA9-B44B-42B3-AD50-A62BCB822191}" srcOrd="1" destOrd="0" presId="urn:microsoft.com/office/officeart/2005/8/layout/hierarchy1"/>
    <dgm:cxn modelId="{F276BA73-1E04-48A6-BC06-8DD74207B046}" type="presParOf" srcId="{1731550E-AC57-44A2-AFE5-816F2BFB804B}" destId="{1DCC0A82-05A0-4684-B79E-DFFEA702F9FA}" srcOrd="1" destOrd="0" presId="urn:microsoft.com/office/officeart/2005/8/layout/hierarchy1"/>
    <dgm:cxn modelId="{4CC8A833-D40A-49C6-9388-F8157B81A9C6}" type="presParOf" srcId="{1DCC0A82-05A0-4684-B79E-DFFEA702F9FA}" destId="{9D236EBF-601A-4AAE-8F21-69C03FF2236E}" srcOrd="0" destOrd="0" presId="urn:microsoft.com/office/officeart/2005/8/layout/hierarchy1"/>
    <dgm:cxn modelId="{524EB60C-C4D1-447D-98B1-52EDD07C3966}" type="presParOf" srcId="{1DCC0A82-05A0-4684-B79E-DFFEA702F9FA}" destId="{79B861D2-9968-4707-A7B8-3A4A8FC93AB0}" srcOrd="1" destOrd="0" presId="urn:microsoft.com/office/officeart/2005/8/layout/hierarchy1"/>
    <dgm:cxn modelId="{18DEA3DE-5F4D-41C1-BE59-5BE701B9E21B}" type="presParOf" srcId="{79B861D2-9968-4707-A7B8-3A4A8FC93AB0}" destId="{6FD49BA3-A1E1-417C-BE8A-99E401F52085}" srcOrd="0" destOrd="0" presId="urn:microsoft.com/office/officeart/2005/8/layout/hierarchy1"/>
    <dgm:cxn modelId="{285E1E3D-D3DA-4B84-A0F2-8CA5EC651351}" type="presParOf" srcId="{6FD49BA3-A1E1-417C-BE8A-99E401F52085}" destId="{D9A5BAAB-BAEB-4CA1-9EAD-EEE0D425C17E}" srcOrd="0" destOrd="0" presId="urn:microsoft.com/office/officeart/2005/8/layout/hierarchy1"/>
    <dgm:cxn modelId="{AB400926-C68B-4E5B-A5B1-BFC51E83AC3A}" type="presParOf" srcId="{6FD49BA3-A1E1-417C-BE8A-99E401F52085}" destId="{407CE87D-3D6D-4BBB-8024-4630A723CA4C}" srcOrd="1" destOrd="0" presId="urn:microsoft.com/office/officeart/2005/8/layout/hierarchy1"/>
    <dgm:cxn modelId="{E13448E0-F490-457A-A044-D9DB34DD6978}" type="presParOf" srcId="{79B861D2-9968-4707-A7B8-3A4A8FC93AB0}" destId="{D9400037-2696-4003-B439-84F653F3F1B3}" srcOrd="1" destOrd="0" presId="urn:microsoft.com/office/officeart/2005/8/layout/hierarchy1"/>
    <dgm:cxn modelId="{6F4EA80A-1B4D-4684-BC36-19F91296F8B7}" type="presParOf" srcId="{D9400037-2696-4003-B439-84F653F3F1B3}" destId="{671288C1-B19B-47C9-B097-BED84E2AD8FC}" srcOrd="0" destOrd="0" presId="urn:microsoft.com/office/officeart/2005/8/layout/hierarchy1"/>
    <dgm:cxn modelId="{67750F80-488F-486D-891F-4809EF750EA8}" type="presParOf" srcId="{D9400037-2696-4003-B439-84F653F3F1B3}" destId="{4F2EEAB5-08EE-4399-A1BD-36F44454B698}" srcOrd="1" destOrd="0" presId="urn:microsoft.com/office/officeart/2005/8/layout/hierarchy1"/>
    <dgm:cxn modelId="{30C50F0E-EF15-4107-A350-06B59C6FAD21}" type="presParOf" srcId="{4F2EEAB5-08EE-4399-A1BD-36F44454B698}" destId="{C29603B0-9FF0-46EA-850E-5347786EAC8C}" srcOrd="0" destOrd="0" presId="urn:microsoft.com/office/officeart/2005/8/layout/hierarchy1"/>
    <dgm:cxn modelId="{A63751DD-758A-40F4-83FF-EA29AFA72597}" type="presParOf" srcId="{C29603B0-9FF0-46EA-850E-5347786EAC8C}" destId="{667D6C8B-B131-404C-8E8D-F058FA23186F}" srcOrd="0" destOrd="0" presId="urn:microsoft.com/office/officeart/2005/8/layout/hierarchy1"/>
    <dgm:cxn modelId="{13184BF2-4D2C-4986-992D-C2D7F536F15F}" type="presParOf" srcId="{C29603B0-9FF0-46EA-850E-5347786EAC8C}" destId="{166DC3C4-7430-4957-B471-C41A81E20E41}" srcOrd="1" destOrd="0" presId="urn:microsoft.com/office/officeart/2005/8/layout/hierarchy1"/>
    <dgm:cxn modelId="{C11B4ABF-289C-4092-89D7-B5F0DA1F67E8}" type="presParOf" srcId="{4F2EEAB5-08EE-4399-A1BD-36F44454B698}" destId="{3F096932-5376-4883-8EC6-DBEE0C97D19B}" srcOrd="1" destOrd="0" presId="urn:microsoft.com/office/officeart/2005/8/layout/hierarchy1"/>
    <dgm:cxn modelId="{5CAFF439-D1C4-4E47-AA15-A47E1EF143AB}" type="presParOf" srcId="{1DCC0A82-05A0-4684-B79E-DFFEA702F9FA}" destId="{8580DF45-EE78-4361-B9B7-BDC39A44E6DF}" srcOrd="2" destOrd="0" presId="urn:microsoft.com/office/officeart/2005/8/layout/hierarchy1"/>
    <dgm:cxn modelId="{4CB01B3D-2AAB-49A2-BD61-95FB49174B89}" type="presParOf" srcId="{1DCC0A82-05A0-4684-B79E-DFFEA702F9FA}" destId="{9BC35779-8C0D-4666-9FD2-BD92D0DCDF8A}" srcOrd="3" destOrd="0" presId="urn:microsoft.com/office/officeart/2005/8/layout/hierarchy1"/>
    <dgm:cxn modelId="{7995B1A8-8D21-404B-A46D-E5ABF35B7135}" type="presParOf" srcId="{9BC35779-8C0D-4666-9FD2-BD92D0DCDF8A}" destId="{A05A0A04-926F-49A1-9BE3-062EEE0FA26F}" srcOrd="0" destOrd="0" presId="urn:microsoft.com/office/officeart/2005/8/layout/hierarchy1"/>
    <dgm:cxn modelId="{4B7F4640-3851-41A1-903D-E8C44132C13F}" type="presParOf" srcId="{A05A0A04-926F-49A1-9BE3-062EEE0FA26F}" destId="{8039A591-0FE7-402B-BC5D-AD34EB69963C}" srcOrd="0" destOrd="0" presId="urn:microsoft.com/office/officeart/2005/8/layout/hierarchy1"/>
    <dgm:cxn modelId="{E426A50F-F5FE-4E95-B217-1FBD40F7BA79}" type="presParOf" srcId="{A05A0A04-926F-49A1-9BE3-062EEE0FA26F}" destId="{06AD6C08-0F6A-4130-822A-5492CA136B3F}" srcOrd="1" destOrd="0" presId="urn:microsoft.com/office/officeart/2005/8/layout/hierarchy1"/>
    <dgm:cxn modelId="{580AB0CF-ED80-4393-AE4A-9AB7C3DFC091}" type="presParOf" srcId="{9BC35779-8C0D-4666-9FD2-BD92D0DCDF8A}" destId="{88205B42-D89E-495B-A9AE-D3F48406C3AE}" srcOrd="1" destOrd="0" presId="urn:microsoft.com/office/officeart/2005/8/layout/hierarchy1"/>
    <dgm:cxn modelId="{F33A73E0-B907-48E5-AC32-D4136F9FB9B7}" type="presParOf" srcId="{88205B42-D89E-495B-A9AE-D3F48406C3AE}" destId="{069E0760-4C01-4E78-8A7B-B898B2C38797}" srcOrd="0" destOrd="0" presId="urn:microsoft.com/office/officeart/2005/8/layout/hierarchy1"/>
    <dgm:cxn modelId="{A3E7D02D-F270-463A-9272-3E48F57C90BF}" type="presParOf" srcId="{88205B42-D89E-495B-A9AE-D3F48406C3AE}" destId="{ABAE0332-8259-4B4F-8DDC-3AC957698B8D}" srcOrd="1" destOrd="0" presId="urn:microsoft.com/office/officeart/2005/8/layout/hierarchy1"/>
    <dgm:cxn modelId="{B146AD7B-9E42-4BF6-9616-CEAF9DED3F53}" type="presParOf" srcId="{ABAE0332-8259-4B4F-8DDC-3AC957698B8D}" destId="{D6E5A9C0-5089-40DB-B6C3-CE809971D6BE}" srcOrd="0" destOrd="0" presId="urn:microsoft.com/office/officeart/2005/8/layout/hierarchy1"/>
    <dgm:cxn modelId="{71794D17-E9BB-4EDD-B1FC-8E1DB0042791}" type="presParOf" srcId="{D6E5A9C0-5089-40DB-B6C3-CE809971D6BE}" destId="{0075CCAD-AFE0-4D5C-9004-54E7E92E5B05}" srcOrd="0" destOrd="0" presId="urn:microsoft.com/office/officeart/2005/8/layout/hierarchy1"/>
    <dgm:cxn modelId="{4498320A-7D4B-4417-BD8E-1F228F4249E7}" type="presParOf" srcId="{D6E5A9C0-5089-40DB-B6C3-CE809971D6BE}" destId="{B4BA47FD-0693-4A6A-9B0B-960F8E1D22DC}" srcOrd="1" destOrd="0" presId="urn:microsoft.com/office/officeart/2005/8/layout/hierarchy1"/>
    <dgm:cxn modelId="{6A6CAC15-5984-4033-9362-8362647C059F}" type="presParOf" srcId="{ABAE0332-8259-4B4F-8DDC-3AC957698B8D}" destId="{4501D6CA-B039-436B-86F3-77DB3E4B9AEA}" srcOrd="1" destOrd="0" presId="urn:microsoft.com/office/officeart/2005/8/layout/hierarchy1"/>
    <dgm:cxn modelId="{F2C20E6C-A37F-4AF0-89ED-79BEB2CF3615}" type="presParOf" srcId="{1DCC0A82-05A0-4684-B79E-DFFEA702F9FA}" destId="{2C66EAF2-08F4-459F-BE6A-0D948DB560D0}" srcOrd="4" destOrd="0" presId="urn:microsoft.com/office/officeart/2005/8/layout/hierarchy1"/>
    <dgm:cxn modelId="{B72A37D9-40CD-499A-860F-47735237D6D9}" type="presParOf" srcId="{1DCC0A82-05A0-4684-B79E-DFFEA702F9FA}" destId="{88843AEE-C7B3-48B4-B6E6-1680F9B44A56}" srcOrd="5" destOrd="0" presId="urn:microsoft.com/office/officeart/2005/8/layout/hierarchy1"/>
    <dgm:cxn modelId="{15F4D565-C972-4E4D-8C2A-C5E1862D2245}" type="presParOf" srcId="{88843AEE-C7B3-48B4-B6E6-1680F9B44A56}" destId="{EB90B43C-89BA-44BB-8DC9-C44554085F2D}" srcOrd="0" destOrd="0" presId="urn:microsoft.com/office/officeart/2005/8/layout/hierarchy1"/>
    <dgm:cxn modelId="{EBB76304-167A-4C7F-9269-916D28C8C7B4}" type="presParOf" srcId="{EB90B43C-89BA-44BB-8DC9-C44554085F2D}" destId="{7B3B259E-0B15-4F06-BEDA-57B553616CB3}" srcOrd="0" destOrd="0" presId="urn:microsoft.com/office/officeart/2005/8/layout/hierarchy1"/>
    <dgm:cxn modelId="{CF427CF6-28C2-42B4-A21E-D4CC414BB43D}" type="presParOf" srcId="{EB90B43C-89BA-44BB-8DC9-C44554085F2D}" destId="{0E44673A-BB45-4359-B2FC-B5340ED691CB}" srcOrd="1" destOrd="0" presId="urn:microsoft.com/office/officeart/2005/8/layout/hierarchy1"/>
    <dgm:cxn modelId="{68F710CF-AD21-4A84-BCA9-2EA9C873B93B}" type="presParOf" srcId="{88843AEE-C7B3-48B4-B6E6-1680F9B44A56}" destId="{7E746F95-A20E-421A-9697-9D37B56A8CB2}" srcOrd="1" destOrd="0" presId="urn:microsoft.com/office/officeart/2005/8/layout/hierarchy1"/>
    <dgm:cxn modelId="{C616B974-37AA-4840-9B62-9F1D31739BAC}" type="presParOf" srcId="{7E746F95-A20E-421A-9697-9D37B56A8CB2}" destId="{B5042014-A47A-4D81-A250-D6CDDA9D73F4}" srcOrd="0" destOrd="0" presId="urn:microsoft.com/office/officeart/2005/8/layout/hierarchy1"/>
    <dgm:cxn modelId="{4DAD5C71-CB31-4230-88D8-37E12B85F8AF}" type="presParOf" srcId="{7E746F95-A20E-421A-9697-9D37B56A8CB2}" destId="{EF756E77-7FFA-4FA7-8C0E-DB503EB020B5}" srcOrd="1" destOrd="0" presId="urn:microsoft.com/office/officeart/2005/8/layout/hierarchy1"/>
    <dgm:cxn modelId="{719AA1AE-FE95-4159-9F4D-ACE3795AA526}" type="presParOf" srcId="{EF756E77-7FFA-4FA7-8C0E-DB503EB020B5}" destId="{C3E2321D-2B3F-4D1D-8876-6EE4CE72B166}" srcOrd="0" destOrd="0" presId="urn:microsoft.com/office/officeart/2005/8/layout/hierarchy1"/>
    <dgm:cxn modelId="{5099FFD5-A736-4C4F-A063-417AC79B89EE}" type="presParOf" srcId="{C3E2321D-2B3F-4D1D-8876-6EE4CE72B166}" destId="{97CCF2E3-0F62-4574-88AB-DB291259CFF4}" srcOrd="0" destOrd="0" presId="urn:microsoft.com/office/officeart/2005/8/layout/hierarchy1"/>
    <dgm:cxn modelId="{1CFDCE28-3D65-4E5F-AE88-78D24FBDD23F}" type="presParOf" srcId="{C3E2321D-2B3F-4D1D-8876-6EE4CE72B166}" destId="{2FF84FFD-446B-421C-9E53-8120252B5A95}" srcOrd="1" destOrd="0" presId="urn:microsoft.com/office/officeart/2005/8/layout/hierarchy1"/>
    <dgm:cxn modelId="{120E1CD5-7E26-4C5B-96DD-7C7B535A6196}" type="presParOf" srcId="{EF756E77-7FFA-4FA7-8C0E-DB503EB020B5}" destId="{27A6F8FB-F099-4D6C-963E-2B8C7D2F8EE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26.02.2010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 </a:t>
            </a:r>
            <a:r>
              <a:rPr lang="uk-UA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Види і мова мистецтва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400800" cy="92869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Просторові, часові та синтетичні види мистецтва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Мозковий штурм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3286124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Сукупність матеріальних та духовних цінностей, вироблених людством – це… 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Назвіть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синтетичні види мистецтва.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Відтворення дійсності в художніх образах,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це…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Назвіть 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 з часових видів мистецтва.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Творець і носій життєвих сенсів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це…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Назвіть 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 з видів культури.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Візуальні види мистецтва сприймаються через ...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Мистецтво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основа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художньої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214282" y="1000108"/>
            <a:ext cx="86439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Всі мистецькі твори створені людиною, отже</a:t>
            </a:r>
            <a:r>
              <a:rPr lang="uk-UA" sz="20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людина </a:t>
            </a:r>
            <a:r>
              <a:rPr lang="uk-UA" sz="2800" b="1" dirty="0" smtClean="0">
                <a:solidFill>
                  <a:schemeClr val="bg1"/>
                </a:solidFill>
              </a:rPr>
              <a:t>– </a:t>
            </a:r>
            <a:r>
              <a:rPr lang="uk-UA" sz="2800" b="1" i="1" dirty="0" smtClean="0">
                <a:solidFill>
                  <a:schemeClr val="bg1"/>
                </a:solidFill>
              </a:rPr>
              <a:t>творець </a:t>
            </a:r>
            <a:r>
              <a:rPr lang="uk-UA" sz="2000" b="1" dirty="0" smtClean="0">
                <a:solidFill>
                  <a:schemeClr val="bg1"/>
                </a:solidFill>
              </a:rPr>
              <a:t>і носій життєвих сенсів, інакше кажучи – суб’єкт культури.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Не кожна людина може бути творцем мистецьких творів, але кожна особа переробляє у власній душі цінності світової та вітчизняної культури і таким чином визначає своє особисте ставлення до світу, відчуває причетність до життєвого сенсу людства, культури свого народу.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5465183" cy="322445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Функції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мистецьких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творів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3" name="Прямоугольник 162"/>
          <p:cNvSpPr/>
          <p:nvPr/>
        </p:nvSpPr>
        <p:spPr>
          <a:xfrm>
            <a:off x="2428828" y="1000108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Відносно людини мистецькі твори виконують декілька функцій, які взаємопов’язані між собою і доповнюють одна одну:</a:t>
            </a:r>
          </a:p>
          <a:p>
            <a:pPr lvl="0">
              <a:buFont typeface="Wingdings" pitchFamily="2" charset="2"/>
              <a:buChar char="Ø"/>
            </a:pPr>
            <a:r>
              <a:rPr lang="uk-UA" sz="2000" b="1" i="1" u="sng" dirty="0" smtClean="0">
                <a:solidFill>
                  <a:schemeClr val="bg1"/>
                </a:solidFill>
              </a:rPr>
              <a:t>  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естетична функція</a:t>
            </a:r>
            <a:r>
              <a:rPr lang="uk-UA" sz="2400" b="1" u="sng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</a:rPr>
              <a:t>відбувається тоді, коли людина милується твором мистецтва (демонстрація наочності: картин, скульптури, архітектурних пам’яток, тощо);</a:t>
            </a:r>
          </a:p>
          <a:p>
            <a:pPr lvl="0"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bg1"/>
                </a:solidFill>
              </a:rPr>
              <a:t>   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комунікативна функція</a:t>
            </a:r>
            <a:r>
              <a:rPr lang="uk-UA" sz="2400" b="1" u="sng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– виражається через спілкування (1-2 учні можуть висловити власну думку щодо побачених творів);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chemeClr val="bg1"/>
                </a:solidFill>
              </a:rPr>
              <a:t>   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виховна функція</a:t>
            </a:r>
            <a:r>
              <a:rPr lang="uk-UA" sz="2400" b="1" u="sng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– мистецькі твори сприяють вихованню естетичного смаку, допомагають у формуванні загальнолюдських цінностей;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chemeClr val="bg1"/>
                </a:solidFill>
              </a:rPr>
              <a:t>    </a:t>
            </a:r>
            <a:r>
              <a:rPr lang="uk-UA" sz="2400" b="1" i="1" u="sng" dirty="0" smtClean="0">
                <a:solidFill>
                  <a:schemeClr val="bg1"/>
                </a:solidFill>
              </a:rPr>
              <a:t>пізнавальна функція </a:t>
            </a:r>
            <a:r>
              <a:rPr lang="uk-UA" sz="2000" b="1" dirty="0" smtClean="0">
                <a:solidFill>
                  <a:schemeClr val="bg1"/>
                </a:solidFill>
              </a:rPr>
              <a:t>– завдяки мистецьким творам людина пізнає світ розширює свої знання у різних сферах.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0748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Оберіть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із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запропонованих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нижче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та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заповніть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стовпчики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видів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мистецтва</a:t>
            </a:r>
            <a:endParaRPr lang="ru-RU" sz="3200" b="1" spc="200" dirty="0">
              <a:ln w="29210">
                <a:solidFill>
                  <a:srgbClr val="6D131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Живопис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балет, опера,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графіка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скульптура,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музика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естрада,цирк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театр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9" name="Содержимое 16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18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Graphic spid="16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Практичне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Робота в </a:t>
            </a:r>
            <a:r>
              <a:rPr lang="ru-RU" sz="2800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групах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:</a:t>
            </a:r>
            <a:b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Створіть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плакат «</a:t>
            </a:r>
            <a:r>
              <a:rPr lang="ru-RU" sz="2800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Види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мистецтва</a:t>
            </a:r>
            <a:r>
              <a:rPr lang="ru-RU" sz="2800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»</a:t>
            </a:r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</p:sp>
      <p:sp>
        <p:nvSpPr>
          <p:cNvPr id="157" name="Вертикальный свиток 156"/>
          <p:cNvSpPr/>
          <p:nvPr/>
        </p:nvSpPr>
        <p:spPr>
          <a:xfrm>
            <a:off x="2500298" y="1142984"/>
            <a:ext cx="3929090" cy="421484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  <p:bldP spid="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772756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думаєш, чи культурна ти людина?</a:t>
            </a: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Пам</a:t>
            </a:r>
            <a:r>
              <a:rPr lang="en-US" sz="2400" b="1" dirty="0" smtClean="0">
                <a:solidFill>
                  <a:schemeClr val="bg1"/>
                </a:solidFill>
              </a:rPr>
              <a:t>’</a:t>
            </a:r>
            <a:r>
              <a:rPr lang="uk-UA" sz="2400" b="1" dirty="0" err="1" smtClean="0">
                <a:solidFill>
                  <a:schemeClr val="bg1"/>
                </a:solidFill>
              </a:rPr>
              <a:t>ятай</a:t>
            </a:r>
            <a:r>
              <a:rPr lang="uk-UA" sz="2400" b="1" dirty="0" smtClean="0">
                <a:solidFill>
                  <a:schemeClr val="bg1"/>
                </a:solidFill>
              </a:rPr>
              <a:t>, “КУЛЬТУРА” величина якісна, а не кількісна.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Тому не може людина бути трошки культурною.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Отож, вона  може бути культурною, або некультурною?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32422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257176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 </a:t>
            </a:r>
            <a:r>
              <a:rPr lang="uk-UA" sz="2000" b="1" dirty="0" smtClean="0">
                <a:solidFill>
                  <a:srgbClr val="6D1311"/>
                </a:solidFill>
              </a:rPr>
              <a:t>Ознайомити із структурними компонентами культури, особливостями курсу «Художня культура»; дати поняття про художньої мови і виразності різних видів мистецтва; </a:t>
            </a:r>
            <a:br>
              <a:rPr lang="uk-UA" sz="2000" b="1" dirty="0" smtClean="0">
                <a:solidFill>
                  <a:srgbClr val="6D1311"/>
                </a:solidFill>
              </a:rPr>
            </a:br>
            <a:r>
              <a:rPr lang="uk-UA" sz="2000" b="1" dirty="0" smtClean="0">
                <a:solidFill>
                  <a:srgbClr val="6D1311"/>
                </a:solidFill>
              </a:rPr>
              <a:t>формувати інтерес до аналізу-інтерпретації художніх творів; розвивати особистісно-позитивне ставлення до мистецьких цінностей</a:t>
            </a:r>
            <a:br>
              <a:rPr lang="uk-UA" sz="2000" b="1" dirty="0" smtClean="0">
                <a:solidFill>
                  <a:srgbClr val="6D1311"/>
                </a:solidFill>
              </a:rPr>
            </a:br>
            <a:endParaRPr lang="ru-RU" sz="1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400800" cy="92869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Культура,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все те,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створене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людиною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цьому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значенні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штучне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Культура – не </a:t>
            </a:r>
            <a:r>
              <a:rPr lang="ru-RU" sz="2800" b="1" dirty="0" err="1" smtClean="0"/>
              <a:t>пасинок</a:t>
            </a:r>
            <a:r>
              <a:rPr lang="ru-RU" sz="2800" b="1" dirty="0" smtClean="0"/>
              <a:t>, а душа народу,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генетичний</a:t>
            </a:r>
            <a:r>
              <a:rPr lang="ru-RU" sz="2800" b="1" dirty="0" smtClean="0"/>
              <a:t> код. </a:t>
            </a:r>
          </a:p>
          <a:p>
            <a:pPr algn="ctr"/>
            <a:r>
              <a:rPr lang="ru-RU" sz="2800" b="1" dirty="0" smtClean="0"/>
              <a:t>Культура – паспорт </a:t>
            </a:r>
            <a:r>
              <a:rPr lang="ru-RU" sz="2800" b="1" dirty="0" err="1" smtClean="0"/>
              <a:t>нації</a:t>
            </a:r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 descr="C:\Users\777\Desktop\pass0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2540000" cy="3390900"/>
          </a:xfrm>
          <a:prstGeom prst="rect">
            <a:avLst/>
          </a:prstGeom>
          <a:noFill/>
        </p:spPr>
      </p:pic>
      <p:sp>
        <p:nvSpPr>
          <p:cNvPr id="163" name="Прямоугольник 162"/>
          <p:cNvSpPr/>
          <p:nvPr/>
        </p:nvSpPr>
        <p:spPr>
          <a:xfrm>
            <a:off x="1357290" y="6273225"/>
            <a:ext cx="6160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думаєте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цього</a:t>
            </a:r>
            <a:r>
              <a:rPr lang="ru-RU" sz="3200" dirty="0" smtClean="0">
                <a:solidFill>
                  <a:schemeClr val="bg1"/>
                </a:solidFill>
              </a:rPr>
              <a:t> приводу?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uk-UA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Види мистецтва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graphicFrame>
        <p:nvGraphicFramePr>
          <p:cNvPr id="151" name="Схема 150"/>
          <p:cNvGraphicFramePr/>
          <p:nvPr/>
        </p:nvGraphicFramePr>
        <p:xfrm>
          <a:off x="428596" y="1714488"/>
          <a:ext cx="821537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7" name="Подзаголовок 156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6400800" cy="1752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(</a:t>
            </a:r>
            <a:r>
              <a:rPr lang="uk-UA" sz="2800" dirty="0" err="1" smtClean="0">
                <a:solidFill>
                  <a:schemeClr val="tx1"/>
                </a:solidFill>
              </a:rPr>
              <a:t>аудіальні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000364" y="5214950"/>
            <a:ext cx="274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(</a:t>
            </a:r>
            <a:r>
              <a:rPr lang="uk-UA" sz="2400" b="1" dirty="0" err="1" smtClean="0"/>
              <a:t>аудіо-візуальні</a:t>
            </a:r>
            <a:r>
              <a:rPr lang="uk-UA" sz="2400" b="1" dirty="0" smtClean="0"/>
              <a:t>)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64307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 fontScale="70000" lnSpcReduction="20000"/>
          </a:bodyPr>
          <a:lstStyle/>
          <a:p>
            <a:endParaRPr lang="uk-UA" sz="2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100" b="1" i="1" u="sng" dirty="0" smtClean="0">
                <a:solidFill>
                  <a:schemeClr val="tx1"/>
                </a:solidFill>
              </a:rPr>
              <a:t>Культура </a:t>
            </a:r>
            <a:r>
              <a:rPr lang="uk-UA" sz="2600" b="1" dirty="0" smtClean="0">
                <a:solidFill>
                  <a:schemeClr val="tx1"/>
                </a:solidFill>
              </a:rPr>
              <a:t>– це сукупність матеріальних та духовних цінностей вироблених людством протягом усієї історії, а також сам процес творення цих цінностей. Окремо виділяється художня культура: це література і мистецтво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154" name="Схема 153"/>
          <p:cNvGraphicFramePr/>
          <p:nvPr/>
        </p:nvGraphicFramePr>
        <p:xfrm>
          <a:off x="214282" y="2214554"/>
          <a:ext cx="8643998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9" name="TextBox 168"/>
          <p:cNvSpPr txBox="1"/>
          <p:nvPr/>
        </p:nvSpPr>
        <p:spPr>
          <a:xfrm>
            <a:off x="785786" y="2214554"/>
            <a:ext cx="711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Поміркуй, до якої форми, духовної чи </a:t>
            </a:r>
            <a:r>
              <a:rPr lang="uk-UA" sz="2400" b="1" dirty="0" err="1" smtClean="0">
                <a:solidFill>
                  <a:schemeClr val="bg1"/>
                </a:solidFill>
              </a:rPr>
              <a:t>матерільної</a:t>
            </a:r>
            <a:r>
              <a:rPr lang="uk-UA" sz="2400" b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відноситься художня культура?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Graphic spid="15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4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Аудіальні</a:t>
            </a:r>
            <a:r>
              <a:rPr lang="uk-UA" sz="48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види  мистецтва</a:t>
            </a:r>
            <a:endParaRPr lang="ru-RU" sz="48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214282" y="1214422"/>
            <a:ext cx="850115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За </a:t>
            </a:r>
            <a:r>
              <a:rPr lang="ru-RU" sz="2800" b="1" dirty="0" err="1" smtClean="0"/>
              <a:t>допомогою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чого</a:t>
            </a:r>
            <a:r>
              <a:rPr lang="ru-RU" sz="2800" b="1" dirty="0" smtClean="0"/>
              <a:t> створила </a:t>
            </a:r>
            <a:r>
              <a:rPr lang="ru-RU" sz="2800" b="1" dirty="0" err="1" smtClean="0"/>
              <a:t>Ліна</a:t>
            </a:r>
            <a:r>
              <a:rPr lang="ru-RU" sz="2800" b="1" dirty="0" smtClean="0"/>
              <a:t> Костенко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художній</a:t>
            </a:r>
            <a:r>
              <a:rPr lang="ru-RU" sz="2800" b="1" dirty="0" smtClean="0"/>
              <a:t> образ? 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Костенко створила образ за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епітетів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метафор,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порівнянь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ритму та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рими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1" name="Picture 4" descr="C:\Users\777\Desktop\художня культура\Pylatjuk_nazar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214422"/>
            <a:ext cx="1714512" cy="2529352"/>
          </a:xfrm>
          <a:prstGeom prst="rect">
            <a:avLst/>
          </a:prstGeom>
          <a:noFill/>
        </p:spPr>
      </p:pic>
      <p:pic>
        <p:nvPicPr>
          <p:cNvPr id="192" name="Picture 9" descr="MUSI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952500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2928958" cy="213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" name="Picture 9" descr="MUSI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1490674" cy="171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9" descr="MUSI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TextBox 186"/>
          <p:cNvSpPr txBox="1"/>
          <p:nvPr/>
        </p:nvSpPr>
        <p:spPr>
          <a:xfrm>
            <a:off x="3357554" y="3143248"/>
            <a:ext cx="55295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Осінній день, осінній день, осінній!</a:t>
            </a:r>
          </a:p>
          <a:p>
            <a:r>
              <a:rPr lang="uk-UA" b="1" dirty="0" smtClean="0"/>
              <a:t>О синій день, о синій день, о синій!</a:t>
            </a:r>
          </a:p>
          <a:p>
            <a:r>
              <a:rPr lang="uk-UA" b="1" dirty="0" smtClean="0"/>
              <a:t>Осанна осені, о сум! Осанна.</a:t>
            </a:r>
          </a:p>
          <a:p>
            <a:r>
              <a:rPr lang="uk-UA" b="1" dirty="0" smtClean="0"/>
              <a:t>Невже це осінь, </a:t>
            </a:r>
            <a:r>
              <a:rPr lang="uk-UA" b="1" dirty="0" err="1" smtClean="0"/>
              <a:t>осінь</a:t>
            </a:r>
            <a:r>
              <a:rPr lang="uk-UA" b="1" dirty="0" smtClean="0"/>
              <a:t>,о! – та сама.</a:t>
            </a:r>
          </a:p>
          <a:p>
            <a:r>
              <a:rPr lang="uk-UA" b="1" dirty="0" smtClean="0"/>
              <a:t>Останні айстри горілиць зайшлися болем.</a:t>
            </a:r>
          </a:p>
          <a:p>
            <a:r>
              <a:rPr lang="uk-UA" b="1" dirty="0" smtClean="0"/>
              <a:t>Ген килим витканий із птиць, летить над полем.</a:t>
            </a:r>
          </a:p>
          <a:p>
            <a:r>
              <a:rPr lang="uk-UA" b="1" dirty="0" smtClean="0"/>
              <a:t>Багдадський злодій осінь вкрав, багдадський злодій!</a:t>
            </a:r>
          </a:p>
          <a:p>
            <a:r>
              <a:rPr lang="uk-UA" b="1" dirty="0" smtClean="0"/>
              <a:t>І плаче коник серед трав – нема мелодій!</a:t>
            </a:r>
          </a:p>
          <a:p>
            <a:endParaRPr lang="uk-UA" b="1" dirty="0" smtClean="0"/>
          </a:p>
          <a:p>
            <a:r>
              <a:rPr lang="uk-UA" b="1" dirty="0" smtClean="0"/>
              <a:t>                                                       Ліна Костенко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візуальне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у шедеврах</a:t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772400" cy="185738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 fontScale="47500" lnSpcReduction="20000"/>
          </a:bodyPr>
          <a:lstStyle/>
          <a:p>
            <a:endParaRPr lang="uk-UA" sz="2800" b="1" i="1" dirty="0" smtClean="0"/>
          </a:p>
          <a:p>
            <a:endParaRPr lang="uk-UA" sz="2800" b="1" i="1" dirty="0" smtClean="0"/>
          </a:p>
          <a:p>
            <a:r>
              <a:rPr lang="uk-UA" sz="5900" b="1" i="1" dirty="0" smtClean="0">
                <a:solidFill>
                  <a:srgbClr val="6D1311"/>
                </a:solidFill>
              </a:rPr>
              <a:t>Мистецтво</a:t>
            </a:r>
            <a:r>
              <a:rPr lang="uk-UA" sz="5900" b="1" dirty="0" smtClean="0">
                <a:solidFill>
                  <a:srgbClr val="6D1311"/>
                </a:solidFill>
              </a:rPr>
              <a:t> </a:t>
            </a:r>
            <a:r>
              <a:rPr lang="uk-UA" sz="4400" b="1" dirty="0" smtClean="0">
                <a:solidFill>
                  <a:srgbClr val="6D1311"/>
                </a:solidFill>
              </a:rPr>
              <a:t>– це одна із форм суспільної свідомості, відображення навколишньої дійсності в художніх образах. Мистецтво лежить в основі художньої культури</a:t>
            </a:r>
            <a:endParaRPr lang="ru-RU" sz="4400" b="1" dirty="0" smtClean="0">
              <a:solidFill>
                <a:srgbClr val="6D1311"/>
              </a:solidFill>
            </a:endParaRPr>
          </a:p>
          <a:p>
            <a:endParaRPr lang="uk-UA" sz="2600" b="1" i="1" dirty="0" smtClean="0">
              <a:solidFill>
                <a:srgbClr val="6D131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777\Desktop\художня культура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2838993" cy="29289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5" name="Picture 3" descr="C:\Users\777\Desktop\художня культура\michelangelo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143140" cy="3571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83" name="TextBox 182"/>
          <p:cNvSpPr txBox="1"/>
          <p:nvPr/>
        </p:nvSpPr>
        <p:spPr>
          <a:xfrm>
            <a:off x="214282" y="5715016"/>
            <a:ext cx="4180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Скований раб. Мікеланджело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286116" y="5286388"/>
            <a:ext cx="239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Піраміда </a:t>
            </a:r>
            <a:r>
              <a:rPr lang="uk-UA" sz="2400" b="1" dirty="0" err="1" smtClean="0">
                <a:solidFill>
                  <a:schemeClr val="bg1"/>
                </a:solidFill>
              </a:rPr>
              <a:t>Хеопса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87" name="Picture 1" descr="C:\Users\777\Desktop\художня культура\Shevchenko_Kateryna_Olia_1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2610095" cy="34528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88" name="TextBox 187"/>
          <p:cNvSpPr txBox="1"/>
          <p:nvPr/>
        </p:nvSpPr>
        <p:spPr>
          <a:xfrm>
            <a:off x="5786446" y="5715016"/>
            <a:ext cx="3161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Катерина Т. Шевченко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 animBg="1"/>
      <p:bldP spid="183" grpId="0"/>
      <p:bldP spid="186" grpId="0"/>
      <p:bldP spid="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Синтетичне</a:t>
            </a:r>
            <a:r>
              <a:rPr lang="ru-RU" dirty="0" smtClean="0"/>
              <a:t>  </a:t>
            </a:r>
            <a:r>
              <a:rPr lang="ru-RU" dirty="0" err="1" smtClean="0"/>
              <a:t>мистецтво</a:t>
            </a:r>
            <a:r>
              <a:rPr lang="ru-RU" dirty="0" smtClean="0"/>
              <a:t> у шедеврах</a:t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772400" cy="185738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endParaRPr lang="uk-UA" sz="2800" b="1" i="1" dirty="0" smtClean="0"/>
          </a:p>
          <a:p>
            <a:endParaRPr lang="uk-UA" sz="2800" b="1" i="1" dirty="0" smtClean="0"/>
          </a:p>
          <a:p>
            <a:endParaRPr lang="uk-UA" sz="2600" b="1" i="1" dirty="0" smtClean="0">
              <a:solidFill>
                <a:srgbClr val="6D1311"/>
              </a:solidFill>
            </a:endParaRPr>
          </a:p>
          <a:p>
            <a:endParaRPr lang="ru-RU" dirty="0"/>
          </a:p>
        </p:txBody>
      </p:sp>
      <p:pic>
        <p:nvPicPr>
          <p:cNvPr id="3073" name="Picture 1" descr="C:\Users\777\Desktop\художня культура\duncan-0610200719164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85992"/>
            <a:ext cx="2014964" cy="33768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85" name="TextBox 184"/>
          <p:cNvSpPr txBox="1"/>
          <p:nvPr/>
        </p:nvSpPr>
        <p:spPr>
          <a:xfrm>
            <a:off x="3000364" y="5715016"/>
            <a:ext cx="253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Айседора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Дункан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28728" y="428604"/>
            <a:ext cx="628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6D1311"/>
                </a:solidFill>
              </a:rPr>
              <a:t>Культура – величина штучна.</a:t>
            </a:r>
          </a:p>
          <a:p>
            <a:pPr algn="ctr"/>
            <a:r>
              <a:rPr lang="uk-UA" sz="2400" b="1" dirty="0" smtClean="0">
                <a:solidFill>
                  <a:srgbClr val="6D1311"/>
                </a:solidFill>
              </a:rPr>
              <a:t>Людина народжується некультурною,</a:t>
            </a:r>
          </a:p>
          <a:p>
            <a:pPr algn="ctr"/>
            <a:r>
              <a:rPr lang="uk-UA" sz="2400" b="1" dirty="0" smtClean="0">
                <a:solidFill>
                  <a:srgbClr val="6D1311"/>
                </a:solidFill>
              </a:rPr>
              <a:t>культурною стає в процесі життя в соціумі,</a:t>
            </a:r>
          </a:p>
          <a:p>
            <a:pPr algn="ctr"/>
            <a:r>
              <a:rPr lang="uk-UA" sz="2400" b="1" dirty="0" smtClean="0">
                <a:solidFill>
                  <a:srgbClr val="6D1311"/>
                </a:solidFill>
              </a:rPr>
              <a:t> який її оточує.</a:t>
            </a:r>
            <a:endParaRPr lang="uk-UA" sz="2400" b="1" dirty="0">
              <a:solidFill>
                <a:srgbClr val="6D1311"/>
              </a:solidFill>
            </a:endParaRPr>
          </a:p>
        </p:txBody>
      </p:sp>
      <p:pic>
        <p:nvPicPr>
          <p:cNvPr id="2050" name="Picture 2" descr="C:\Users\777\Desktop\5140t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3325818" cy="24943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C:\Users\777\Desktop\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2571752" cy="2571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57" name="TextBox 156"/>
          <p:cNvSpPr txBox="1"/>
          <p:nvPr/>
        </p:nvSpPr>
        <p:spPr>
          <a:xfrm>
            <a:off x="571472" y="5715016"/>
            <a:ext cx="233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Іван </a:t>
            </a:r>
            <a:r>
              <a:rPr lang="uk-UA" sz="2400" b="1" dirty="0" err="1" smtClean="0">
                <a:solidFill>
                  <a:schemeClr val="bg1"/>
                </a:solidFill>
              </a:rPr>
              <a:t>Миколайук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15008" y="5715016"/>
            <a:ext cx="320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Театралізоване дійство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5" grpId="0"/>
      <p:bldP spid="151" grpId="0"/>
      <p:bldP spid="157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357167"/>
            <a:ext cx="7772400" cy="714379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solidFill>
                  <a:srgbClr val="6D1311"/>
                </a:solidFill>
              </a:rPr>
              <a:t>Дискусія</a:t>
            </a:r>
            <a:endParaRPr lang="ru-RU" sz="4400" b="1" dirty="0">
              <a:solidFill>
                <a:srgbClr val="6D1311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000108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Історія людства – це історія становлення людських цінностей.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можна віднести до загально – людських цінностей взагалі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 наводять приклади,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обґрунтовують свою думку, доводять її правильність)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5" name="Схема 184"/>
          <p:cNvGraphicFramePr/>
          <p:nvPr/>
        </p:nvGraphicFramePr>
        <p:xfrm>
          <a:off x="571472" y="2643182"/>
          <a:ext cx="8001056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Graphic spid="185" grpId="0">
        <p:bldAsOne/>
      </p:bldGraphic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707</TotalTime>
  <Words>675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Тема6</vt:lpstr>
      <vt:lpstr>Тема: Види і мова мистецтва</vt:lpstr>
      <vt:lpstr>  МЕТА: Ознайомити із структурними компонентами культури, особливостями курсу «Художня культура»; дати поняття про художньої мови і виразності різних видів мистецтва;  формувати інтерес до аналізу-інтерпретації художніх творів; розвивати особистісно-позитивне ставлення до мистецьких цінностей </vt:lpstr>
      <vt:lpstr>Слайд 3</vt:lpstr>
      <vt:lpstr> Види мистецтва</vt:lpstr>
      <vt:lpstr>Слайд 5</vt:lpstr>
      <vt:lpstr>Аудіальні види  мистецтва</vt:lpstr>
      <vt:lpstr>візуальне мистецтво у шедеврах </vt:lpstr>
      <vt:lpstr>Синтетичне  мистецтво у шедеврах </vt:lpstr>
      <vt:lpstr> </vt:lpstr>
      <vt:lpstr>Мозковий штурм</vt:lpstr>
      <vt:lpstr>Слайд 11</vt:lpstr>
      <vt:lpstr>Слайд 12</vt:lpstr>
      <vt:lpstr>Оберіть із запропонованих нижче та заповніть стовпчики видів мистецтва</vt:lpstr>
      <vt:lpstr>Робота в групах:  Створіть плакат «Види мистецтва»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6</cp:revision>
  <dcterms:created xsi:type="dcterms:W3CDTF">2010-02-22T18:54:57Z</dcterms:created>
  <dcterms:modified xsi:type="dcterms:W3CDTF">2010-02-26T19:04:46Z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