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7" r:id="rId3"/>
    <p:sldId id="264" r:id="rId4"/>
    <p:sldId id="269" r:id="rId5"/>
    <p:sldId id="262" r:id="rId6"/>
    <p:sldId id="258" r:id="rId7"/>
    <p:sldId id="261" r:id="rId8"/>
    <p:sldId id="259" r:id="rId9"/>
    <p:sldId id="270" r:id="rId10"/>
    <p:sldId id="273" r:id="rId11"/>
    <p:sldId id="265" r:id="rId12"/>
    <p:sldId id="272" r:id="rId13"/>
    <p:sldId id="271" r:id="rId14"/>
    <p:sldId id="260" r:id="rId15"/>
    <p:sldId id="266" r:id="rId16"/>
    <p:sldId id="274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8953D"/>
    <a:srgbClr val="607731"/>
    <a:srgbClr val="6D1311"/>
    <a:srgbClr val="FEE9E2"/>
    <a:srgbClr val="FFFF99"/>
    <a:srgbClr val="FFFF66"/>
    <a:srgbClr val="E4643C"/>
    <a:srgbClr val="E79379"/>
    <a:srgbClr val="EBB075"/>
    <a:srgbClr val="694B1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05" autoAdjust="0"/>
  </p:normalViewPr>
  <p:slideViewPr>
    <p:cSldViewPr>
      <p:cViewPr varScale="1">
        <p:scale>
          <a:sx n="70" d="100"/>
          <a:sy n="70" d="100"/>
        </p:scale>
        <p:origin x="-19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BCF91F5-4CC2-4B95-A125-D35B2E88E08B}" type="doc">
      <dgm:prSet loTypeId="urn:microsoft.com/office/officeart/2005/8/layout/hierarchy1" loCatId="hierarchy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uk-UA"/>
        </a:p>
      </dgm:t>
    </dgm:pt>
    <dgm:pt modelId="{57128FA4-3A08-4F50-AE1B-A38B6712653B}">
      <dgm:prSet phldrT="[Текст]"/>
      <dgm:spPr/>
      <dgm:t>
        <a:bodyPr/>
        <a:lstStyle/>
        <a:p>
          <a:r>
            <a:rPr lang="uk-UA" dirty="0" smtClean="0"/>
            <a:t>Види архітектури</a:t>
          </a:r>
          <a:endParaRPr lang="uk-UA" dirty="0"/>
        </a:p>
      </dgm:t>
    </dgm:pt>
    <dgm:pt modelId="{75F0FE32-EF56-4888-85C2-291ED563182E}" type="parTrans" cxnId="{37961A35-A952-4BA3-9C2C-2FC115ABB1B6}">
      <dgm:prSet/>
      <dgm:spPr/>
      <dgm:t>
        <a:bodyPr/>
        <a:lstStyle/>
        <a:p>
          <a:endParaRPr lang="uk-UA"/>
        </a:p>
      </dgm:t>
    </dgm:pt>
    <dgm:pt modelId="{6AB730F3-3478-493B-ACF2-C69B4DFA38AB}" type="sibTrans" cxnId="{37961A35-A952-4BA3-9C2C-2FC115ABB1B6}">
      <dgm:prSet/>
      <dgm:spPr/>
      <dgm:t>
        <a:bodyPr/>
        <a:lstStyle/>
        <a:p>
          <a:endParaRPr lang="uk-UA"/>
        </a:p>
      </dgm:t>
    </dgm:pt>
    <dgm:pt modelId="{16E3E9A4-A180-46B6-858E-480E895FB50E}">
      <dgm:prSet phldrT="[Текст]"/>
      <dgm:spPr/>
      <dgm:t>
        <a:bodyPr/>
        <a:lstStyle/>
        <a:p>
          <a:r>
            <a:rPr lang="uk-UA" dirty="0" smtClean="0"/>
            <a:t>Архітектура об</a:t>
          </a:r>
          <a:r>
            <a:rPr lang="en-US" dirty="0" smtClean="0"/>
            <a:t>’</a:t>
          </a:r>
          <a:r>
            <a:rPr lang="uk-UA" dirty="0" smtClean="0"/>
            <a:t>ємних форм</a:t>
          </a:r>
          <a:endParaRPr lang="uk-UA" dirty="0"/>
        </a:p>
      </dgm:t>
    </dgm:pt>
    <dgm:pt modelId="{A7E6D46D-B075-4452-AFE6-ABF51FEE0D3D}" type="parTrans" cxnId="{93149D39-9357-462C-BD7F-95741CC9ABD7}">
      <dgm:prSet/>
      <dgm:spPr>
        <a:ln>
          <a:solidFill>
            <a:schemeClr val="bg1"/>
          </a:solidFill>
        </a:ln>
      </dgm:spPr>
      <dgm:t>
        <a:bodyPr/>
        <a:lstStyle/>
        <a:p>
          <a:endParaRPr lang="uk-UA"/>
        </a:p>
      </dgm:t>
    </dgm:pt>
    <dgm:pt modelId="{3587ED15-1D82-43AF-A59C-8AD8A20CA802}" type="sibTrans" cxnId="{93149D39-9357-462C-BD7F-95741CC9ABD7}">
      <dgm:prSet/>
      <dgm:spPr/>
      <dgm:t>
        <a:bodyPr/>
        <a:lstStyle/>
        <a:p>
          <a:endParaRPr lang="uk-UA"/>
        </a:p>
      </dgm:t>
    </dgm:pt>
    <dgm:pt modelId="{56A186EA-58FF-48C1-87EE-BA6777AB39B1}">
      <dgm:prSet phldrT="[Текст]"/>
      <dgm:spPr/>
      <dgm:t>
        <a:bodyPr/>
        <a:lstStyle/>
        <a:p>
          <a:r>
            <a:rPr lang="uk-UA" dirty="0" smtClean="0"/>
            <a:t>Ландшафтна</a:t>
          </a:r>
          <a:endParaRPr lang="uk-UA" dirty="0"/>
        </a:p>
      </dgm:t>
    </dgm:pt>
    <dgm:pt modelId="{66AEA120-453E-443C-B35E-E080626D4704}" type="parTrans" cxnId="{FA6EE4F5-DABD-4A43-814A-D9CD5DD142CD}">
      <dgm:prSet/>
      <dgm:spPr/>
      <dgm:t>
        <a:bodyPr/>
        <a:lstStyle/>
        <a:p>
          <a:endParaRPr lang="uk-UA"/>
        </a:p>
      </dgm:t>
    </dgm:pt>
    <dgm:pt modelId="{ABE266E9-C587-4302-BA79-55377765F4B4}" type="sibTrans" cxnId="{FA6EE4F5-DABD-4A43-814A-D9CD5DD142CD}">
      <dgm:prSet/>
      <dgm:spPr/>
      <dgm:t>
        <a:bodyPr/>
        <a:lstStyle/>
        <a:p>
          <a:endParaRPr lang="uk-UA"/>
        </a:p>
      </dgm:t>
    </dgm:pt>
    <dgm:pt modelId="{8871C6EC-5558-4E8C-8E99-368B292A28E8}">
      <dgm:prSet/>
      <dgm:spPr/>
      <dgm:t>
        <a:bodyPr/>
        <a:lstStyle/>
        <a:p>
          <a:r>
            <a:rPr lang="uk-UA" dirty="0" smtClean="0"/>
            <a:t>Містобудування</a:t>
          </a:r>
          <a:endParaRPr lang="uk-UA" dirty="0"/>
        </a:p>
      </dgm:t>
    </dgm:pt>
    <dgm:pt modelId="{77B0F68C-04D1-451F-82A5-7E058E2B8C82}" type="parTrans" cxnId="{AE7BBFBB-29FD-4350-9BD7-428E146FF160}">
      <dgm:prSet/>
      <dgm:spPr>
        <a:ln>
          <a:solidFill>
            <a:schemeClr val="bg1"/>
          </a:solidFill>
        </a:ln>
      </dgm:spPr>
      <dgm:t>
        <a:bodyPr/>
        <a:lstStyle/>
        <a:p>
          <a:endParaRPr lang="uk-UA"/>
        </a:p>
      </dgm:t>
    </dgm:pt>
    <dgm:pt modelId="{D7000CF1-C9B1-4395-99ED-9AFAFC45FC42}" type="sibTrans" cxnId="{AE7BBFBB-29FD-4350-9BD7-428E146FF160}">
      <dgm:prSet/>
      <dgm:spPr/>
      <dgm:t>
        <a:bodyPr/>
        <a:lstStyle/>
        <a:p>
          <a:endParaRPr lang="uk-UA"/>
        </a:p>
      </dgm:t>
    </dgm:pt>
    <dgm:pt modelId="{F3F65E4F-271A-4469-BA22-8F6051245DEF}" type="pres">
      <dgm:prSet presAssocID="{4BCF91F5-4CC2-4B95-A125-D35B2E88E08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uk-UA"/>
        </a:p>
      </dgm:t>
    </dgm:pt>
    <dgm:pt modelId="{A01F3290-1E28-4628-846D-4F62849E84AD}" type="pres">
      <dgm:prSet presAssocID="{57128FA4-3A08-4F50-AE1B-A38B6712653B}" presName="hierRoot1" presStyleCnt="0"/>
      <dgm:spPr/>
    </dgm:pt>
    <dgm:pt modelId="{5B28D1BD-08B2-4061-9B24-8C41725E0C42}" type="pres">
      <dgm:prSet presAssocID="{57128FA4-3A08-4F50-AE1B-A38B6712653B}" presName="composite" presStyleCnt="0"/>
      <dgm:spPr/>
    </dgm:pt>
    <dgm:pt modelId="{BC923276-FDBA-4BCB-B3C7-68CF61C92566}" type="pres">
      <dgm:prSet presAssocID="{57128FA4-3A08-4F50-AE1B-A38B6712653B}" presName="background" presStyleLbl="node0" presStyleIdx="0" presStyleCnt="1"/>
      <dgm:spPr/>
    </dgm:pt>
    <dgm:pt modelId="{A931DFCC-CA07-40B5-BCFF-997132CB2C30}" type="pres">
      <dgm:prSet presAssocID="{57128FA4-3A08-4F50-AE1B-A38B6712653B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2B2740E0-1FE7-4011-9288-4E07D38C7D90}" type="pres">
      <dgm:prSet presAssocID="{57128FA4-3A08-4F50-AE1B-A38B6712653B}" presName="hierChild2" presStyleCnt="0"/>
      <dgm:spPr/>
    </dgm:pt>
    <dgm:pt modelId="{52A9A38C-21A0-4ECE-8A54-96266C360D8E}" type="pres">
      <dgm:prSet presAssocID="{A7E6D46D-B075-4452-AFE6-ABF51FEE0D3D}" presName="Name10" presStyleLbl="parChTrans1D2" presStyleIdx="0" presStyleCnt="3"/>
      <dgm:spPr/>
      <dgm:t>
        <a:bodyPr/>
        <a:lstStyle/>
        <a:p>
          <a:endParaRPr lang="uk-UA"/>
        </a:p>
      </dgm:t>
    </dgm:pt>
    <dgm:pt modelId="{6A57C65F-2686-4BB9-BE58-9614B14E3C16}" type="pres">
      <dgm:prSet presAssocID="{16E3E9A4-A180-46B6-858E-480E895FB50E}" presName="hierRoot2" presStyleCnt="0"/>
      <dgm:spPr/>
    </dgm:pt>
    <dgm:pt modelId="{2F5CC138-3948-4193-9CA0-AC4AC869F273}" type="pres">
      <dgm:prSet presAssocID="{16E3E9A4-A180-46B6-858E-480E895FB50E}" presName="composite2" presStyleCnt="0"/>
      <dgm:spPr/>
    </dgm:pt>
    <dgm:pt modelId="{5A6F683B-3261-425F-9D6D-E1FF647C22A5}" type="pres">
      <dgm:prSet presAssocID="{16E3E9A4-A180-46B6-858E-480E895FB50E}" presName="background2" presStyleLbl="node2" presStyleIdx="0" presStyleCnt="3"/>
      <dgm:spPr/>
    </dgm:pt>
    <dgm:pt modelId="{B56AD809-6553-4838-A356-1C9B1D978BE6}" type="pres">
      <dgm:prSet presAssocID="{16E3E9A4-A180-46B6-858E-480E895FB50E}" presName="text2" presStyleLbl="fgAcc2" presStyleIdx="0" presStyleCnt="3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D4F6374B-BC60-4BF7-9123-0BE60C3A3D00}" type="pres">
      <dgm:prSet presAssocID="{16E3E9A4-A180-46B6-858E-480E895FB50E}" presName="hierChild3" presStyleCnt="0"/>
      <dgm:spPr/>
    </dgm:pt>
    <dgm:pt modelId="{D1D115BB-73E5-4709-9E8D-44F17ACDE8AB}" type="pres">
      <dgm:prSet presAssocID="{66AEA120-453E-443C-B35E-E080626D4704}" presName="Name10" presStyleLbl="parChTrans1D2" presStyleIdx="1" presStyleCnt="3"/>
      <dgm:spPr/>
      <dgm:t>
        <a:bodyPr/>
        <a:lstStyle/>
        <a:p>
          <a:endParaRPr lang="uk-UA"/>
        </a:p>
      </dgm:t>
    </dgm:pt>
    <dgm:pt modelId="{C05461DE-3EEE-4350-9672-9D60CA5E1C73}" type="pres">
      <dgm:prSet presAssocID="{56A186EA-58FF-48C1-87EE-BA6777AB39B1}" presName="hierRoot2" presStyleCnt="0"/>
      <dgm:spPr/>
    </dgm:pt>
    <dgm:pt modelId="{800FD508-BE9A-4364-8FED-0C79725B58FD}" type="pres">
      <dgm:prSet presAssocID="{56A186EA-58FF-48C1-87EE-BA6777AB39B1}" presName="composite2" presStyleCnt="0"/>
      <dgm:spPr/>
    </dgm:pt>
    <dgm:pt modelId="{9A094C5B-F78F-42CD-92F4-2885BB0B67BE}" type="pres">
      <dgm:prSet presAssocID="{56A186EA-58FF-48C1-87EE-BA6777AB39B1}" presName="background2" presStyleLbl="node2" presStyleIdx="1" presStyleCnt="3"/>
      <dgm:spPr/>
    </dgm:pt>
    <dgm:pt modelId="{4596E024-D6E4-4E91-9B6A-48E12DD185C0}" type="pres">
      <dgm:prSet presAssocID="{56A186EA-58FF-48C1-87EE-BA6777AB39B1}" presName="text2" presStyleLbl="fgAcc2" presStyleIdx="1" presStyleCnt="3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DAD37D20-7CFB-4B18-BE56-2A7596AC9128}" type="pres">
      <dgm:prSet presAssocID="{56A186EA-58FF-48C1-87EE-BA6777AB39B1}" presName="hierChild3" presStyleCnt="0"/>
      <dgm:spPr/>
    </dgm:pt>
    <dgm:pt modelId="{C033865C-4CD8-40CB-B305-A61247786C6A}" type="pres">
      <dgm:prSet presAssocID="{77B0F68C-04D1-451F-82A5-7E058E2B8C82}" presName="Name10" presStyleLbl="parChTrans1D2" presStyleIdx="2" presStyleCnt="3"/>
      <dgm:spPr/>
      <dgm:t>
        <a:bodyPr/>
        <a:lstStyle/>
        <a:p>
          <a:endParaRPr lang="uk-UA"/>
        </a:p>
      </dgm:t>
    </dgm:pt>
    <dgm:pt modelId="{5B1C77DD-7E9C-4D39-9223-6C4A8E5D068C}" type="pres">
      <dgm:prSet presAssocID="{8871C6EC-5558-4E8C-8E99-368B292A28E8}" presName="hierRoot2" presStyleCnt="0"/>
      <dgm:spPr/>
    </dgm:pt>
    <dgm:pt modelId="{FF1B07B9-4B0C-49F2-A484-A4602EF621DC}" type="pres">
      <dgm:prSet presAssocID="{8871C6EC-5558-4E8C-8E99-368B292A28E8}" presName="composite2" presStyleCnt="0"/>
      <dgm:spPr/>
    </dgm:pt>
    <dgm:pt modelId="{2EB4CF2C-593C-4D08-9C4E-92CA8935E76F}" type="pres">
      <dgm:prSet presAssocID="{8871C6EC-5558-4E8C-8E99-368B292A28E8}" presName="background2" presStyleLbl="node2" presStyleIdx="2" presStyleCnt="3"/>
      <dgm:spPr/>
    </dgm:pt>
    <dgm:pt modelId="{85B5AE21-B2B1-43F8-A9B3-D0FCBB43A474}" type="pres">
      <dgm:prSet presAssocID="{8871C6EC-5558-4E8C-8E99-368B292A28E8}" presName="text2" presStyleLbl="fgAcc2" presStyleIdx="2" presStyleCnt="3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C7EC0CD7-B472-49BE-9EA2-20B5AAB3A1EC}" type="pres">
      <dgm:prSet presAssocID="{8871C6EC-5558-4E8C-8E99-368B292A28E8}" presName="hierChild3" presStyleCnt="0"/>
      <dgm:spPr/>
    </dgm:pt>
  </dgm:ptLst>
  <dgm:cxnLst>
    <dgm:cxn modelId="{AE7BBFBB-29FD-4350-9BD7-428E146FF160}" srcId="{57128FA4-3A08-4F50-AE1B-A38B6712653B}" destId="{8871C6EC-5558-4E8C-8E99-368B292A28E8}" srcOrd="2" destOrd="0" parTransId="{77B0F68C-04D1-451F-82A5-7E058E2B8C82}" sibTransId="{D7000CF1-C9B1-4395-99ED-9AFAFC45FC42}"/>
    <dgm:cxn modelId="{E12A2952-C0A9-422A-8BC2-12A964B8E0AC}" type="presOf" srcId="{4BCF91F5-4CC2-4B95-A125-D35B2E88E08B}" destId="{F3F65E4F-271A-4469-BA22-8F6051245DEF}" srcOrd="0" destOrd="0" presId="urn:microsoft.com/office/officeart/2005/8/layout/hierarchy1"/>
    <dgm:cxn modelId="{FA6EE4F5-DABD-4A43-814A-D9CD5DD142CD}" srcId="{57128FA4-3A08-4F50-AE1B-A38B6712653B}" destId="{56A186EA-58FF-48C1-87EE-BA6777AB39B1}" srcOrd="1" destOrd="0" parTransId="{66AEA120-453E-443C-B35E-E080626D4704}" sibTransId="{ABE266E9-C587-4302-BA79-55377765F4B4}"/>
    <dgm:cxn modelId="{06D5C2DB-32D6-4326-B678-E293F1A24EF9}" type="presOf" srcId="{A7E6D46D-B075-4452-AFE6-ABF51FEE0D3D}" destId="{52A9A38C-21A0-4ECE-8A54-96266C360D8E}" srcOrd="0" destOrd="0" presId="urn:microsoft.com/office/officeart/2005/8/layout/hierarchy1"/>
    <dgm:cxn modelId="{0B791C39-73E9-4443-B112-FB243F185C88}" type="presOf" srcId="{8871C6EC-5558-4E8C-8E99-368B292A28E8}" destId="{85B5AE21-B2B1-43F8-A9B3-D0FCBB43A474}" srcOrd="0" destOrd="0" presId="urn:microsoft.com/office/officeart/2005/8/layout/hierarchy1"/>
    <dgm:cxn modelId="{14DCAA24-CD65-4140-B5E4-59757A9768C8}" type="presOf" srcId="{66AEA120-453E-443C-B35E-E080626D4704}" destId="{D1D115BB-73E5-4709-9E8D-44F17ACDE8AB}" srcOrd="0" destOrd="0" presId="urn:microsoft.com/office/officeart/2005/8/layout/hierarchy1"/>
    <dgm:cxn modelId="{93149D39-9357-462C-BD7F-95741CC9ABD7}" srcId="{57128FA4-3A08-4F50-AE1B-A38B6712653B}" destId="{16E3E9A4-A180-46B6-858E-480E895FB50E}" srcOrd="0" destOrd="0" parTransId="{A7E6D46D-B075-4452-AFE6-ABF51FEE0D3D}" sibTransId="{3587ED15-1D82-43AF-A59C-8AD8A20CA802}"/>
    <dgm:cxn modelId="{B808496F-DB9E-48CB-B98A-EA3019E19BA5}" type="presOf" srcId="{57128FA4-3A08-4F50-AE1B-A38B6712653B}" destId="{A931DFCC-CA07-40B5-BCFF-997132CB2C30}" srcOrd="0" destOrd="0" presId="urn:microsoft.com/office/officeart/2005/8/layout/hierarchy1"/>
    <dgm:cxn modelId="{9B5C8B2C-FF32-4690-8C11-D0720A76A3B7}" type="presOf" srcId="{77B0F68C-04D1-451F-82A5-7E058E2B8C82}" destId="{C033865C-4CD8-40CB-B305-A61247786C6A}" srcOrd="0" destOrd="0" presId="urn:microsoft.com/office/officeart/2005/8/layout/hierarchy1"/>
    <dgm:cxn modelId="{2DCCD000-F968-4245-BB6D-A43EBB4970FF}" type="presOf" srcId="{16E3E9A4-A180-46B6-858E-480E895FB50E}" destId="{B56AD809-6553-4838-A356-1C9B1D978BE6}" srcOrd="0" destOrd="0" presId="urn:microsoft.com/office/officeart/2005/8/layout/hierarchy1"/>
    <dgm:cxn modelId="{DC8D25A7-389E-49C9-B952-EE9E89B2B4B0}" type="presOf" srcId="{56A186EA-58FF-48C1-87EE-BA6777AB39B1}" destId="{4596E024-D6E4-4E91-9B6A-48E12DD185C0}" srcOrd="0" destOrd="0" presId="urn:microsoft.com/office/officeart/2005/8/layout/hierarchy1"/>
    <dgm:cxn modelId="{37961A35-A952-4BA3-9C2C-2FC115ABB1B6}" srcId="{4BCF91F5-4CC2-4B95-A125-D35B2E88E08B}" destId="{57128FA4-3A08-4F50-AE1B-A38B6712653B}" srcOrd="0" destOrd="0" parTransId="{75F0FE32-EF56-4888-85C2-291ED563182E}" sibTransId="{6AB730F3-3478-493B-ACF2-C69B4DFA38AB}"/>
    <dgm:cxn modelId="{09B48EFB-F194-4BED-B00D-20315370EB8D}" type="presParOf" srcId="{F3F65E4F-271A-4469-BA22-8F6051245DEF}" destId="{A01F3290-1E28-4628-846D-4F62849E84AD}" srcOrd="0" destOrd="0" presId="urn:microsoft.com/office/officeart/2005/8/layout/hierarchy1"/>
    <dgm:cxn modelId="{39AFBE98-FD31-4BA6-87A1-3E67D2AA517D}" type="presParOf" srcId="{A01F3290-1E28-4628-846D-4F62849E84AD}" destId="{5B28D1BD-08B2-4061-9B24-8C41725E0C42}" srcOrd="0" destOrd="0" presId="urn:microsoft.com/office/officeart/2005/8/layout/hierarchy1"/>
    <dgm:cxn modelId="{87598E26-C747-4B1E-A3C0-AEF35AE8FA5E}" type="presParOf" srcId="{5B28D1BD-08B2-4061-9B24-8C41725E0C42}" destId="{BC923276-FDBA-4BCB-B3C7-68CF61C92566}" srcOrd="0" destOrd="0" presId="urn:microsoft.com/office/officeart/2005/8/layout/hierarchy1"/>
    <dgm:cxn modelId="{5BEF6FD3-3E68-4957-AB46-29E9EFF674B3}" type="presParOf" srcId="{5B28D1BD-08B2-4061-9B24-8C41725E0C42}" destId="{A931DFCC-CA07-40B5-BCFF-997132CB2C30}" srcOrd="1" destOrd="0" presId="urn:microsoft.com/office/officeart/2005/8/layout/hierarchy1"/>
    <dgm:cxn modelId="{8DD853C3-BAF1-4DA1-B32B-BE95936F462E}" type="presParOf" srcId="{A01F3290-1E28-4628-846D-4F62849E84AD}" destId="{2B2740E0-1FE7-4011-9288-4E07D38C7D90}" srcOrd="1" destOrd="0" presId="urn:microsoft.com/office/officeart/2005/8/layout/hierarchy1"/>
    <dgm:cxn modelId="{25CA5C34-D7AA-434E-B0D6-67B137A5419F}" type="presParOf" srcId="{2B2740E0-1FE7-4011-9288-4E07D38C7D90}" destId="{52A9A38C-21A0-4ECE-8A54-96266C360D8E}" srcOrd="0" destOrd="0" presId="urn:microsoft.com/office/officeart/2005/8/layout/hierarchy1"/>
    <dgm:cxn modelId="{545258CD-2F6D-404F-B8C2-64F76FF5BD47}" type="presParOf" srcId="{2B2740E0-1FE7-4011-9288-4E07D38C7D90}" destId="{6A57C65F-2686-4BB9-BE58-9614B14E3C16}" srcOrd="1" destOrd="0" presId="urn:microsoft.com/office/officeart/2005/8/layout/hierarchy1"/>
    <dgm:cxn modelId="{1F6340B9-1860-401B-93E8-7C74AE8D2143}" type="presParOf" srcId="{6A57C65F-2686-4BB9-BE58-9614B14E3C16}" destId="{2F5CC138-3948-4193-9CA0-AC4AC869F273}" srcOrd="0" destOrd="0" presId="urn:microsoft.com/office/officeart/2005/8/layout/hierarchy1"/>
    <dgm:cxn modelId="{D5ABE943-2034-4A58-B97B-3282ECFA6E62}" type="presParOf" srcId="{2F5CC138-3948-4193-9CA0-AC4AC869F273}" destId="{5A6F683B-3261-425F-9D6D-E1FF647C22A5}" srcOrd="0" destOrd="0" presId="urn:microsoft.com/office/officeart/2005/8/layout/hierarchy1"/>
    <dgm:cxn modelId="{5642BF84-6D55-4C07-9778-121B0E1DC800}" type="presParOf" srcId="{2F5CC138-3948-4193-9CA0-AC4AC869F273}" destId="{B56AD809-6553-4838-A356-1C9B1D978BE6}" srcOrd="1" destOrd="0" presId="urn:microsoft.com/office/officeart/2005/8/layout/hierarchy1"/>
    <dgm:cxn modelId="{0F5D2B32-E69A-47E0-A99E-6591D9B3E293}" type="presParOf" srcId="{6A57C65F-2686-4BB9-BE58-9614B14E3C16}" destId="{D4F6374B-BC60-4BF7-9123-0BE60C3A3D00}" srcOrd="1" destOrd="0" presId="urn:microsoft.com/office/officeart/2005/8/layout/hierarchy1"/>
    <dgm:cxn modelId="{05A7611C-9DD1-41BA-8ABB-FD221B434CA5}" type="presParOf" srcId="{2B2740E0-1FE7-4011-9288-4E07D38C7D90}" destId="{D1D115BB-73E5-4709-9E8D-44F17ACDE8AB}" srcOrd="2" destOrd="0" presId="urn:microsoft.com/office/officeart/2005/8/layout/hierarchy1"/>
    <dgm:cxn modelId="{1769C5EA-A6E7-4630-8467-6D050EA7BE98}" type="presParOf" srcId="{2B2740E0-1FE7-4011-9288-4E07D38C7D90}" destId="{C05461DE-3EEE-4350-9672-9D60CA5E1C73}" srcOrd="3" destOrd="0" presId="urn:microsoft.com/office/officeart/2005/8/layout/hierarchy1"/>
    <dgm:cxn modelId="{569795DB-2C77-4D0A-AF58-BD14BA6EBB34}" type="presParOf" srcId="{C05461DE-3EEE-4350-9672-9D60CA5E1C73}" destId="{800FD508-BE9A-4364-8FED-0C79725B58FD}" srcOrd="0" destOrd="0" presId="urn:microsoft.com/office/officeart/2005/8/layout/hierarchy1"/>
    <dgm:cxn modelId="{514EEFE6-604A-44D4-832B-CE00C20DA317}" type="presParOf" srcId="{800FD508-BE9A-4364-8FED-0C79725B58FD}" destId="{9A094C5B-F78F-42CD-92F4-2885BB0B67BE}" srcOrd="0" destOrd="0" presId="urn:microsoft.com/office/officeart/2005/8/layout/hierarchy1"/>
    <dgm:cxn modelId="{486407CF-3574-4257-A5AD-6201647C58FD}" type="presParOf" srcId="{800FD508-BE9A-4364-8FED-0C79725B58FD}" destId="{4596E024-D6E4-4E91-9B6A-48E12DD185C0}" srcOrd="1" destOrd="0" presId="urn:microsoft.com/office/officeart/2005/8/layout/hierarchy1"/>
    <dgm:cxn modelId="{C19A3D18-A5EA-44DD-B367-3D921F68E9CD}" type="presParOf" srcId="{C05461DE-3EEE-4350-9672-9D60CA5E1C73}" destId="{DAD37D20-7CFB-4B18-BE56-2A7596AC9128}" srcOrd="1" destOrd="0" presId="urn:microsoft.com/office/officeart/2005/8/layout/hierarchy1"/>
    <dgm:cxn modelId="{6C7D519A-7091-4ADA-9E96-5EF3EF976D5B}" type="presParOf" srcId="{2B2740E0-1FE7-4011-9288-4E07D38C7D90}" destId="{C033865C-4CD8-40CB-B305-A61247786C6A}" srcOrd="4" destOrd="0" presId="urn:microsoft.com/office/officeart/2005/8/layout/hierarchy1"/>
    <dgm:cxn modelId="{3B1B0B07-5A49-401C-B9AF-C69D49B2C09D}" type="presParOf" srcId="{2B2740E0-1FE7-4011-9288-4E07D38C7D90}" destId="{5B1C77DD-7E9C-4D39-9223-6C4A8E5D068C}" srcOrd="5" destOrd="0" presId="urn:microsoft.com/office/officeart/2005/8/layout/hierarchy1"/>
    <dgm:cxn modelId="{A71B5486-A8D0-4950-BA7D-5555A7686029}" type="presParOf" srcId="{5B1C77DD-7E9C-4D39-9223-6C4A8E5D068C}" destId="{FF1B07B9-4B0C-49F2-A484-A4602EF621DC}" srcOrd="0" destOrd="0" presId="urn:microsoft.com/office/officeart/2005/8/layout/hierarchy1"/>
    <dgm:cxn modelId="{9535288E-596E-4C95-B963-D9FDCB00C33D}" type="presParOf" srcId="{FF1B07B9-4B0C-49F2-A484-A4602EF621DC}" destId="{2EB4CF2C-593C-4D08-9C4E-92CA8935E76F}" srcOrd="0" destOrd="0" presId="urn:microsoft.com/office/officeart/2005/8/layout/hierarchy1"/>
    <dgm:cxn modelId="{E9E5AE45-E624-4094-ACBA-FCF7760AB7FF}" type="presParOf" srcId="{FF1B07B9-4B0C-49F2-A484-A4602EF621DC}" destId="{85B5AE21-B2B1-43F8-A9B3-D0FCBB43A474}" srcOrd="1" destOrd="0" presId="urn:microsoft.com/office/officeart/2005/8/layout/hierarchy1"/>
    <dgm:cxn modelId="{E368513C-AD4D-4266-B24F-E7256F92B197}" type="presParOf" srcId="{5B1C77DD-7E9C-4D39-9223-6C4A8E5D068C}" destId="{C7EC0CD7-B472-49BE-9EA2-20B5AAB3A1EC}" srcOrd="1" destOrd="0" presId="urn:microsoft.com/office/officeart/2005/8/layout/hierarchy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2B4A4C5-8502-474C-8087-441A3F417BB6}" type="doc">
      <dgm:prSet loTypeId="urn:microsoft.com/office/officeart/2005/8/layout/orgChart1" loCatId="hierarchy" qsTypeId="urn:microsoft.com/office/officeart/2005/8/quickstyle/simple4" qsCatId="simple" csTypeId="urn:microsoft.com/office/officeart/2005/8/colors/accent6_1" csCatId="accent6" phldr="1"/>
      <dgm:spPr/>
      <dgm:t>
        <a:bodyPr/>
        <a:lstStyle/>
        <a:p>
          <a:endParaRPr lang="uk-UA"/>
        </a:p>
      </dgm:t>
    </dgm:pt>
    <dgm:pt modelId="{B498BB7D-CCEB-453A-8E2C-AA3F7827D582}">
      <dgm:prSet phldrT="[Текст]"/>
      <dgm:spPr/>
      <dgm:t>
        <a:bodyPr/>
        <a:lstStyle/>
        <a:p>
          <a:r>
            <a:rPr lang="uk-UA" b="1" dirty="0" smtClean="0">
              <a:solidFill>
                <a:srgbClr val="6D1311"/>
              </a:solidFill>
            </a:rPr>
            <a:t>Архітектура об</a:t>
          </a:r>
          <a:r>
            <a:rPr lang="en-US" b="1" dirty="0" smtClean="0">
              <a:solidFill>
                <a:srgbClr val="6D1311"/>
              </a:solidFill>
            </a:rPr>
            <a:t>’</a:t>
          </a:r>
          <a:r>
            <a:rPr lang="uk-UA" b="1" dirty="0" smtClean="0">
              <a:solidFill>
                <a:srgbClr val="6D1311"/>
              </a:solidFill>
            </a:rPr>
            <a:t>ємних форм</a:t>
          </a:r>
          <a:endParaRPr lang="uk-UA" b="1" dirty="0">
            <a:solidFill>
              <a:srgbClr val="6D1311"/>
            </a:solidFill>
          </a:endParaRPr>
        </a:p>
      </dgm:t>
    </dgm:pt>
    <dgm:pt modelId="{98C837DC-40A3-4F4C-A78F-F09E52CF0356}" type="parTrans" cxnId="{21279C8D-04F0-4A1D-85ED-3A7B002C5733}">
      <dgm:prSet/>
      <dgm:spPr/>
      <dgm:t>
        <a:bodyPr/>
        <a:lstStyle/>
        <a:p>
          <a:endParaRPr lang="uk-UA">
            <a:solidFill>
              <a:srgbClr val="6D1311"/>
            </a:solidFill>
          </a:endParaRPr>
        </a:p>
      </dgm:t>
    </dgm:pt>
    <dgm:pt modelId="{2FF334FA-D495-463F-98BC-1F923FA63440}" type="sibTrans" cxnId="{21279C8D-04F0-4A1D-85ED-3A7B002C5733}">
      <dgm:prSet/>
      <dgm:spPr/>
      <dgm:t>
        <a:bodyPr/>
        <a:lstStyle/>
        <a:p>
          <a:endParaRPr lang="uk-UA">
            <a:solidFill>
              <a:srgbClr val="6D1311"/>
            </a:solidFill>
          </a:endParaRPr>
        </a:p>
      </dgm:t>
    </dgm:pt>
    <dgm:pt modelId="{1B3C1AC9-FEE9-4CA7-ACC5-6801CD4095CC}">
      <dgm:prSet phldrT="[Текст]"/>
      <dgm:spPr/>
      <dgm:t>
        <a:bodyPr/>
        <a:lstStyle/>
        <a:p>
          <a:r>
            <a:rPr lang="uk-UA" b="1" dirty="0" smtClean="0">
              <a:solidFill>
                <a:srgbClr val="6D1311"/>
              </a:solidFill>
            </a:rPr>
            <a:t>Суспільні споруди</a:t>
          </a:r>
          <a:endParaRPr lang="uk-UA" b="1" dirty="0">
            <a:solidFill>
              <a:srgbClr val="6D1311"/>
            </a:solidFill>
          </a:endParaRPr>
        </a:p>
      </dgm:t>
    </dgm:pt>
    <dgm:pt modelId="{40EB600B-3AAC-459A-BEE5-99A26429B30E}" type="parTrans" cxnId="{D7173219-6520-4F4E-914E-4B89330BFCDC}">
      <dgm:prSet/>
      <dgm:spPr>
        <a:ln w="38100">
          <a:solidFill>
            <a:schemeClr val="bg1"/>
          </a:solidFill>
        </a:ln>
      </dgm:spPr>
      <dgm:t>
        <a:bodyPr/>
        <a:lstStyle/>
        <a:p>
          <a:endParaRPr lang="uk-UA">
            <a:solidFill>
              <a:srgbClr val="6D1311"/>
            </a:solidFill>
          </a:endParaRPr>
        </a:p>
      </dgm:t>
    </dgm:pt>
    <dgm:pt modelId="{BE31236E-18FB-4CBA-9751-33E7CBD1BBA8}" type="sibTrans" cxnId="{D7173219-6520-4F4E-914E-4B89330BFCDC}">
      <dgm:prSet/>
      <dgm:spPr/>
      <dgm:t>
        <a:bodyPr/>
        <a:lstStyle/>
        <a:p>
          <a:endParaRPr lang="uk-UA">
            <a:solidFill>
              <a:srgbClr val="6D1311"/>
            </a:solidFill>
          </a:endParaRPr>
        </a:p>
      </dgm:t>
    </dgm:pt>
    <dgm:pt modelId="{47C536A2-67A2-4603-B82B-06186F809D4A}">
      <dgm:prSet phldrT="[Текст]"/>
      <dgm:spPr>
        <a:ln>
          <a:solidFill>
            <a:schemeClr val="bg1"/>
          </a:solidFill>
        </a:ln>
      </dgm:spPr>
      <dgm:t>
        <a:bodyPr/>
        <a:lstStyle/>
        <a:p>
          <a:r>
            <a:rPr lang="uk-UA" b="1" dirty="0" smtClean="0">
              <a:solidFill>
                <a:srgbClr val="6D1311"/>
              </a:solidFill>
            </a:rPr>
            <a:t>Промислові будови</a:t>
          </a:r>
          <a:endParaRPr lang="uk-UA" b="1" dirty="0">
            <a:solidFill>
              <a:srgbClr val="6D1311"/>
            </a:solidFill>
          </a:endParaRPr>
        </a:p>
      </dgm:t>
    </dgm:pt>
    <dgm:pt modelId="{93A227FD-7AF1-47B6-BCE4-F1326946B0DA}" type="parTrans" cxnId="{7E654160-C739-4C11-8177-2C90FF96DA86}">
      <dgm:prSet/>
      <dgm:spPr/>
      <dgm:t>
        <a:bodyPr/>
        <a:lstStyle/>
        <a:p>
          <a:endParaRPr lang="uk-UA">
            <a:solidFill>
              <a:srgbClr val="6D1311"/>
            </a:solidFill>
          </a:endParaRPr>
        </a:p>
      </dgm:t>
    </dgm:pt>
    <dgm:pt modelId="{7C465B9D-7D43-4A5C-BDD1-DF23C63611B8}" type="sibTrans" cxnId="{7E654160-C739-4C11-8177-2C90FF96DA86}">
      <dgm:prSet/>
      <dgm:spPr/>
      <dgm:t>
        <a:bodyPr/>
        <a:lstStyle/>
        <a:p>
          <a:endParaRPr lang="uk-UA">
            <a:solidFill>
              <a:srgbClr val="6D1311"/>
            </a:solidFill>
          </a:endParaRPr>
        </a:p>
      </dgm:t>
    </dgm:pt>
    <dgm:pt modelId="{6A3D396B-6CAA-4C63-B0A0-79A872ADCE3B}">
      <dgm:prSet phldrT="[Текст]"/>
      <dgm:spPr/>
      <dgm:t>
        <a:bodyPr/>
        <a:lstStyle/>
        <a:p>
          <a:r>
            <a:rPr lang="uk-UA" b="1" dirty="0" smtClean="0">
              <a:solidFill>
                <a:srgbClr val="6D1311"/>
              </a:solidFill>
            </a:rPr>
            <a:t>Культові споруди</a:t>
          </a:r>
          <a:endParaRPr lang="uk-UA" b="1" dirty="0">
            <a:solidFill>
              <a:srgbClr val="6D1311"/>
            </a:solidFill>
          </a:endParaRPr>
        </a:p>
      </dgm:t>
    </dgm:pt>
    <dgm:pt modelId="{DF5322E3-1DCD-4323-8102-8646BE937E57}" type="parTrans" cxnId="{102CA845-3F50-492F-9F18-EF74DC566252}">
      <dgm:prSet/>
      <dgm:spPr>
        <a:ln w="28575">
          <a:solidFill>
            <a:schemeClr val="bg1"/>
          </a:solidFill>
        </a:ln>
      </dgm:spPr>
      <dgm:t>
        <a:bodyPr/>
        <a:lstStyle/>
        <a:p>
          <a:endParaRPr lang="uk-UA">
            <a:solidFill>
              <a:srgbClr val="6D1311"/>
            </a:solidFill>
          </a:endParaRPr>
        </a:p>
      </dgm:t>
    </dgm:pt>
    <dgm:pt modelId="{9656D645-1F53-432D-BD14-3E139265B2F0}" type="sibTrans" cxnId="{102CA845-3F50-492F-9F18-EF74DC566252}">
      <dgm:prSet/>
      <dgm:spPr/>
      <dgm:t>
        <a:bodyPr/>
        <a:lstStyle/>
        <a:p>
          <a:endParaRPr lang="uk-UA">
            <a:solidFill>
              <a:srgbClr val="6D1311"/>
            </a:solidFill>
          </a:endParaRPr>
        </a:p>
      </dgm:t>
    </dgm:pt>
    <dgm:pt modelId="{F5E5AD70-396E-4E25-B917-724284B5E40E}">
      <dgm:prSet/>
      <dgm:spPr/>
      <dgm:t>
        <a:bodyPr/>
        <a:lstStyle/>
        <a:p>
          <a:r>
            <a:rPr lang="uk-UA" b="1" dirty="0" smtClean="0">
              <a:solidFill>
                <a:srgbClr val="6D1311"/>
              </a:solidFill>
            </a:rPr>
            <a:t>Житлові будівлі</a:t>
          </a:r>
          <a:endParaRPr lang="uk-UA" b="1" dirty="0">
            <a:solidFill>
              <a:srgbClr val="6D1311"/>
            </a:solidFill>
          </a:endParaRPr>
        </a:p>
      </dgm:t>
    </dgm:pt>
    <dgm:pt modelId="{4C28708D-E9FE-4ED6-8B1E-7272D897D44B}" type="parTrans" cxnId="{4AD77C6C-B16C-4555-AF0E-2746F3C7BE9F}">
      <dgm:prSet/>
      <dgm:spPr>
        <a:ln w="28575">
          <a:solidFill>
            <a:schemeClr val="bg1"/>
          </a:solidFill>
        </a:ln>
      </dgm:spPr>
      <dgm:t>
        <a:bodyPr/>
        <a:lstStyle/>
        <a:p>
          <a:endParaRPr lang="uk-UA">
            <a:solidFill>
              <a:srgbClr val="6D1311"/>
            </a:solidFill>
          </a:endParaRPr>
        </a:p>
      </dgm:t>
    </dgm:pt>
    <dgm:pt modelId="{E83E6736-F1C5-46A1-9539-522B3717401C}" type="sibTrans" cxnId="{4AD77C6C-B16C-4555-AF0E-2746F3C7BE9F}">
      <dgm:prSet/>
      <dgm:spPr/>
      <dgm:t>
        <a:bodyPr/>
        <a:lstStyle/>
        <a:p>
          <a:endParaRPr lang="uk-UA">
            <a:solidFill>
              <a:srgbClr val="6D1311"/>
            </a:solidFill>
          </a:endParaRPr>
        </a:p>
      </dgm:t>
    </dgm:pt>
    <dgm:pt modelId="{6F52FB00-1F8E-4C37-91C7-785DBEB02D5D}">
      <dgm:prSet/>
      <dgm:spPr/>
      <dgm:t>
        <a:bodyPr/>
        <a:lstStyle/>
        <a:p>
          <a:r>
            <a:rPr lang="uk-UA" b="1" dirty="0" smtClean="0">
              <a:solidFill>
                <a:srgbClr val="6D1311"/>
              </a:solidFill>
            </a:rPr>
            <a:t>Фортеці</a:t>
          </a:r>
          <a:endParaRPr lang="uk-UA" b="1" dirty="0">
            <a:solidFill>
              <a:srgbClr val="6D1311"/>
            </a:solidFill>
          </a:endParaRPr>
        </a:p>
      </dgm:t>
    </dgm:pt>
    <dgm:pt modelId="{36F18359-2428-4C2F-95F6-6093B4707ACF}" type="parTrans" cxnId="{57D06D4B-0524-454F-9A0C-0413B67EDF4C}">
      <dgm:prSet/>
      <dgm:spPr>
        <a:ln w="28575">
          <a:solidFill>
            <a:schemeClr val="bg1"/>
          </a:solidFill>
        </a:ln>
      </dgm:spPr>
      <dgm:t>
        <a:bodyPr/>
        <a:lstStyle/>
        <a:p>
          <a:endParaRPr lang="uk-UA">
            <a:solidFill>
              <a:srgbClr val="6D1311"/>
            </a:solidFill>
          </a:endParaRPr>
        </a:p>
      </dgm:t>
    </dgm:pt>
    <dgm:pt modelId="{59D8F988-7641-47F6-8264-EDC2DA2551B5}" type="sibTrans" cxnId="{57D06D4B-0524-454F-9A0C-0413B67EDF4C}">
      <dgm:prSet/>
      <dgm:spPr/>
      <dgm:t>
        <a:bodyPr/>
        <a:lstStyle/>
        <a:p>
          <a:endParaRPr lang="uk-UA">
            <a:solidFill>
              <a:srgbClr val="6D1311"/>
            </a:solidFill>
          </a:endParaRPr>
        </a:p>
      </dgm:t>
    </dgm:pt>
    <dgm:pt modelId="{01F89851-F936-4954-B611-B83374AC1DD4}" type="pres">
      <dgm:prSet presAssocID="{12B4A4C5-8502-474C-8087-441A3F417BB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uk-UA"/>
        </a:p>
      </dgm:t>
    </dgm:pt>
    <dgm:pt modelId="{EA9454EA-FB59-438F-B654-FF1CF459EF79}" type="pres">
      <dgm:prSet presAssocID="{B498BB7D-CCEB-453A-8E2C-AA3F7827D582}" presName="hierRoot1" presStyleCnt="0">
        <dgm:presLayoutVars>
          <dgm:hierBranch val="init"/>
        </dgm:presLayoutVars>
      </dgm:prSet>
      <dgm:spPr/>
    </dgm:pt>
    <dgm:pt modelId="{845B2807-2D58-4351-B55A-3FDAAA8132C1}" type="pres">
      <dgm:prSet presAssocID="{B498BB7D-CCEB-453A-8E2C-AA3F7827D582}" presName="rootComposite1" presStyleCnt="0"/>
      <dgm:spPr/>
    </dgm:pt>
    <dgm:pt modelId="{F616D17E-EC6E-46AB-935B-55B49D4EF812}" type="pres">
      <dgm:prSet presAssocID="{B498BB7D-CCEB-453A-8E2C-AA3F7827D582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17F226CF-362E-4BB9-9943-DC4E1EC9E912}" type="pres">
      <dgm:prSet presAssocID="{B498BB7D-CCEB-453A-8E2C-AA3F7827D582}" presName="rootConnector1" presStyleLbl="node1" presStyleIdx="0" presStyleCnt="0"/>
      <dgm:spPr/>
      <dgm:t>
        <a:bodyPr/>
        <a:lstStyle/>
        <a:p>
          <a:endParaRPr lang="uk-UA"/>
        </a:p>
      </dgm:t>
    </dgm:pt>
    <dgm:pt modelId="{8DCC6E0C-3058-4303-99D2-F10B5BDAE594}" type="pres">
      <dgm:prSet presAssocID="{B498BB7D-CCEB-453A-8E2C-AA3F7827D582}" presName="hierChild2" presStyleCnt="0"/>
      <dgm:spPr/>
    </dgm:pt>
    <dgm:pt modelId="{8B003023-4A54-4F29-AD6B-A41390A53F28}" type="pres">
      <dgm:prSet presAssocID="{40EB600B-3AAC-459A-BEE5-99A26429B30E}" presName="Name37" presStyleLbl="parChTrans1D2" presStyleIdx="0" presStyleCnt="5"/>
      <dgm:spPr/>
      <dgm:t>
        <a:bodyPr/>
        <a:lstStyle/>
        <a:p>
          <a:endParaRPr lang="uk-UA"/>
        </a:p>
      </dgm:t>
    </dgm:pt>
    <dgm:pt modelId="{FDB48E44-1C57-49A6-A039-1E3E404492A5}" type="pres">
      <dgm:prSet presAssocID="{1B3C1AC9-FEE9-4CA7-ACC5-6801CD4095CC}" presName="hierRoot2" presStyleCnt="0">
        <dgm:presLayoutVars>
          <dgm:hierBranch val="init"/>
        </dgm:presLayoutVars>
      </dgm:prSet>
      <dgm:spPr/>
    </dgm:pt>
    <dgm:pt modelId="{46178DBA-04F6-423D-902A-5FDF4EFBE446}" type="pres">
      <dgm:prSet presAssocID="{1B3C1AC9-FEE9-4CA7-ACC5-6801CD4095CC}" presName="rootComposite" presStyleCnt="0"/>
      <dgm:spPr/>
    </dgm:pt>
    <dgm:pt modelId="{45B62DD1-E6F6-4385-BAD7-93372DC2E172}" type="pres">
      <dgm:prSet presAssocID="{1B3C1AC9-FEE9-4CA7-ACC5-6801CD4095CC}" presName="rootText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C66514ED-0F2F-46B8-93E2-24A5129F6AEF}" type="pres">
      <dgm:prSet presAssocID="{1B3C1AC9-FEE9-4CA7-ACC5-6801CD4095CC}" presName="rootConnector" presStyleLbl="node2" presStyleIdx="0" presStyleCnt="5"/>
      <dgm:spPr/>
      <dgm:t>
        <a:bodyPr/>
        <a:lstStyle/>
        <a:p>
          <a:endParaRPr lang="uk-UA"/>
        </a:p>
      </dgm:t>
    </dgm:pt>
    <dgm:pt modelId="{4289CDE6-498B-426F-B8F5-6D0A3F8339BE}" type="pres">
      <dgm:prSet presAssocID="{1B3C1AC9-FEE9-4CA7-ACC5-6801CD4095CC}" presName="hierChild4" presStyleCnt="0"/>
      <dgm:spPr/>
    </dgm:pt>
    <dgm:pt modelId="{6679C9A0-E76C-4753-B7C7-015629F995C7}" type="pres">
      <dgm:prSet presAssocID="{1B3C1AC9-FEE9-4CA7-ACC5-6801CD4095CC}" presName="hierChild5" presStyleCnt="0"/>
      <dgm:spPr/>
    </dgm:pt>
    <dgm:pt modelId="{CA4DAF10-028B-4A31-9F60-665404F407F8}" type="pres">
      <dgm:prSet presAssocID="{4C28708D-E9FE-4ED6-8B1E-7272D897D44B}" presName="Name37" presStyleLbl="parChTrans1D2" presStyleIdx="1" presStyleCnt="5"/>
      <dgm:spPr/>
      <dgm:t>
        <a:bodyPr/>
        <a:lstStyle/>
        <a:p>
          <a:endParaRPr lang="uk-UA"/>
        </a:p>
      </dgm:t>
    </dgm:pt>
    <dgm:pt modelId="{D7FE3980-BF36-4EC5-A662-6A816F0CCFA3}" type="pres">
      <dgm:prSet presAssocID="{F5E5AD70-396E-4E25-B917-724284B5E40E}" presName="hierRoot2" presStyleCnt="0">
        <dgm:presLayoutVars>
          <dgm:hierBranch val="init"/>
        </dgm:presLayoutVars>
      </dgm:prSet>
      <dgm:spPr/>
    </dgm:pt>
    <dgm:pt modelId="{F81B6176-F6A5-4ECA-8C2C-ABBDD9D4BAD5}" type="pres">
      <dgm:prSet presAssocID="{F5E5AD70-396E-4E25-B917-724284B5E40E}" presName="rootComposite" presStyleCnt="0"/>
      <dgm:spPr/>
    </dgm:pt>
    <dgm:pt modelId="{7ABF52AD-82B8-4F4D-B52F-E89BC38F8FAE}" type="pres">
      <dgm:prSet presAssocID="{F5E5AD70-396E-4E25-B917-724284B5E40E}" presName="rootText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48865786-923E-48B8-99F7-13617A24DB66}" type="pres">
      <dgm:prSet presAssocID="{F5E5AD70-396E-4E25-B917-724284B5E40E}" presName="rootConnector" presStyleLbl="node2" presStyleIdx="1" presStyleCnt="5"/>
      <dgm:spPr/>
      <dgm:t>
        <a:bodyPr/>
        <a:lstStyle/>
        <a:p>
          <a:endParaRPr lang="uk-UA"/>
        </a:p>
      </dgm:t>
    </dgm:pt>
    <dgm:pt modelId="{2ED39AA6-E85C-4358-B6A6-57C35C0EF784}" type="pres">
      <dgm:prSet presAssocID="{F5E5AD70-396E-4E25-B917-724284B5E40E}" presName="hierChild4" presStyleCnt="0"/>
      <dgm:spPr/>
    </dgm:pt>
    <dgm:pt modelId="{F66EA33D-5042-485F-B55F-CC69B8766A2B}" type="pres">
      <dgm:prSet presAssocID="{F5E5AD70-396E-4E25-B917-724284B5E40E}" presName="hierChild5" presStyleCnt="0"/>
      <dgm:spPr/>
    </dgm:pt>
    <dgm:pt modelId="{2AA0D60F-28D1-4C79-BCA4-28F33376DF3D}" type="pres">
      <dgm:prSet presAssocID="{93A227FD-7AF1-47B6-BCE4-F1326946B0DA}" presName="Name37" presStyleLbl="parChTrans1D2" presStyleIdx="2" presStyleCnt="5"/>
      <dgm:spPr/>
      <dgm:t>
        <a:bodyPr/>
        <a:lstStyle/>
        <a:p>
          <a:endParaRPr lang="uk-UA"/>
        </a:p>
      </dgm:t>
    </dgm:pt>
    <dgm:pt modelId="{4B5BA2E3-5A4C-4C96-AEFE-36CF28A10E9C}" type="pres">
      <dgm:prSet presAssocID="{47C536A2-67A2-4603-B82B-06186F809D4A}" presName="hierRoot2" presStyleCnt="0">
        <dgm:presLayoutVars>
          <dgm:hierBranch val="init"/>
        </dgm:presLayoutVars>
      </dgm:prSet>
      <dgm:spPr/>
    </dgm:pt>
    <dgm:pt modelId="{28DE3C3B-7B20-48C3-A729-3C966406DFB4}" type="pres">
      <dgm:prSet presAssocID="{47C536A2-67A2-4603-B82B-06186F809D4A}" presName="rootComposite" presStyleCnt="0"/>
      <dgm:spPr/>
    </dgm:pt>
    <dgm:pt modelId="{F24BFF90-5EF2-4C2B-96CA-AF64CE8FAFEC}" type="pres">
      <dgm:prSet presAssocID="{47C536A2-67A2-4603-B82B-06186F809D4A}" presName="rootText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B86AA309-644A-4746-B019-A6C4A4EBD239}" type="pres">
      <dgm:prSet presAssocID="{47C536A2-67A2-4603-B82B-06186F809D4A}" presName="rootConnector" presStyleLbl="node2" presStyleIdx="2" presStyleCnt="5"/>
      <dgm:spPr/>
      <dgm:t>
        <a:bodyPr/>
        <a:lstStyle/>
        <a:p>
          <a:endParaRPr lang="uk-UA"/>
        </a:p>
      </dgm:t>
    </dgm:pt>
    <dgm:pt modelId="{C6E7A7BF-F19C-43EF-B3D9-B426B61318B9}" type="pres">
      <dgm:prSet presAssocID="{47C536A2-67A2-4603-B82B-06186F809D4A}" presName="hierChild4" presStyleCnt="0"/>
      <dgm:spPr/>
    </dgm:pt>
    <dgm:pt modelId="{AB4742FD-34F8-4CA8-8E7B-B6B077FAA194}" type="pres">
      <dgm:prSet presAssocID="{47C536A2-67A2-4603-B82B-06186F809D4A}" presName="hierChild5" presStyleCnt="0"/>
      <dgm:spPr/>
    </dgm:pt>
    <dgm:pt modelId="{69F04BD1-25DE-4732-9D69-67BFB7715DC7}" type="pres">
      <dgm:prSet presAssocID="{DF5322E3-1DCD-4323-8102-8646BE937E57}" presName="Name37" presStyleLbl="parChTrans1D2" presStyleIdx="3" presStyleCnt="5"/>
      <dgm:spPr/>
      <dgm:t>
        <a:bodyPr/>
        <a:lstStyle/>
        <a:p>
          <a:endParaRPr lang="uk-UA"/>
        </a:p>
      </dgm:t>
    </dgm:pt>
    <dgm:pt modelId="{BE85A868-D64D-4C25-A9D3-50AE45D135F2}" type="pres">
      <dgm:prSet presAssocID="{6A3D396B-6CAA-4C63-B0A0-79A872ADCE3B}" presName="hierRoot2" presStyleCnt="0">
        <dgm:presLayoutVars>
          <dgm:hierBranch val="init"/>
        </dgm:presLayoutVars>
      </dgm:prSet>
      <dgm:spPr/>
    </dgm:pt>
    <dgm:pt modelId="{140EC54E-B605-473F-9BF0-963AAD0D46E1}" type="pres">
      <dgm:prSet presAssocID="{6A3D396B-6CAA-4C63-B0A0-79A872ADCE3B}" presName="rootComposite" presStyleCnt="0"/>
      <dgm:spPr/>
    </dgm:pt>
    <dgm:pt modelId="{F875DD85-C65A-480E-9AC0-099E65E81332}" type="pres">
      <dgm:prSet presAssocID="{6A3D396B-6CAA-4C63-B0A0-79A872ADCE3B}" presName="rootText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E7AA3694-A56E-4663-947D-9B89B1F4608C}" type="pres">
      <dgm:prSet presAssocID="{6A3D396B-6CAA-4C63-B0A0-79A872ADCE3B}" presName="rootConnector" presStyleLbl="node2" presStyleIdx="3" presStyleCnt="5"/>
      <dgm:spPr/>
      <dgm:t>
        <a:bodyPr/>
        <a:lstStyle/>
        <a:p>
          <a:endParaRPr lang="uk-UA"/>
        </a:p>
      </dgm:t>
    </dgm:pt>
    <dgm:pt modelId="{3301E870-2F26-4303-B864-11CFEC6DA34C}" type="pres">
      <dgm:prSet presAssocID="{6A3D396B-6CAA-4C63-B0A0-79A872ADCE3B}" presName="hierChild4" presStyleCnt="0"/>
      <dgm:spPr/>
    </dgm:pt>
    <dgm:pt modelId="{E6105468-95A4-4DBE-8D62-0488B5CD247E}" type="pres">
      <dgm:prSet presAssocID="{6A3D396B-6CAA-4C63-B0A0-79A872ADCE3B}" presName="hierChild5" presStyleCnt="0"/>
      <dgm:spPr/>
    </dgm:pt>
    <dgm:pt modelId="{418B620B-BD7F-423B-8627-1D28E8AB87E0}" type="pres">
      <dgm:prSet presAssocID="{36F18359-2428-4C2F-95F6-6093B4707ACF}" presName="Name37" presStyleLbl="parChTrans1D2" presStyleIdx="4" presStyleCnt="5"/>
      <dgm:spPr/>
      <dgm:t>
        <a:bodyPr/>
        <a:lstStyle/>
        <a:p>
          <a:endParaRPr lang="uk-UA"/>
        </a:p>
      </dgm:t>
    </dgm:pt>
    <dgm:pt modelId="{1D3EC606-1781-4D9B-832A-CDF5447EAD85}" type="pres">
      <dgm:prSet presAssocID="{6F52FB00-1F8E-4C37-91C7-785DBEB02D5D}" presName="hierRoot2" presStyleCnt="0">
        <dgm:presLayoutVars>
          <dgm:hierBranch val="init"/>
        </dgm:presLayoutVars>
      </dgm:prSet>
      <dgm:spPr/>
    </dgm:pt>
    <dgm:pt modelId="{B0420707-3C43-4894-8C77-E08B77A71993}" type="pres">
      <dgm:prSet presAssocID="{6F52FB00-1F8E-4C37-91C7-785DBEB02D5D}" presName="rootComposite" presStyleCnt="0"/>
      <dgm:spPr/>
    </dgm:pt>
    <dgm:pt modelId="{F4A7B67B-7C97-495A-9E6A-0F2ADE562A56}" type="pres">
      <dgm:prSet presAssocID="{6F52FB00-1F8E-4C37-91C7-785DBEB02D5D}" presName="rootText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56B99832-DB50-4C9D-927E-9A5CED0BB6DC}" type="pres">
      <dgm:prSet presAssocID="{6F52FB00-1F8E-4C37-91C7-785DBEB02D5D}" presName="rootConnector" presStyleLbl="node2" presStyleIdx="4" presStyleCnt="5"/>
      <dgm:spPr/>
      <dgm:t>
        <a:bodyPr/>
        <a:lstStyle/>
        <a:p>
          <a:endParaRPr lang="uk-UA"/>
        </a:p>
      </dgm:t>
    </dgm:pt>
    <dgm:pt modelId="{0A4B9471-26BC-4F51-B67F-0D4B2F64DFFE}" type="pres">
      <dgm:prSet presAssocID="{6F52FB00-1F8E-4C37-91C7-785DBEB02D5D}" presName="hierChild4" presStyleCnt="0"/>
      <dgm:spPr/>
    </dgm:pt>
    <dgm:pt modelId="{81337C7B-E905-4D61-9DDF-6690A2A079FD}" type="pres">
      <dgm:prSet presAssocID="{6F52FB00-1F8E-4C37-91C7-785DBEB02D5D}" presName="hierChild5" presStyleCnt="0"/>
      <dgm:spPr/>
    </dgm:pt>
    <dgm:pt modelId="{777E76F6-237E-467B-96E2-73626CFE9E40}" type="pres">
      <dgm:prSet presAssocID="{B498BB7D-CCEB-453A-8E2C-AA3F7827D582}" presName="hierChild3" presStyleCnt="0"/>
      <dgm:spPr/>
    </dgm:pt>
  </dgm:ptLst>
  <dgm:cxnLst>
    <dgm:cxn modelId="{C40DA5D1-9BA6-4D79-8DAA-17D191B0FD47}" type="presOf" srcId="{DF5322E3-1DCD-4323-8102-8646BE937E57}" destId="{69F04BD1-25DE-4732-9D69-67BFB7715DC7}" srcOrd="0" destOrd="0" presId="urn:microsoft.com/office/officeart/2005/8/layout/orgChart1"/>
    <dgm:cxn modelId="{7E654160-C739-4C11-8177-2C90FF96DA86}" srcId="{B498BB7D-CCEB-453A-8E2C-AA3F7827D582}" destId="{47C536A2-67A2-4603-B82B-06186F809D4A}" srcOrd="2" destOrd="0" parTransId="{93A227FD-7AF1-47B6-BCE4-F1326946B0DA}" sibTransId="{7C465B9D-7D43-4A5C-BDD1-DF23C63611B8}"/>
    <dgm:cxn modelId="{073736ED-2583-4087-BDC6-3244B84062E4}" type="presOf" srcId="{B498BB7D-CCEB-453A-8E2C-AA3F7827D582}" destId="{F616D17E-EC6E-46AB-935B-55B49D4EF812}" srcOrd="0" destOrd="0" presId="urn:microsoft.com/office/officeart/2005/8/layout/orgChart1"/>
    <dgm:cxn modelId="{36F1384F-5CCF-4C73-9356-8C918B19AC94}" type="presOf" srcId="{40EB600B-3AAC-459A-BEE5-99A26429B30E}" destId="{8B003023-4A54-4F29-AD6B-A41390A53F28}" srcOrd="0" destOrd="0" presId="urn:microsoft.com/office/officeart/2005/8/layout/orgChart1"/>
    <dgm:cxn modelId="{57D06D4B-0524-454F-9A0C-0413B67EDF4C}" srcId="{B498BB7D-CCEB-453A-8E2C-AA3F7827D582}" destId="{6F52FB00-1F8E-4C37-91C7-785DBEB02D5D}" srcOrd="4" destOrd="0" parTransId="{36F18359-2428-4C2F-95F6-6093B4707ACF}" sibTransId="{59D8F988-7641-47F6-8264-EDC2DA2551B5}"/>
    <dgm:cxn modelId="{D7173219-6520-4F4E-914E-4B89330BFCDC}" srcId="{B498BB7D-CCEB-453A-8E2C-AA3F7827D582}" destId="{1B3C1AC9-FEE9-4CA7-ACC5-6801CD4095CC}" srcOrd="0" destOrd="0" parTransId="{40EB600B-3AAC-459A-BEE5-99A26429B30E}" sibTransId="{BE31236E-18FB-4CBA-9751-33E7CBD1BBA8}"/>
    <dgm:cxn modelId="{F0514AE9-FAA7-4367-B07E-BFF72DD8D8AD}" type="presOf" srcId="{1B3C1AC9-FEE9-4CA7-ACC5-6801CD4095CC}" destId="{C66514ED-0F2F-46B8-93E2-24A5129F6AEF}" srcOrd="1" destOrd="0" presId="urn:microsoft.com/office/officeart/2005/8/layout/orgChart1"/>
    <dgm:cxn modelId="{BC9B778C-A2AC-42DE-A5D8-45A23CFCDA58}" type="presOf" srcId="{B498BB7D-CCEB-453A-8E2C-AA3F7827D582}" destId="{17F226CF-362E-4BB9-9943-DC4E1EC9E912}" srcOrd="1" destOrd="0" presId="urn:microsoft.com/office/officeart/2005/8/layout/orgChart1"/>
    <dgm:cxn modelId="{B386DCE2-1980-4687-B767-A1192DFB1B8F}" type="presOf" srcId="{1B3C1AC9-FEE9-4CA7-ACC5-6801CD4095CC}" destId="{45B62DD1-E6F6-4385-BAD7-93372DC2E172}" srcOrd="0" destOrd="0" presId="urn:microsoft.com/office/officeart/2005/8/layout/orgChart1"/>
    <dgm:cxn modelId="{57CE6CC4-00EB-4F57-B8EA-82013F33DCCF}" type="presOf" srcId="{36F18359-2428-4C2F-95F6-6093B4707ACF}" destId="{418B620B-BD7F-423B-8627-1D28E8AB87E0}" srcOrd="0" destOrd="0" presId="urn:microsoft.com/office/officeart/2005/8/layout/orgChart1"/>
    <dgm:cxn modelId="{BDA97B55-F1DA-4D72-8EDF-59FACB6C5AAD}" type="presOf" srcId="{F5E5AD70-396E-4E25-B917-724284B5E40E}" destId="{7ABF52AD-82B8-4F4D-B52F-E89BC38F8FAE}" srcOrd="0" destOrd="0" presId="urn:microsoft.com/office/officeart/2005/8/layout/orgChart1"/>
    <dgm:cxn modelId="{102CA845-3F50-492F-9F18-EF74DC566252}" srcId="{B498BB7D-CCEB-453A-8E2C-AA3F7827D582}" destId="{6A3D396B-6CAA-4C63-B0A0-79A872ADCE3B}" srcOrd="3" destOrd="0" parTransId="{DF5322E3-1DCD-4323-8102-8646BE937E57}" sibTransId="{9656D645-1F53-432D-BD14-3E139265B2F0}"/>
    <dgm:cxn modelId="{47AFA7B3-9494-4AD9-BD92-28CC8EEBBDBF}" type="presOf" srcId="{93A227FD-7AF1-47B6-BCE4-F1326946B0DA}" destId="{2AA0D60F-28D1-4C79-BCA4-28F33376DF3D}" srcOrd="0" destOrd="0" presId="urn:microsoft.com/office/officeart/2005/8/layout/orgChart1"/>
    <dgm:cxn modelId="{4AD77C6C-B16C-4555-AF0E-2746F3C7BE9F}" srcId="{B498BB7D-CCEB-453A-8E2C-AA3F7827D582}" destId="{F5E5AD70-396E-4E25-B917-724284B5E40E}" srcOrd="1" destOrd="0" parTransId="{4C28708D-E9FE-4ED6-8B1E-7272D897D44B}" sibTransId="{E83E6736-F1C5-46A1-9539-522B3717401C}"/>
    <dgm:cxn modelId="{8175F71E-3D21-4A63-8E04-23BCF890F8E3}" type="presOf" srcId="{47C536A2-67A2-4603-B82B-06186F809D4A}" destId="{B86AA309-644A-4746-B019-A6C4A4EBD239}" srcOrd="1" destOrd="0" presId="urn:microsoft.com/office/officeart/2005/8/layout/orgChart1"/>
    <dgm:cxn modelId="{A2FC24A5-A6E7-4DAB-9915-323742952B73}" type="presOf" srcId="{6A3D396B-6CAA-4C63-B0A0-79A872ADCE3B}" destId="{F875DD85-C65A-480E-9AC0-099E65E81332}" srcOrd="0" destOrd="0" presId="urn:microsoft.com/office/officeart/2005/8/layout/orgChart1"/>
    <dgm:cxn modelId="{0622F921-B666-488F-95AF-18D123641BC9}" type="presOf" srcId="{4C28708D-E9FE-4ED6-8B1E-7272D897D44B}" destId="{CA4DAF10-028B-4A31-9F60-665404F407F8}" srcOrd="0" destOrd="0" presId="urn:microsoft.com/office/officeart/2005/8/layout/orgChart1"/>
    <dgm:cxn modelId="{9070C8B0-1C5B-4B7A-9574-782B08DEF9EF}" type="presOf" srcId="{6F52FB00-1F8E-4C37-91C7-785DBEB02D5D}" destId="{F4A7B67B-7C97-495A-9E6A-0F2ADE562A56}" srcOrd="0" destOrd="0" presId="urn:microsoft.com/office/officeart/2005/8/layout/orgChart1"/>
    <dgm:cxn modelId="{90D76434-B761-4612-AF00-95FAA85B9444}" type="presOf" srcId="{6A3D396B-6CAA-4C63-B0A0-79A872ADCE3B}" destId="{E7AA3694-A56E-4663-947D-9B89B1F4608C}" srcOrd="1" destOrd="0" presId="urn:microsoft.com/office/officeart/2005/8/layout/orgChart1"/>
    <dgm:cxn modelId="{21279C8D-04F0-4A1D-85ED-3A7B002C5733}" srcId="{12B4A4C5-8502-474C-8087-441A3F417BB6}" destId="{B498BB7D-CCEB-453A-8E2C-AA3F7827D582}" srcOrd="0" destOrd="0" parTransId="{98C837DC-40A3-4F4C-A78F-F09E52CF0356}" sibTransId="{2FF334FA-D495-463F-98BC-1F923FA63440}"/>
    <dgm:cxn modelId="{4173C485-25D1-48DC-BECA-1AC22C7F2800}" type="presOf" srcId="{F5E5AD70-396E-4E25-B917-724284B5E40E}" destId="{48865786-923E-48B8-99F7-13617A24DB66}" srcOrd="1" destOrd="0" presId="urn:microsoft.com/office/officeart/2005/8/layout/orgChart1"/>
    <dgm:cxn modelId="{C14B124F-87F8-4D2E-8E81-9C59EE51F510}" type="presOf" srcId="{12B4A4C5-8502-474C-8087-441A3F417BB6}" destId="{01F89851-F936-4954-B611-B83374AC1DD4}" srcOrd="0" destOrd="0" presId="urn:microsoft.com/office/officeart/2005/8/layout/orgChart1"/>
    <dgm:cxn modelId="{043A400A-03F0-4F7D-9FE8-6E554E3911A4}" type="presOf" srcId="{6F52FB00-1F8E-4C37-91C7-785DBEB02D5D}" destId="{56B99832-DB50-4C9D-927E-9A5CED0BB6DC}" srcOrd="1" destOrd="0" presId="urn:microsoft.com/office/officeart/2005/8/layout/orgChart1"/>
    <dgm:cxn modelId="{78D8C679-6438-400C-88F1-1954A92ABF3F}" type="presOf" srcId="{47C536A2-67A2-4603-B82B-06186F809D4A}" destId="{F24BFF90-5EF2-4C2B-96CA-AF64CE8FAFEC}" srcOrd="0" destOrd="0" presId="urn:microsoft.com/office/officeart/2005/8/layout/orgChart1"/>
    <dgm:cxn modelId="{F5B582CA-6F7B-4D4B-ABF3-11494844DDC1}" type="presParOf" srcId="{01F89851-F936-4954-B611-B83374AC1DD4}" destId="{EA9454EA-FB59-438F-B654-FF1CF459EF79}" srcOrd="0" destOrd="0" presId="urn:microsoft.com/office/officeart/2005/8/layout/orgChart1"/>
    <dgm:cxn modelId="{B47B6E65-F5A6-4F53-821F-BFD24FC30912}" type="presParOf" srcId="{EA9454EA-FB59-438F-B654-FF1CF459EF79}" destId="{845B2807-2D58-4351-B55A-3FDAAA8132C1}" srcOrd="0" destOrd="0" presId="urn:microsoft.com/office/officeart/2005/8/layout/orgChart1"/>
    <dgm:cxn modelId="{1AC2CD55-A6F2-41A6-B213-FD57EF105042}" type="presParOf" srcId="{845B2807-2D58-4351-B55A-3FDAAA8132C1}" destId="{F616D17E-EC6E-46AB-935B-55B49D4EF812}" srcOrd="0" destOrd="0" presId="urn:microsoft.com/office/officeart/2005/8/layout/orgChart1"/>
    <dgm:cxn modelId="{F6769284-DB83-428E-9169-2711A2921C50}" type="presParOf" srcId="{845B2807-2D58-4351-B55A-3FDAAA8132C1}" destId="{17F226CF-362E-4BB9-9943-DC4E1EC9E912}" srcOrd="1" destOrd="0" presId="urn:microsoft.com/office/officeart/2005/8/layout/orgChart1"/>
    <dgm:cxn modelId="{468CFFD1-C590-44C3-BC47-E3B7116EC9BC}" type="presParOf" srcId="{EA9454EA-FB59-438F-B654-FF1CF459EF79}" destId="{8DCC6E0C-3058-4303-99D2-F10B5BDAE594}" srcOrd="1" destOrd="0" presId="urn:microsoft.com/office/officeart/2005/8/layout/orgChart1"/>
    <dgm:cxn modelId="{B9B1CBE3-6039-4117-B4D4-21921A57129F}" type="presParOf" srcId="{8DCC6E0C-3058-4303-99D2-F10B5BDAE594}" destId="{8B003023-4A54-4F29-AD6B-A41390A53F28}" srcOrd="0" destOrd="0" presId="urn:microsoft.com/office/officeart/2005/8/layout/orgChart1"/>
    <dgm:cxn modelId="{06ADA057-0F65-4E43-BC62-253855F3CA63}" type="presParOf" srcId="{8DCC6E0C-3058-4303-99D2-F10B5BDAE594}" destId="{FDB48E44-1C57-49A6-A039-1E3E404492A5}" srcOrd="1" destOrd="0" presId="urn:microsoft.com/office/officeart/2005/8/layout/orgChart1"/>
    <dgm:cxn modelId="{2E64976B-256F-4C9B-89C3-A973E091DE80}" type="presParOf" srcId="{FDB48E44-1C57-49A6-A039-1E3E404492A5}" destId="{46178DBA-04F6-423D-902A-5FDF4EFBE446}" srcOrd="0" destOrd="0" presId="urn:microsoft.com/office/officeart/2005/8/layout/orgChart1"/>
    <dgm:cxn modelId="{F3B4E661-F4F6-43F3-9E55-D808A2A62418}" type="presParOf" srcId="{46178DBA-04F6-423D-902A-5FDF4EFBE446}" destId="{45B62DD1-E6F6-4385-BAD7-93372DC2E172}" srcOrd="0" destOrd="0" presId="urn:microsoft.com/office/officeart/2005/8/layout/orgChart1"/>
    <dgm:cxn modelId="{7C925128-51B6-4B20-8C1B-6B41CC2F02F4}" type="presParOf" srcId="{46178DBA-04F6-423D-902A-5FDF4EFBE446}" destId="{C66514ED-0F2F-46B8-93E2-24A5129F6AEF}" srcOrd="1" destOrd="0" presId="urn:microsoft.com/office/officeart/2005/8/layout/orgChart1"/>
    <dgm:cxn modelId="{57DF244F-A67B-46FA-851F-8B4B62A98FF8}" type="presParOf" srcId="{FDB48E44-1C57-49A6-A039-1E3E404492A5}" destId="{4289CDE6-498B-426F-B8F5-6D0A3F8339BE}" srcOrd="1" destOrd="0" presId="urn:microsoft.com/office/officeart/2005/8/layout/orgChart1"/>
    <dgm:cxn modelId="{98F84254-3B79-4D81-BD84-629C33583C50}" type="presParOf" srcId="{FDB48E44-1C57-49A6-A039-1E3E404492A5}" destId="{6679C9A0-E76C-4753-B7C7-015629F995C7}" srcOrd="2" destOrd="0" presId="urn:microsoft.com/office/officeart/2005/8/layout/orgChart1"/>
    <dgm:cxn modelId="{547EF238-97A7-4079-8ED4-0EEAA56AC376}" type="presParOf" srcId="{8DCC6E0C-3058-4303-99D2-F10B5BDAE594}" destId="{CA4DAF10-028B-4A31-9F60-665404F407F8}" srcOrd="2" destOrd="0" presId="urn:microsoft.com/office/officeart/2005/8/layout/orgChart1"/>
    <dgm:cxn modelId="{CCD8B8D9-4690-4A9D-80F5-EB203C17DF95}" type="presParOf" srcId="{8DCC6E0C-3058-4303-99D2-F10B5BDAE594}" destId="{D7FE3980-BF36-4EC5-A662-6A816F0CCFA3}" srcOrd="3" destOrd="0" presId="urn:microsoft.com/office/officeart/2005/8/layout/orgChart1"/>
    <dgm:cxn modelId="{8280B0B6-2FCB-47C1-A362-A6F443D35FC0}" type="presParOf" srcId="{D7FE3980-BF36-4EC5-A662-6A816F0CCFA3}" destId="{F81B6176-F6A5-4ECA-8C2C-ABBDD9D4BAD5}" srcOrd="0" destOrd="0" presId="urn:microsoft.com/office/officeart/2005/8/layout/orgChart1"/>
    <dgm:cxn modelId="{91783459-DBAA-4E03-BA03-F363850C48A7}" type="presParOf" srcId="{F81B6176-F6A5-4ECA-8C2C-ABBDD9D4BAD5}" destId="{7ABF52AD-82B8-4F4D-B52F-E89BC38F8FAE}" srcOrd="0" destOrd="0" presId="urn:microsoft.com/office/officeart/2005/8/layout/orgChart1"/>
    <dgm:cxn modelId="{AC469DA3-0D66-4096-9498-7E8FDDD440E0}" type="presParOf" srcId="{F81B6176-F6A5-4ECA-8C2C-ABBDD9D4BAD5}" destId="{48865786-923E-48B8-99F7-13617A24DB66}" srcOrd="1" destOrd="0" presId="urn:microsoft.com/office/officeart/2005/8/layout/orgChart1"/>
    <dgm:cxn modelId="{64B6E824-5E0F-43A8-BF9F-A37493ED9F4C}" type="presParOf" srcId="{D7FE3980-BF36-4EC5-A662-6A816F0CCFA3}" destId="{2ED39AA6-E85C-4358-B6A6-57C35C0EF784}" srcOrd="1" destOrd="0" presId="urn:microsoft.com/office/officeart/2005/8/layout/orgChart1"/>
    <dgm:cxn modelId="{8E236D13-E626-452E-BADB-A8786B053859}" type="presParOf" srcId="{D7FE3980-BF36-4EC5-A662-6A816F0CCFA3}" destId="{F66EA33D-5042-485F-B55F-CC69B8766A2B}" srcOrd="2" destOrd="0" presId="urn:microsoft.com/office/officeart/2005/8/layout/orgChart1"/>
    <dgm:cxn modelId="{F754A86A-3C3A-4F22-9ECE-C75029237051}" type="presParOf" srcId="{8DCC6E0C-3058-4303-99D2-F10B5BDAE594}" destId="{2AA0D60F-28D1-4C79-BCA4-28F33376DF3D}" srcOrd="4" destOrd="0" presId="urn:microsoft.com/office/officeart/2005/8/layout/orgChart1"/>
    <dgm:cxn modelId="{559BC201-DD7C-4A31-A0FC-214FF923E098}" type="presParOf" srcId="{8DCC6E0C-3058-4303-99D2-F10B5BDAE594}" destId="{4B5BA2E3-5A4C-4C96-AEFE-36CF28A10E9C}" srcOrd="5" destOrd="0" presId="urn:microsoft.com/office/officeart/2005/8/layout/orgChart1"/>
    <dgm:cxn modelId="{ED8513FC-868F-4C94-A4E3-FD2524364F16}" type="presParOf" srcId="{4B5BA2E3-5A4C-4C96-AEFE-36CF28A10E9C}" destId="{28DE3C3B-7B20-48C3-A729-3C966406DFB4}" srcOrd="0" destOrd="0" presId="urn:microsoft.com/office/officeart/2005/8/layout/orgChart1"/>
    <dgm:cxn modelId="{980282C3-FB9F-4053-9D79-166AAB54831D}" type="presParOf" srcId="{28DE3C3B-7B20-48C3-A729-3C966406DFB4}" destId="{F24BFF90-5EF2-4C2B-96CA-AF64CE8FAFEC}" srcOrd="0" destOrd="0" presId="urn:microsoft.com/office/officeart/2005/8/layout/orgChart1"/>
    <dgm:cxn modelId="{5064F3D5-B0B8-47D9-B117-08745DBE51A4}" type="presParOf" srcId="{28DE3C3B-7B20-48C3-A729-3C966406DFB4}" destId="{B86AA309-644A-4746-B019-A6C4A4EBD239}" srcOrd="1" destOrd="0" presId="urn:microsoft.com/office/officeart/2005/8/layout/orgChart1"/>
    <dgm:cxn modelId="{72B100AF-142E-4BC3-A9C8-06F02D3162AE}" type="presParOf" srcId="{4B5BA2E3-5A4C-4C96-AEFE-36CF28A10E9C}" destId="{C6E7A7BF-F19C-43EF-B3D9-B426B61318B9}" srcOrd="1" destOrd="0" presId="urn:microsoft.com/office/officeart/2005/8/layout/orgChart1"/>
    <dgm:cxn modelId="{9F5E35F1-0220-4AA4-AC0B-4A1B2275C344}" type="presParOf" srcId="{4B5BA2E3-5A4C-4C96-AEFE-36CF28A10E9C}" destId="{AB4742FD-34F8-4CA8-8E7B-B6B077FAA194}" srcOrd="2" destOrd="0" presId="urn:microsoft.com/office/officeart/2005/8/layout/orgChart1"/>
    <dgm:cxn modelId="{73343016-5A84-4BEE-91B4-1CEA5F789E35}" type="presParOf" srcId="{8DCC6E0C-3058-4303-99D2-F10B5BDAE594}" destId="{69F04BD1-25DE-4732-9D69-67BFB7715DC7}" srcOrd="6" destOrd="0" presId="urn:microsoft.com/office/officeart/2005/8/layout/orgChart1"/>
    <dgm:cxn modelId="{70CB54E6-22DD-4A5F-8694-29DBE1636D09}" type="presParOf" srcId="{8DCC6E0C-3058-4303-99D2-F10B5BDAE594}" destId="{BE85A868-D64D-4C25-A9D3-50AE45D135F2}" srcOrd="7" destOrd="0" presId="urn:microsoft.com/office/officeart/2005/8/layout/orgChart1"/>
    <dgm:cxn modelId="{D2F3FB41-6B93-47BA-8314-0D4506102716}" type="presParOf" srcId="{BE85A868-D64D-4C25-A9D3-50AE45D135F2}" destId="{140EC54E-B605-473F-9BF0-963AAD0D46E1}" srcOrd="0" destOrd="0" presId="urn:microsoft.com/office/officeart/2005/8/layout/orgChart1"/>
    <dgm:cxn modelId="{F90B2E3A-5B7B-4760-861A-82A5911B82EB}" type="presParOf" srcId="{140EC54E-B605-473F-9BF0-963AAD0D46E1}" destId="{F875DD85-C65A-480E-9AC0-099E65E81332}" srcOrd="0" destOrd="0" presId="urn:microsoft.com/office/officeart/2005/8/layout/orgChart1"/>
    <dgm:cxn modelId="{3DC9ED1B-2576-4487-A120-B46E5CC10F64}" type="presParOf" srcId="{140EC54E-B605-473F-9BF0-963AAD0D46E1}" destId="{E7AA3694-A56E-4663-947D-9B89B1F4608C}" srcOrd="1" destOrd="0" presId="urn:microsoft.com/office/officeart/2005/8/layout/orgChart1"/>
    <dgm:cxn modelId="{C13CCE1E-E5F1-4DEB-9771-B02D7C447A0A}" type="presParOf" srcId="{BE85A868-D64D-4C25-A9D3-50AE45D135F2}" destId="{3301E870-2F26-4303-B864-11CFEC6DA34C}" srcOrd="1" destOrd="0" presId="urn:microsoft.com/office/officeart/2005/8/layout/orgChart1"/>
    <dgm:cxn modelId="{386D2858-7148-46BF-AAB3-1B4C07010B01}" type="presParOf" srcId="{BE85A868-D64D-4C25-A9D3-50AE45D135F2}" destId="{E6105468-95A4-4DBE-8D62-0488B5CD247E}" srcOrd="2" destOrd="0" presId="urn:microsoft.com/office/officeart/2005/8/layout/orgChart1"/>
    <dgm:cxn modelId="{CEC36353-455A-4B04-BD15-58612E7C1789}" type="presParOf" srcId="{8DCC6E0C-3058-4303-99D2-F10B5BDAE594}" destId="{418B620B-BD7F-423B-8627-1D28E8AB87E0}" srcOrd="8" destOrd="0" presId="urn:microsoft.com/office/officeart/2005/8/layout/orgChart1"/>
    <dgm:cxn modelId="{2C0E6BB2-B8FB-43B0-81EA-C45DB5C19447}" type="presParOf" srcId="{8DCC6E0C-3058-4303-99D2-F10B5BDAE594}" destId="{1D3EC606-1781-4D9B-832A-CDF5447EAD85}" srcOrd="9" destOrd="0" presId="urn:microsoft.com/office/officeart/2005/8/layout/orgChart1"/>
    <dgm:cxn modelId="{74C77131-312B-4A9A-A361-84AC88A849F5}" type="presParOf" srcId="{1D3EC606-1781-4D9B-832A-CDF5447EAD85}" destId="{B0420707-3C43-4894-8C77-E08B77A71993}" srcOrd="0" destOrd="0" presId="urn:microsoft.com/office/officeart/2005/8/layout/orgChart1"/>
    <dgm:cxn modelId="{4F4FE8A3-34C2-48AE-A280-6854D765641A}" type="presParOf" srcId="{B0420707-3C43-4894-8C77-E08B77A71993}" destId="{F4A7B67B-7C97-495A-9E6A-0F2ADE562A56}" srcOrd="0" destOrd="0" presId="urn:microsoft.com/office/officeart/2005/8/layout/orgChart1"/>
    <dgm:cxn modelId="{C1712A0F-A789-4A30-B6DE-E78FC619AB70}" type="presParOf" srcId="{B0420707-3C43-4894-8C77-E08B77A71993}" destId="{56B99832-DB50-4C9D-927E-9A5CED0BB6DC}" srcOrd="1" destOrd="0" presId="urn:microsoft.com/office/officeart/2005/8/layout/orgChart1"/>
    <dgm:cxn modelId="{4A66E171-BADF-443A-AC94-414070D2625D}" type="presParOf" srcId="{1D3EC606-1781-4D9B-832A-CDF5447EAD85}" destId="{0A4B9471-26BC-4F51-B67F-0D4B2F64DFFE}" srcOrd="1" destOrd="0" presId="urn:microsoft.com/office/officeart/2005/8/layout/orgChart1"/>
    <dgm:cxn modelId="{42635854-CFCC-42FB-86DB-D640450000A2}" type="presParOf" srcId="{1D3EC606-1781-4D9B-832A-CDF5447EAD85}" destId="{81337C7B-E905-4D61-9DDF-6690A2A079FD}" srcOrd="2" destOrd="0" presId="urn:microsoft.com/office/officeart/2005/8/layout/orgChart1"/>
    <dgm:cxn modelId="{AD97B045-4462-425F-AA3A-049E976732E8}" type="presParOf" srcId="{EA9454EA-FB59-438F-B654-FF1CF459EF79}" destId="{777E76F6-237E-467B-96E2-73626CFE9E40}" srcOrd="2" destOrd="0" presId="urn:microsoft.com/office/officeart/2005/8/layout/orgChart1"/>
  </dgm:cxnLst>
  <dgm:bg/>
  <dgm:whole>
    <a:ln>
      <a:noFill/>
    </a:ln>
  </dgm:whole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844450F-B797-426F-93BC-BDF7DA787BBA}" type="doc">
      <dgm:prSet loTypeId="urn:microsoft.com/office/officeart/2005/8/layout/radial5" loCatId="cycle" qsTypeId="urn:microsoft.com/office/officeart/2005/8/quickstyle/simple4" qsCatId="simple" csTypeId="urn:microsoft.com/office/officeart/2005/8/colors/accent6_1" csCatId="accent6" phldr="1"/>
      <dgm:spPr/>
      <dgm:t>
        <a:bodyPr/>
        <a:lstStyle/>
        <a:p>
          <a:endParaRPr lang="uk-UA"/>
        </a:p>
      </dgm:t>
    </dgm:pt>
    <dgm:pt modelId="{670CFD53-458D-498B-985B-E2D5BD0F562C}">
      <dgm:prSet phldrT="[Текст]" custT="1"/>
      <dgm:spPr/>
      <dgm:t>
        <a:bodyPr/>
        <a:lstStyle/>
        <a:p>
          <a:r>
            <a:rPr lang="uk-UA" sz="1400" b="1" dirty="0" smtClean="0"/>
            <a:t>Ландшафтна </a:t>
          </a:r>
        </a:p>
        <a:p>
          <a:r>
            <a:rPr lang="uk-UA" sz="1400" b="1" dirty="0" smtClean="0"/>
            <a:t>архітектура</a:t>
          </a:r>
          <a:endParaRPr lang="uk-UA" sz="1400" b="1" dirty="0"/>
        </a:p>
      </dgm:t>
    </dgm:pt>
    <dgm:pt modelId="{292C3D14-9DB9-4B1A-8AD7-E8A04CE9E63C}" type="parTrans" cxnId="{AF3A4F2B-ABB7-4BCB-8422-80566D6EF742}">
      <dgm:prSet/>
      <dgm:spPr/>
      <dgm:t>
        <a:bodyPr/>
        <a:lstStyle/>
        <a:p>
          <a:endParaRPr lang="uk-UA"/>
        </a:p>
      </dgm:t>
    </dgm:pt>
    <dgm:pt modelId="{C122CC50-89BE-4880-BDEC-CCB39729DCAC}" type="sibTrans" cxnId="{AF3A4F2B-ABB7-4BCB-8422-80566D6EF742}">
      <dgm:prSet/>
      <dgm:spPr/>
      <dgm:t>
        <a:bodyPr/>
        <a:lstStyle/>
        <a:p>
          <a:endParaRPr lang="uk-UA"/>
        </a:p>
      </dgm:t>
    </dgm:pt>
    <dgm:pt modelId="{CCD82C0E-4DC3-463E-8D27-180B18CCB322}">
      <dgm:prSet phldrT="[Текст]" custT="1"/>
      <dgm:spPr/>
      <dgm:t>
        <a:bodyPr/>
        <a:lstStyle/>
        <a:p>
          <a:r>
            <a:rPr lang="uk-UA" sz="1400" b="1" dirty="0" smtClean="0"/>
            <a:t>Бульвари</a:t>
          </a:r>
          <a:endParaRPr lang="uk-UA" sz="1400" b="1" dirty="0"/>
        </a:p>
      </dgm:t>
    </dgm:pt>
    <dgm:pt modelId="{A24BFEC5-BC0A-4FD0-B6B6-D0189A836456}" type="parTrans" cxnId="{B7FF17FE-0878-458C-97E0-CDEC2DA7F9B6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uk-UA"/>
        </a:p>
      </dgm:t>
    </dgm:pt>
    <dgm:pt modelId="{B8B74005-31D4-4FBF-BA50-BCD99F922350}" type="sibTrans" cxnId="{B7FF17FE-0878-458C-97E0-CDEC2DA7F9B6}">
      <dgm:prSet/>
      <dgm:spPr/>
      <dgm:t>
        <a:bodyPr/>
        <a:lstStyle/>
        <a:p>
          <a:endParaRPr lang="uk-UA"/>
        </a:p>
      </dgm:t>
    </dgm:pt>
    <dgm:pt modelId="{28BD9737-322C-4FB1-9CE8-B0F8CB999F2F}">
      <dgm:prSet phldrT="[Текст]" custT="1"/>
      <dgm:spPr/>
      <dgm:t>
        <a:bodyPr/>
        <a:lstStyle/>
        <a:p>
          <a:r>
            <a:rPr lang="uk-UA" sz="1400" b="1" dirty="0" smtClean="0"/>
            <a:t>Архітектура малих форм</a:t>
          </a:r>
          <a:endParaRPr lang="uk-UA" sz="1400" b="1" dirty="0"/>
        </a:p>
      </dgm:t>
    </dgm:pt>
    <dgm:pt modelId="{564D6993-622D-4640-8B22-7B03DBC9C820}" type="parTrans" cxnId="{73C2A4C0-2AAB-40D5-8892-B675AAFA02B1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uk-UA"/>
        </a:p>
      </dgm:t>
    </dgm:pt>
    <dgm:pt modelId="{3F50E423-CD58-4BA2-BCDA-35B9BFD365A5}" type="sibTrans" cxnId="{73C2A4C0-2AAB-40D5-8892-B675AAFA02B1}">
      <dgm:prSet/>
      <dgm:spPr/>
      <dgm:t>
        <a:bodyPr/>
        <a:lstStyle/>
        <a:p>
          <a:endParaRPr lang="uk-UA"/>
        </a:p>
      </dgm:t>
    </dgm:pt>
    <dgm:pt modelId="{84DAEB65-9201-4D6B-BDEA-14AF66EEB59E}">
      <dgm:prSet phldrT="[Текст]"/>
      <dgm:spPr/>
      <dgm:t>
        <a:bodyPr/>
        <a:lstStyle/>
        <a:p>
          <a:r>
            <a:rPr lang="uk-UA" b="1" dirty="0" smtClean="0"/>
            <a:t>Парки</a:t>
          </a:r>
          <a:endParaRPr lang="uk-UA" b="1" dirty="0"/>
        </a:p>
      </dgm:t>
    </dgm:pt>
    <dgm:pt modelId="{95894774-C8AD-467E-A542-E3165D562441}" type="parTrans" cxnId="{EB576926-BB23-46A4-BC88-28FC1C2EE3C0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uk-UA"/>
        </a:p>
      </dgm:t>
    </dgm:pt>
    <dgm:pt modelId="{FC2CCC94-B81B-47AE-8EB4-CF412D3CE66F}" type="sibTrans" cxnId="{EB576926-BB23-46A4-BC88-28FC1C2EE3C0}">
      <dgm:prSet/>
      <dgm:spPr/>
      <dgm:t>
        <a:bodyPr/>
        <a:lstStyle/>
        <a:p>
          <a:endParaRPr lang="uk-UA"/>
        </a:p>
      </dgm:t>
    </dgm:pt>
    <dgm:pt modelId="{D91F1F1A-A476-458C-A4CD-5C84F0B13FC2}">
      <dgm:prSet phldrT="[Текст]"/>
      <dgm:spPr/>
      <dgm:t>
        <a:bodyPr/>
        <a:lstStyle/>
        <a:p>
          <a:r>
            <a:rPr lang="uk-UA" b="1" dirty="0" smtClean="0"/>
            <a:t>Сквери</a:t>
          </a:r>
          <a:endParaRPr lang="uk-UA" b="1" dirty="0"/>
        </a:p>
      </dgm:t>
    </dgm:pt>
    <dgm:pt modelId="{2D18CC60-FA1E-4633-BE8D-B438665F438F}" type="parTrans" cxnId="{9A7A8C98-749E-40FD-A54A-308DECB94E94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uk-UA"/>
        </a:p>
      </dgm:t>
    </dgm:pt>
    <dgm:pt modelId="{D3047F51-4FBF-467F-9708-B56A3C9C4DBA}" type="sibTrans" cxnId="{9A7A8C98-749E-40FD-A54A-308DECB94E94}">
      <dgm:prSet/>
      <dgm:spPr/>
      <dgm:t>
        <a:bodyPr/>
        <a:lstStyle/>
        <a:p>
          <a:endParaRPr lang="uk-UA"/>
        </a:p>
      </dgm:t>
    </dgm:pt>
    <dgm:pt modelId="{8F607613-A26B-4FC7-96C1-1C64FCE982A0}" type="pres">
      <dgm:prSet presAssocID="{4844450F-B797-426F-93BC-BDF7DA787BBA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7A4202FB-15E3-460C-8A61-5DE0364371E4}" type="pres">
      <dgm:prSet presAssocID="{670CFD53-458D-498B-985B-E2D5BD0F562C}" presName="centerShape" presStyleLbl="node0" presStyleIdx="0" presStyleCnt="1" custScaleX="156746" custLinFactNeighborX="1247" custLinFactNeighborY="1903"/>
      <dgm:spPr/>
      <dgm:t>
        <a:bodyPr/>
        <a:lstStyle/>
        <a:p>
          <a:endParaRPr lang="uk-UA"/>
        </a:p>
      </dgm:t>
    </dgm:pt>
    <dgm:pt modelId="{C740B68B-97B0-4E8F-A0CE-C47E7290133D}" type="pres">
      <dgm:prSet presAssocID="{A24BFEC5-BC0A-4FD0-B6B6-D0189A836456}" presName="parTrans" presStyleLbl="sibTrans2D1" presStyleIdx="0" presStyleCnt="4"/>
      <dgm:spPr/>
      <dgm:t>
        <a:bodyPr/>
        <a:lstStyle/>
        <a:p>
          <a:endParaRPr lang="uk-UA"/>
        </a:p>
      </dgm:t>
    </dgm:pt>
    <dgm:pt modelId="{344F03B5-3488-4655-AD91-5B434D55F8F0}" type="pres">
      <dgm:prSet presAssocID="{A24BFEC5-BC0A-4FD0-B6B6-D0189A836456}" presName="connectorText" presStyleLbl="sibTrans2D1" presStyleIdx="0" presStyleCnt="4"/>
      <dgm:spPr/>
      <dgm:t>
        <a:bodyPr/>
        <a:lstStyle/>
        <a:p>
          <a:endParaRPr lang="uk-UA"/>
        </a:p>
      </dgm:t>
    </dgm:pt>
    <dgm:pt modelId="{0E8F4382-59DC-45A4-8E83-0AFCBDFBFA37}" type="pres">
      <dgm:prSet presAssocID="{CCD82C0E-4DC3-463E-8D27-180B18CCB322}" presName="node" presStyleLbl="node1" presStyleIdx="0" presStyleCnt="4" custScaleX="120335" custRadScaleRad="87170" custRadScaleInc="-19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0EA21D6-B619-4EA4-A913-9C69AA801168}" type="pres">
      <dgm:prSet presAssocID="{564D6993-622D-4640-8B22-7B03DBC9C820}" presName="parTrans" presStyleLbl="sibTrans2D1" presStyleIdx="1" presStyleCnt="4"/>
      <dgm:spPr/>
      <dgm:t>
        <a:bodyPr/>
        <a:lstStyle/>
        <a:p>
          <a:endParaRPr lang="uk-UA"/>
        </a:p>
      </dgm:t>
    </dgm:pt>
    <dgm:pt modelId="{A345649A-7838-4B86-A9EB-CBAF208E2EA9}" type="pres">
      <dgm:prSet presAssocID="{564D6993-622D-4640-8B22-7B03DBC9C820}" presName="connectorText" presStyleLbl="sibTrans2D1" presStyleIdx="1" presStyleCnt="4"/>
      <dgm:spPr/>
      <dgm:t>
        <a:bodyPr/>
        <a:lstStyle/>
        <a:p>
          <a:endParaRPr lang="uk-UA"/>
        </a:p>
      </dgm:t>
    </dgm:pt>
    <dgm:pt modelId="{AD57B3DC-9232-44C3-A36B-08463CF2139E}" type="pres">
      <dgm:prSet presAssocID="{28BD9737-322C-4FB1-9CE8-B0F8CB999F2F}" presName="node" presStyleLbl="node1" presStyleIdx="1" presStyleCnt="4" custScaleX="124443" custRadScaleRad="118857" custRadScaleInc="1751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CAEE70B-96B8-4F68-8CD3-135E39753A8E}" type="pres">
      <dgm:prSet presAssocID="{95894774-C8AD-467E-A542-E3165D562441}" presName="parTrans" presStyleLbl="sibTrans2D1" presStyleIdx="2" presStyleCnt="4"/>
      <dgm:spPr/>
      <dgm:t>
        <a:bodyPr/>
        <a:lstStyle/>
        <a:p>
          <a:endParaRPr lang="uk-UA"/>
        </a:p>
      </dgm:t>
    </dgm:pt>
    <dgm:pt modelId="{BC92B4C1-A537-46B7-8B7D-1699DE723B7B}" type="pres">
      <dgm:prSet presAssocID="{95894774-C8AD-467E-A542-E3165D562441}" presName="connectorText" presStyleLbl="sibTrans2D1" presStyleIdx="2" presStyleCnt="4"/>
      <dgm:spPr/>
      <dgm:t>
        <a:bodyPr/>
        <a:lstStyle/>
        <a:p>
          <a:endParaRPr lang="uk-UA"/>
        </a:p>
      </dgm:t>
    </dgm:pt>
    <dgm:pt modelId="{2BBEDF44-00E3-4C6A-94DC-203FF5BF8464}" type="pres">
      <dgm:prSet presAssocID="{84DAEB65-9201-4D6B-BDEA-14AF66EEB59E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4BE09E4-821E-4C5F-9775-0C415935C5F9}" type="pres">
      <dgm:prSet presAssocID="{2D18CC60-FA1E-4633-BE8D-B438665F438F}" presName="parTrans" presStyleLbl="sibTrans2D1" presStyleIdx="3" presStyleCnt="4"/>
      <dgm:spPr/>
      <dgm:t>
        <a:bodyPr/>
        <a:lstStyle/>
        <a:p>
          <a:endParaRPr lang="uk-UA"/>
        </a:p>
      </dgm:t>
    </dgm:pt>
    <dgm:pt modelId="{19B490A0-76AF-45FD-A054-D6EB19E30965}" type="pres">
      <dgm:prSet presAssocID="{2D18CC60-FA1E-4633-BE8D-B438665F438F}" presName="connectorText" presStyleLbl="sibTrans2D1" presStyleIdx="3" presStyleCnt="4"/>
      <dgm:spPr/>
      <dgm:t>
        <a:bodyPr/>
        <a:lstStyle/>
        <a:p>
          <a:endParaRPr lang="uk-UA"/>
        </a:p>
      </dgm:t>
    </dgm:pt>
    <dgm:pt modelId="{F690F50D-553D-4AB4-BD97-70AB30E3EC87}" type="pres">
      <dgm:prSet presAssocID="{D91F1F1A-A476-458C-A4CD-5C84F0B13FC2}" presName="node" presStyleLbl="node1" presStyleIdx="3" presStyleCnt="4" custScaleX="136376" custRadScaleRad="111450" custRadScaleInc="-1371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AC5017D3-64D3-4D91-AB0C-008C8B49C450}" type="presOf" srcId="{28BD9737-322C-4FB1-9CE8-B0F8CB999F2F}" destId="{AD57B3DC-9232-44C3-A36B-08463CF2139E}" srcOrd="0" destOrd="0" presId="urn:microsoft.com/office/officeart/2005/8/layout/radial5"/>
    <dgm:cxn modelId="{AF3A4F2B-ABB7-4BCB-8422-80566D6EF742}" srcId="{4844450F-B797-426F-93BC-BDF7DA787BBA}" destId="{670CFD53-458D-498B-985B-E2D5BD0F562C}" srcOrd="0" destOrd="0" parTransId="{292C3D14-9DB9-4B1A-8AD7-E8A04CE9E63C}" sibTransId="{C122CC50-89BE-4880-BDEC-CCB39729DCAC}"/>
    <dgm:cxn modelId="{CE089644-08B5-4956-ACAE-60CF11FBDB4D}" type="presOf" srcId="{2D18CC60-FA1E-4633-BE8D-B438665F438F}" destId="{19B490A0-76AF-45FD-A054-D6EB19E30965}" srcOrd="1" destOrd="0" presId="urn:microsoft.com/office/officeart/2005/8/layout/radial5"/>
    <dgm:cxn modelId="{B7FF17FE-0878-458C-97E0-CDEC2DA7F9B6}" srcId="{670CFD53-458D-498B-985B-E2D5BD0F562C}" destId="{CCD82C0E-4DC3-463E-8D27-180B18CCB322}" srcOrd="0" destOrd="0" parTransId="{A24BFEC5-BC0A-4FD0-B6B6-D0189A836456}" sibTransId="{B8B74005-31D4-4FBF-BA50-BCD99F922350}"/>
    <dgm:cxn modelId="{8875E8AF-8153-4E2B-87CB-9069B902E865}" type="presOf" srcId="{2D18CC60-FA1E-4633-BE8D-B438665F438F}" destId="{A4BE09E4-821E-4C5F-9775-0C415935C5F9}" srcOrd="0" destOrd="0" presId="urn:microsoft.com/office/officeart/2005/8/layout/radial5"/>
    <dgm:cxn modelId="{B788F74F-79A7-44DD-9E1A-949E4FC7F75B}" type="presOf" srcId="{CCD82C0E-4DC3-463E-8D27-180B18CCB322}" destId="{0E8F4382-59DC-45A4-8E83-0AFCBDFBFA37}" srcOrd="0" destOrd="0" presId="urn:microsoft.com/office/officeart/2005/8/layout/radial5"/>
    <dgm:cxn modelId="{EB576926-BB23-46A4-BC88-28FC1C2EE3C0}" srcId="{670CFD53-458D-498B-985B-E2D5BD0F562C}" destId="{84DAEB65-9201-4D6B-BDEA-14AF66EEB59E}" srcOrd="2" destOrd="0" parTransId="{95894774-C8AD-467E-A542-E3165D562441}" sibTransId="{FC2CCC94-B81B-47AE-8EB4-CF412D3CE66F}"/>
    <dgm:cxn modelId="{9A7A8C98-749E-40FD-A54A-308DECB94E94}" srcId="{670CFD53-458D-498B-985B-E2D5BD0F562C}" destId="{D91F1F1A-A476-458C-A4CD-5C84F0B13FC2}" srcOrd="3" destOrd="0" parTransId="{2D18CC60-FA1E-4633-BE8D-B438665F438F}" sibTransId="{D3047F51-4FBF-467F-9708-B56A3C9C4DBA}"/>
    <dgm:cxn modelId="{B8DD3BB3-6DFC-4088-8A39-03738A221F94}" type="presOf" srcId="{670CFD53-458D-498B-985B-E2D5BD0F562C}" destId="{7A4202FB-15E3-460C-8A61-5DE0364371E4}" srcOrd="0" destOrd="0" presId="urn:microsoft.com/office/officeart/2005/8/layout/radial5"/>
    <dgm:cxn modelId="{D89D6549-0B85-4130-B2DA-860F57480758}" type="presOf" srcId="{4844450F-B797-426F-93BC-BDF7DA787BBA}" destId="{8F607613-A26B-4FC7-96C1-1C64FCE982A0}" srcOrd="0" destOrd="0" presId="urn:microsoft.com/office/officeart/2005/8/layout/radial5"/>
    <dgm:cxn modelId="{A73032D7-A8D2-4B57-808A-9626027A344D}" type="presOf" srcId="{D91F1F1A-A476-458C-A4CD-5C84F0B13FC2}" destId="{F690F50D-553D-4AB4-BD97-70AB30E3EC87}" srcOrd="0" destOrd="0" presId="urn:microsoft.com/office/officeart/2005/8/layout/radial5"/>
    <dgm:cxn modelId="{73C2A4C0-2AAB-40D5-8892-B675AAFA02B1}" srcId="{670CFD53-458D-498B-985B-E2D5BD0F562C}" destId="{28BD9737-322C-4FB1-9CE8-B0F8CB999F2F}" srcOrd="1" destOrd="0" parTransId="{564D6993-622D-4640-8B22-7B03DBC9C820}" sibTransId="{3F50E423-CD58-4BA2-BCDA-35B9BFD365A5}"/>
    <dgm:cxn modelId="{C8E91CBB-E960-4182-80C2-23992279B8CF}" type="presOf" srcId="{564D6993-622D-4640-8B22-7B03DBC9C820}" destId="{A345649A-7838-4B86-A9EB-CBAF208E2EA9}" srcOrd="1" destOrd="0" presId="urn:microsoft.com/office/officeart/2005/8/layout/radial5"/>
    <dgm:cxn modelId="{2D84668B-D64D-4D6A-92B0-0695C01DCB9E}" type="presOf" srcId="{A24BFEC5-BC0A-4FD0-B6B6-D0189A836456}" destId="{C740B68B-97B0-4E8F-A0CE-C47E7290133D}" srcOrd="0" destOrd="0" presId="urn:microsoft.com/office/officeart/2005/8/layout/radial5"/>
    <dgm:cxn modelId="{DE1FE146-5179-4B8F-8466-1277DA708DD2}" type="presOf" srcId="{564D6993-622D-4640-8B22-7B03DBC9C820}" destId="{50EA21D6-B619-4EA4-A913-9C69AA801168}" srcOrd="0" destOrd="0" presId="urn:microsoft.com/office/officeart/2005/8/layout/radial5"/>
    <dgm:cxn modelId="{B56C08F1-8962-4E5B-B33B-E7372BE72771}" type="presOf" srcId="{A24BFEC5-BC0A-4FD0-B6B6-D0189A836456}" destId="{344F03B5-3488-4655-AD91-5B434D55F8F0}" srcOrd="1" destOrd="0" presId="urn:microsoft.com/office/officeart/2005/8/layout/radial5"/>
    <dgm:cxn modelId="{29C16166-6825-49DB-8435-AE19A4B60538}" type="presOf" srcId="{84DAEB65-9201-4D6B-BDEA-14AF66EEB59E}" destId="{2BBEDF44-00E3-4C6A-94DC-203FF5BF8464}" srcOrd="0" destOrd="0" presId="urn:microsoft.com/office/officeart/2005/8/layout/radial5"/>
    <dgm:cxn modelId="{DD4797C1-5E63-43EA-9D0B-E1AE1C05EDBF}" type="presOf" srcId="{95894774-C8AD-467E-A542-E3165D562441}" destId="{9CAEE70B-96B8-4F68-8CD3-135E39753A8E}" srcOrd="0" destOrd="0" presId="urn:microsoft.com/office/officeart/2005/8/layout/radial5"/>
    <dgm:cxn modelId="{1FBD6D5E-5726-49F6-8C64-E25669105025}" type="presOf" srcId="{95894774-C8AD-467E-A542-E3165D562441}" destId="{BC92B4C1-A537-46B7-8B7D-1699DE723B7B}" srcOrd="1" destOrd="0" presId="urn:microsoft.com/office/officeart/2005/8/layout/radial5"/>
    <dgm:cxn modelId="{15FC8FA8-51D4-4021-9731-673303ED2C44}" type="presParOf" srcId="{8F607613-A26B-4FC7-96C1-1C64FCE982A0}" destId="{7A4202FB-15E3-460C-8A61-5DE0364371E4}" srcOrd="0" destOrd="0" presId="urn:microsoft.com/office/officeart/2005/8/layout/radial5"/>
    <dgm:cxn modelId="{4F4FE358-F60F-4034-863B-5C5A3D8D8588}" type="presParOf" srcId="{8F607613-A26B-4FC7-96C1-1C64FCE982A0}" destId="{C740B68B-97B0-4E8F-A0CE-C47E7290133D}" srcOrd="1" destOrd="0" presId="urn:microsoft.com/office/officeart/2005/8/layout/radial5"/>
    <dgm:cxn modelId="{1472A159-B074-4B65-9040-370650F83D28}" type="presParOf" srcId="{C740B68B-97B0-4E8F-A0CE-C47E7290133D}" destId="{344F03B5-3488-4655-AD91-5B434D55F8F0}" srcOrd="0" destOrd="0" presId="urn:microsoft.com/office/officeart/2005/8/layout/radial5"/>
    <dgm:cxn modelId="{26A90F03-CE47-40EA-A492-C85D549D84E6}" type="presParOf" srcId="{8F607613-A26B-4FC7-96C1-1C64FCE982A0}" destId="{0E8F4382-59DC-45A4-8E83-0AFCBDFBFA37}" srcOrd="2" destOrd="0" presId="urn:microsoft.com/office/officeart/2005/8/layout/radial5"/>
    <dgm:cxn modelId="{FA400A4A-5855-454C-B0CE-84C15067FA0F}" type="presParOf" srcId="{8F607613-A26B-4FC7-96C1-1C64FCE982A0}" destId="{50EA21D6-B619-4EA4-A913-9C69AA801168}" srcOrd="3" destOrd="0" presId="urn:microsoft.com/office/officeart/2005/8/layout/radial5"/>
    <dgm:cxn modelId="{39D86942-E507-4BA6-8AE3-D752D7FCB3BE}" type="presParOf" srcId="{50EA21D6-B619-4EA4-A913-9C69AA801168}" destId="{A345649A-7838-4B86-A9EB-CBAF208E2EA9}" srcOrd="0" destOrd="0" presId="urn:microsoft.com/office/officeart/2005/8/layout/radial5"/>
    <dgm:cxn modelId="{2DD4B8F0-9C63-49F1-B1E5-4A5F123A0EBB}" type="presParOf" srcId="{8F607613-A26B-4FC7-96C1-1C64FCE982A0}" destId="{AD57B3DC-9232-44C3-A36B-08463CF2139E}" srcOrd="4" destOrd="0" presId="urn:microsoft.com/office/officeart/2005/8/layout/radial5"/>
    <dgm:cxn modelId="{D93FA35D-99EB-47AD-846A-6D61CB192D04}" type="presParOf" srcId="{8F607613-A26B-4FC7-96C1-1C64FCE982A0}" destId="{9CAEE70B-96B8-4F68-8CD3-135E39753A8E}" srcOrd="5" destOrd="0" presId="urn:microsoft.com/office/officeart/2005/8/layout/radial5"/>
    <dgm:cxn modelId="{DCA90EE2-7C9E-4A1B-9688-15C6FCED9C88}" type="presParOf" srcId="{9CAEE70B-96B8-4F68-8CD3-135E39753A8E}" destId="{BC92B4C1-A537-46B7-8B7D-1699DE723B7B}" srcOrd="0" destOrd="0" presId="urn:microsoft.com/office/officeart/2005/8/layout/radial5"/>
    <dgm:cxn modelId="{356C250D-08E4-4F27-978C-2EC4BF06D615}" type="presParOf" srcId="{8F607613-A26B-4FC7-96C1-1C64FCE982A0}" destId="{2BBEDF44-00E3-4C6A-94DC-203FF5BF8464}" srcOrd="6" destOrd="0" presId="urn:microsoft.com/office/officeart/2005/8/layout/radial5"/>
    <dgm:cxn modelId="{32B55E93-49B5-4679-BCDF-4348F75E0380}" type="presParOf" srcId="{8F607613-A26B-4FC7-96C1-1C64FCE982A0}" destId="{A4BE09E4-821E-4C5F-9775-0C415935C5F9}" srcOrd="7" destOrd="0" presId="urn:microsoft.com/office/officeart/2005/8/layout/radial5"/>
    <dgm:cxn modelId="{C7680827-5642-440F-82C9-F73D75ABF2B3}" type="presParOf" srcId="{A4BE09E4-821E-4C5F-9775-0C415935C5F9}" destId="{19B490A0-76AF-45FD-A054-D6EB19E30965}" srcOrd="0" destOrd="0" presId="urn:microsoft.com/office/officeart/2005/8/layout/radial5"/>
    <dgm:cxn modelId="{AE10576D-892D-47A8-B810-F5CF58C3DB11}" type="presParOf" srcId="{8F607613-A26B-4FC7-96C1-1C64FCE982A0}" destId="{F690F50D-553D-4AB4-BD97-70AB30E3EC87}" srcOrd="8" destOrd="0" presId="urn:microsoft.com/office/officeart/2005/8/layout/radial5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C8B7291-F4FD-4D42-BC00-629E4C8A8966}" type="doc">
      <dgm:prSet loTypeId="urn:microsoft.com/office/officeart/2005/8/layout/radial4" loCatId="relationship" qsTypeId="urn:microsoft.com/office/officeart/2005/8/quickstyle/simple5" qsCatId="simple" csTypeId="urn:microsoft.com/office/officeart/2005/8/colors/accent2_4" csCatId="accent2" phldr="1"/>
      <dgm:spPr/>
      <dgm:t>
        <a:bodyPr/>
        <a:lstStyle/>
        <a:p>
          <a:endParaRPr lang="uk-UA"/>
        </a:p>
      </dgm:t>
    </dgm:pt>
    <dgm:pt modelId="{52DE122B-AC50-446E-A9FB-BD2B47E5B237}">
      <dgm:prSet phldrT="[Текст]" custT="1"/>
      <dgm:spPr/>
      <dgm:t>
        <a:bodyPr/>
        <a:lstStyle/>
        <a:p>
          <a:r>
            <a:rPr lang="uk-UA" sz="2400" b="1" dirty="0" smtClean="0"/>
            <a:t>Скульптура</a:t>
          </a:r>
          <a:endParaRPr lang="uk-UA" sz="2400" b="1" dirty="0"/>
        </a:p>
      </dgm:t>
    </dgm:pt>
    <dgm:pt modelId="{3C4D70E4-78A5-4C18-9EE9-8F63F2E18A6D}" type="parTrans" cxnId="{8B7EFA51-AA44-4D9B-8ED5-794151DB94A0}">
      <dgm:prSet/>
      <dgm:spPr/>
      <dgm:t>
        <a:bodyPr/>
        <a:lstStyle/>
        <a:p>
          <a:endParaRPr lang="uk-UA"/>
        </a:p>
      </dgm:t>
    </dgm:pt>
    <dgm:pt modelId="{4148A43D-DB4F-41D1-B7E6-4A7B72F78991}" type="sibTrans" cxnId="{8B7EFA51-AA44-4D9B-8ED5-794151DB94A0}">
      <dgm:prSet/>
      <dgm:spPr/>
      <dgm:t>
        <a:bodyPr/>
        <a:lstStyle/>
        <a:p>
          <a:endParaRPr lang="uk-UA"/>
        </a:p>
      </dgm:t>
    </dgm:pt>
    <dgm:pt modelId="{0148D811-C7A1-49EB-A193-482D466DE398}">
      <dgm:prSet phldrT="[Текст]"/>
      <dgm:spPr/>
      <dgm:t>
        <a:bodyPr/>
        <a:lstStyle/>
        <a:p>
          <a:r>
            <a:rPr lang="uk-UA" dirty="0" smtClean="0"/>
            <a:t>Кругла</a:t>
          </a:r>
          <a:endParaRPr lang="uk-UA" dirty="0"/>
        </a:p>
      </dgm:t>
    </dgm:pt>
    <dgm:pt modelId="{3781AE57-2906-4A03-9C2C-034386757690}" type="parTrans" cxnId="{3A590E13-B067-47F8-B4BB-01D314AE282B}">
      <dgm:prSet/>
      <dgm:spPr/>
      <dgm:t>
        <a:bodyPr/>
        <a:lstStyle/>
        <a:p>
          <a:endParaRPr lang="uk-UA"/>
        </a:p>
      </dgm:t>
    </dgm:pt>
    <dgm:pt modelId="{697E8D46-E75A-417A-A0FA-0CD3DEA5215C}" type="sibTrans" cxnId="{3A590E13-B067-47F8-B4BB-01D314AE282B}">
      <dgm:prSet/>
      <dgm:spPr/>
      <dgm:t>
        <a:bodyPr/>
        <a:lstStyle/>
        <a:p>
          <a:endParaRPr lang="uk-UA"/>
        </a:p>
      </dgm:t>
    </dgm:pt>
    <dgm:pt modelId="{EAE066EB-91FC-4137-9C5D-D060E434EF84}">
      <dgm:prSet phldrT="[Текст]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dirty="0" smtClean="0"/>
            <a:t>Рельєф</a:t>
          </a:r>
          <a:endParaRPr lang="uk-UA" dirty="0"/>
        </a:p>
      </dgm:t>
    </dgm:pt>
    <dgm:pt modelId="{41EE1775-4569-4931-B067-57AC9DA8AD03}" type="parTrans" cxnId="{9AE383E5-559D-4601-9016-58E6075EA74A}">
      <dgm:prSet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uk-UA"/>
        </a:p>
      </dgm:t>
    </dgm:pt>
    <dgm:pt modelId="{F3CD11BF-7862-4C65-8770-F4245D459F68}" type="sibTrans" cxnId="{9AE383E5-559D-4601-9016-58E6075EA74A}">
      <dgm:prSet/>
      <dgm:spPr/>
      <dgm:t>
        <a:bodyPr/>
        <a:lstStyle/>
        <a:p>
          <a:endParaRPr lang="uk-UA"/>
        </a:p>
      </dgm:t>
    </dgm:pt>
    <dgm:pt modelId="{E5CDFC74-2F3C-48F4-9866-F95125C6D4C4}">
      <dgm:prSet/>
      <dgm:spPr/>
      <dgm:t>
        <a:bodyPr/>
        <a:lstStyle/>
        <a:p>
          <a:endParaRPr lang="uk-UA"/>
        </a:p>
      </dgm:t>
    </dgm:pt>
    <dgm:pt modelId="{97E986D9-4501-46D9-894C-00E3C4975D55}" type="parTrans" cxnId="{72DAC3D2-0AE1-4315-AE62-902A94C7FF0E}">
      <dgm:prSet/>
      <dgm:spPr/>
      <dgm:t>
        <a:bodyPr/>
        <a:lstStyle/>
        <a:p>
          <a:endParaRPr lang="uk-UA"/>
        </a:p>
      </dgm:t>
    </dgm:pt>
    <dgm:pt modelId="{26FACDAD-58EA-4722-BC4F-7230CECBA12B}" type="sibTrans" cxnId="{72DAC3D2-0AE1-4315-AE62-902A94C7FF0E}">
      <dgm:prSet/>
      <dgm:spPr/>
      <dgm:t>
        <a:bodyPr/>
        <a:lstStyle/>
        <a:p>
          <a:endParaRPr lang="uk-UA"/>
        </a:p>
      </dgm:t>
    </dgm:pt>
    <dgm:pt modelId="{80CC957A-0997-470A-9DBB-21DE73B2EBA4}">
      <dgm:prSet/>
      <dgm:spPr/>
      <dgm:t>
        <a:bodyPr/>
        <a:lstStyle/>
        <a:p>
          <a:endParaRPr lang="uk-UA"/>
        </a:p>
      </dgm:t>
    </dgm:pt>
    <dgm:pt modelId="{3D96EC66-E05E-46DB-A8AE-DD0A31EA7E55}" type="parTrans" cxnId="{937D7CA9-CD7B-40EA-A32D-2506B3450EAF}">
      <dgm:prSet/>
      <dgm:spPr/>
      <dgm:t>
        <a:bodyPr/>
        <a:lstStyle/>
        <a:p>
          <a:endParaRPr lang="uk-UA"/>
        </a:p>
      </dgm:t>
    </dgm:pt>
    <dgm:pt modelId="{DD7DCCB1-CCED-4760-897C-AEED303BBE90}" type="sibTrans" cxnId="{937D7CA9-CD7B-40EA-A32D-2506B3450EAF}">
      <dgm:prSet/>
      <dgm:spPr/>
      <dgm:t>
        <a:bodyPr/>
        <a:lstStyle/>
        <a:p>
          <a:endParaRPr lang="uk-UA"/>
        </a:p>
      </dgm:t>
    </dgm:pt>
    <dgm:pt modelId="{A9680655-EFB7-4830-A9F6-A348F3E4A39C}">
      <dgm:prSet/>
      <dgm:spPr/>
      <dgm:t>
        <a:bodyPr/>
        <a:lstStyle/>
        <a:p>
          <a:endParaRPr lang="uk-UA"/>
        </a:p>
      </dgm:t>
    </dgm:pt>
    <dgm:pt modelId="{04DAFE93-BF8A-4B40-8347-E44BC82AAE1E}" type="parTrans" cxnId="{92029351-8BAA-4BE7-8689-AFF5C813B901}">
      <dgm:prSet/>
      <dgm:spPr/>
      <dgm:t>
        <a:bodyPr/>
        <a:lstStyle/>
        <a:p>
          <a:endParaRPr lang="uk-UA"/>
        </a:p>
      </dgm:t>
    </dgm:pt>
    <dgm:pt modelId="{92691E29-8491-499D-B332-3A138B573320}" type="sibTrans" cxnId="{92029351-8BAA-4BE7-8689-AFF5C813B901}">
      <dgm:prSet/>
      <dgm:spPr/>
      <dgm:t>
        <a:bodyPr/>
        <a:lstStyle/>
        <a:p>
          <a:endParaRPr lang="uk-UA"/>
        </a:p>
      </dgm:t>
    </dgm:pt>
    <dgm:pt modelId="{FF653D2B-A83B-4708-9A95-1E0E313342E3}">
      <dgm:prSet/>
      <dgm:spPr/>
      <dgm:t>
        <a:bodyPr/>
        <a:lstStyle/>
        <a:p>
          <a:endParaRPr lang="uk-UA"/>
        </a:p>
      </dgm:t>
    </dgm:pt>
    <dgm:pt modelId="{3C85F87A-9115-49DA-A80B-675DAD9D0B28}" type="parTrans" cxnId="{7BF8DAB1-1ACB-40D3-940D-378FEB82572B}">
      <dgm:prSet/>
      <dgm:spPr/>
      <dgm:t>
        <a:bodyPr/>
        <a:lstStyle/>
        <a:p>
          <a:endParaRPr lang="uk-UA"/>
        </a:p>
      </dgm:t>
    </dgm:pt>
    <dgm:pt modelId="{B4BF7A21-D4B5-465E-AF38-146E190DB37F}" type="sibTrans" cxnId="{7BF8DAB1-1ACB-40D3-940D-378FEB82572B}">
      <dgm:prSet/>
      <dgm:spPr/>
      <dgm:t>
        <a:bodyPr/>
        <a:lstStyle/>
        <a:p>
          <a:endParaRPr lang="uk-UA"/>
        </a:p>
      </dgm:t>
    </dgm:pt>
    <dgm:pt modelId="{149BCD5C-2FF0-4C56-A3B9-CD8AB8E4899D}">
      <dgm:prSet/>
      <dgm:spPr/>
      <dgm:t>
        <a:bodyPr/>
        <a:lstStyle/>
        <a:p>
          <a:endParaRPr lang="uk-UA"/>
        </a:p>
      </dgm:t>
    </dgm:pt>
    <dgm:pt modelId="{51F40299-7840-465D-89F6-5A7429721561}" type="parTrans" cxnId="{FD4476C4-9075-4A07-8E1D-9B5376ACD421}">
      <dgm:prSet/>
      <dgm:spPr/>
      <dgm:t>
        <a:bodyPr/>
        <a:lstStyle/>
        <a:p>
          <a:endParaRPr lang="uk-UA"/>
        </a:p>
      </dgm:t>
    </dgm:pt>
    <dgm:pt modelId="{0BE10985-EC61-4CEC-BCFD-95D0A5584C8A}" type="sibTrans" cxnId="{FD4476C4-9075-4A07-8E1D-9B5376ACD421}">
      <dgm:prSet/>
      <dgm:spPr/>
      <dgm:t>
        <a:bodyPr/>
        <a:lstStyle/>
        <a:p>
          <a:endParaRPr lang="uk-UA"/>
        </a:p>
      </dgm:t>
    </dgm:pt>
    <dgm:pt modelId="{A54F09B4-AD6C-42BA-BE0B-DDD29943D3BC}">
      <dgm:prSet/>
      <dgm:spPr/>
      <dgm:t>
        <a:bodyPr/>
        <a:lstStyle/>
        <a:p>
          <a:endParaRPr lang="uk-UA"/>
        </a:p>
      </dgm:t>
    </dgm:pt>
    <dgm:pt modelId="{7F0FDF16-8F98-40B6-B8F0-E453175134BB}" type="parTrans" cxnId="{C77C05F6-BE1F-431C-9E06-4343C150D3E1}">
      <dgm:prSet/>
      <dgm:spPr/>
      <dgm:t>
        <a:bodyPr/>
        <a:lstStyle/>
        <a:p>
          <a:endParaRPr lang="uk-UA"/>
        </a:p>
      </dgm:t>
    </dgm:pt>
    <dgm:pt modelId="{65765CCE-F478-45AD-81B2-85E9FB3AE8DE}" type="sibTrans" cxnId="{C77C05F6-BE1F-431C-9E06-4343C150D3E1}">
      <dgm:prSet/>
      <dgm:spPr/>
      <dgm:t>
        <a:bodyPr/>
        <a:lstStyle/>
        <a:p>
          <a:endParaRPr lang="uk-UA"/>
        </a:p>
      </dgm:t>
    </dgm:pt>
    <dgm:pt modelId="{4BCBBB9F-8A4A-419E-972F-FE541A5FDC39}">
      <dgm:prSet/>
      <dgm:spPr/>
      <dgm:t>
        <a:bodyPr/>
        <a:lstStyle/>
        <a:p>
          <a:endParaRPr lang="uk-UA"/>
        </a:p>
      </dgm:t>
    </dgm:pt>
    <dgm:pt modelId="{3EAA793F-352B-4CBD-B261-B3CFBCD70D4F}" type="parTrans" cxnId="{D33EAA3F-9F47-4455-9E66-91F5D7A38296}">
      <dgm:prSet/>
      <dgm:spPr/>
      <dgm:t>
        <a:bodyPr/>
        <a:lstStyle/>
        <a:p>
          <a:endParaRPr lang="uk-UA"/>
        </a:p>
      </dgm:t>
    </dgm:pt>
    <dgm:pt modelId="{CE4E6054-08B6-4168-B6D6-15A26A6A604E}" type="sibTrans" cxnId="{D33EAA3F-9F47-4455-9E66-91F5D7A38296}">
      <dgm:prSet/>
      <dgm:spPr/>
      <dgm:t>
        <a:bodyPr/>
        <a:lstStyle/>
        <a:p>
          <a:endParaRPr lang="uk-UA"/>
        </a:p>
      </dgm:t>
    </dgm:pt>
    <dgm:pt modelId="{6F8E5604-95C4-4F4C-8170-4FE5F1BE3D58}">
      <dgm:prSet/>
      <dgm:spPr/>
      <dgm:t>
        <a:bodyPr/>
        <a:lstStyle/>
        <a:p>
          <a:endParaRPr lang="uk-UA"/>
        </a:p>
      </dgm:t>
    </dgm:pt>
    <dgm:pt modelId="{8D75813E-EEE1-44E9-980E-C8158BDAD26C}" type="parTrans" cxnId="{6140B3CE-0006-4324-9EBA-B1196BC1D537}">
      <dgm:prSet/>
      <dgm:spPr/>
      <dgm:t>
        <a:bodyPr/>
        <a:lstStyle/>
        <a:p>
          <a:endParaRPr lang="uk-UA"/>
        </a:p>
      </dgm:t>
    </dgm:pt>
    <dgm:pt modelId="{084039CD-D671-4E3F-9FB5-29E903F7B53A}" type="sibTrans" cxnId="{6140B3CE-0006-4324-9EBA-B1196BC1D537}">
      <dgm:prSet/>
      <dgm:spPr/>
      <dgm:t>
        <a:bodyPr/>
        <a:lstStyle/>
        <a:p>
          <a:endParaRPr lang="uk-UA"/>
        </a:p>
      </dgm:t>
    </dgm:pt>
    <dgm:pt modelId="{A9EE97C8-E1D5-4992-BB59-E797455E1C55}" type="pres">
      <dgm:prSet presAssocID="{AC8B7291-F4FD-4D42-BC00-629E4C8A8966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1737C4E5-799D-4DB6-9199-5BA2439E71DE}" type="pres">
      <dgm:prSet presAssocID="{52DE122B-AC50-446E-A9FB-BD2B47E5B237}" presName="centerShape" presStyleLbl="node0" presStyleIdx="0" presStyleCnt="1" custScaleX="126238" custLinFactNeighborX="0" custLinFactNeighborY="-1859"/>
      <dgm:spPr/>
      <dgm:t>
        <a:bodyPr/>
        <a:lstStyle/>
        <a:p>
          <a:endParaRPr lang="uk-UA"/>
        </a:p>
      </dgm:t>
    </dgm:pt>
    <dgm:pt modelId="{89F7952B-28BC-4DA8-AD6B-5BF434477ACB}" type="pres">
      <dgm:prSet presAssocID="{3781AE57-2906-4A03-9C2C-034386757690}" presName="parTrans" presStyleLbl="bgSibTrans2D1" presStyleIdx="0" presStyleCnt="2"/>
      <dgm:spPr/>
      <dgm:t>
        <a:bodyPr/>
        <a:lstStyle/>
        <a:p>
          <a:endParaRPr lang="uk-UA"/>
        </a:p>
      </dgm:t>
    </dgm:pt>
    <dgm:pt modelId="{45F2EC3F-68B7-40B3-9670-E33FD0A61406}" type="pres">
      <dgm:prSet presAssocID="{0148D811-C7A1-49EB-A193-482D466DE398}" presName="node" presStyleLbl="node1" presStyleIdx="0" presStyleCnt="2" custRadScaleRad="106705" custRadScaleInc="690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B6FEC90-C394-4C41-BBB9-6047B045315A}" type="pres">
      <dgm:prSet presAssocID="{41EE1775-4569-4931-B067-57AC9DA8AD03}" presName="parTrans" presStyleLbl="bgSibTrans2D1" presStyleIdx="1" presStyleCnt="2"/>
      <dgm:spPr/>
      <dgm:t>
        <a:bodyPr/>
        <a:lstStyle/>
        <a:p>
          <a:endParaRPr lang="uk-UA"/>
        </a:p>
      </dgm:t>
    </dgm:pt>
    <dgm:pt modelId="{0B8466FE-38BE-409C-A3D0-4DC4F57B6420}" type="pres">
      <dgm:prSet presAssocID="{EAE066EB-91FC-4137-9C5D-D060E434EF84}" presName="node" presStyleLbl="node1" presStyleIdx="1" presStyleCnt="2" custRadScaleRad="105852" custRadScaleInc="-736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EB4AE38F-0160-4ED3-87AA-3B10F30C2F4D}" type="presOf" srcId="{AC8B7291-F4FD-4D42-BC00-629E4C8A8966}" destId="{A9EE97C8-E1D5-4992-BB59-E797455E1C55}" srcOrd="0" destOrd="0" presId="urn:microsoft.com/office/officeart/2005/8/layout/radial4"/>
    <dgm:cxn modelId="{FD4476C4-9075-4A07-8E1D-9B5376ACD421}" srcId="{AC8B7291-F4FD-4D42-BC00-629E4C8A8966}" destId="{149BCD5C-2FF0-4C56-A3B9-CD8AB8E4899D}" srcOrd="5" destOrd="0" parTransId="{51F40299-7840-465D-89F6-5A7429721561}" sibTransId="{0BE10985-EC61-4CEC-BCFD-95D0A5584C8A}"/>
    <dgm:cxn modelId="{9AE383E5-559D-4601-9016-58E6075EA74A}" srcId="{52DE122B-AC50-446E-A9FB-BD2B47E5B237}" destId="{EAE066EB-91FC-4137-9C5D-D060E434EF84}" srcOrd="1" destOrd="0" parTransId="{41EE1775-4569-4931-B067-57AC9DA8AD03}" sibTransId="{F3CD11BF-7862-4C65-8770-F4245D459F68}"/>
    <dgm:cxn modelId="{77FE75EE-EFAE-46EF-9AC6-6213E0F2FACE}" type="presOf" srcId="{EAE066EB-91FC-4137-9C5D-D060E434EF84}" destId="{0B8466FE-38BE-409C-A3D0-4DC4F57B6420}" srcOrd="0" destOrd="0" presId="urn:microsoft.com/office/officeart/2005/8/layout/radial4"/>
    <dgm:cxn modelId="{C77C05F6-BE1F-431C-9E06-4343C150D3E1}" srcId="{AC8B7291-F4FD-4D42-BC00-629E4C8A8966}" destId="{A54F09B4-AD6C-42BA-BE0B-DDD29943D3BC}" srcOrd="6" destOrd="0" parTransId="{7F0FDF16-8F98-40B6-B8F0-E453175134BB}" sibTransId="{65765CCE-F478-45AD-81B2-85E9FB3AE8DE}"/>
    <dgm:cxn modelId="{7BF8DAB1-1ACB-40D3-940D-378FEB82572B}" srcId="{AC8B7291-F4FD-4D42-BC00-629E4C8A8966}" destId="{FF653D2B-A83B-4708-9A95-1E0E313342E3}" srcOrd="4" destOrd="0" parTransId="{3C85F87A-9115-49DA-A80B-675DAD9D0B28}" sibTransId="{B4BF7A21-D4B5-465E-AF38-146E190DB37F}"/>
    <dgm:cxn modelId="{8B7EFA51-AA44-4D9B-8ED5-794151DB94A0}" srcId="{AC8B7291-F4FD-4D42-BC00-629E4C8A8966}" destId="{52DE122B-AC50-446E-A9FB-BD2B47E5B237}" srcOrd="0" destOrd="0" parTransId="{3C4D70E4-78A5-4C18-9EE9-8F63F2E18A6D}" sibTransId="{4148A43D-DB4F-41D1-B7E6-4A7B72F78991}"/>
    <dgm:cxn modelId="{D33EAA3F-9F47-4455-9E66-91F5D7A38296}" srcId="{AC8B7291-F4FD-4D42-BC00-629E4C8A8966}" destId="{4BCBBB9F-8A4A-419E-972F-FE541A5FDC39}" srcOrd="7" destOrd="0" parTransId="{3EAA793F-352B-4CBD-B261-B3CFBCD70D4F}" sibTransId="{CE4E6054-08B6-4168-B6D6-15A26A6A604E}"/>
    <dgm:cxn modelId="{3A590E13-B067-47F8-B4BB-01D314AE282B}" srcId="{52DE122B-AC50-446E-A9FB-BD2B47E5B237}" destId="{0148D811-C7A1-49EB-A193-482D466DE398}" srcOrd="0" destOrd="0" parTransId="{3781AE57-2906-4A03-9C2C-034386757690}" sibTransId="{697E8D46-E75A-417A-A0FA-0CD3DEA5215C}"/>
    <dgm:cxn modelId="{937D7CA9-CD7B-40EA-A32D-2506B3450EAF}" srcId="{AC8B7291-F4FD-4D42-BC00-629E4C8A8966}" destId="{80CC957A-0997-470A-9DBB-21DE73B2EBA4}" srcOrd="2" destOrd="0" parTransId="{3D96EC66-E05E-46DB-A8AE-DD0A31EA7E55}" sibTransId="{DD7DCCB1-CCED-4760-897C-AEED303BBE90}"/>
    <dgm:cxn modelId="{6140B3CE-0006-4324-9EBA-B1196BC1D537}" srcId="{AC8B7291-F4FD-4D42-BC00-629E4C8A8966}" destId="{6F8E5604-95C4-4F4C-8170-4FE5F1BE3D58}" srcOrd="8" destOrd="0" parTransId="{8D75813E-EEE1-44E9-980E-C8158BDAD26C}" sibTransId="{084039CD-D671-4E3F-9FB5-29E903F7B53A}"/>
    <dgm:cxn modelId="{92029351-8BAA-4BE7-8689-AFF5C813B901}" srcId="{AC8B7291-F4FD-4D42-BC00-629E4C8A8966}" destId="{A9680655-EFB7-4830-A9F6-A348F3E4A39C}" srcOrd="3" destOrd="0" parTransId="{04DAFE93-BF8A-4B40-8347-E44BC82AAE1E}" sibTransId="{92691E29-8491-499D-B332-3A138B573320}"/>
    <dgm:cxn modelId="{89783946-2811-483C-BE8F-51AAF42205BE}" type="presOf" srcId="{3781AE57-2906-4A03-9C2C-034386757690}" destId="{89F7952B-28BC-4DA8-AD6B-5BF434477ACB}" srcOrd="0" destOrd="0" presId="urn:microsoft.com/office/officeart/2005/8/layout/radial4"/>
    <dgm:cxn modelId="{96321650-6CC2-4E50-8B10-625FCA128C8D}" type="presOf" srcId="{0148D811-C7A1-49EB-A193-482D466DE398}" destId="{45F2EC3F-68B7-40B3-9670-E33FD0A61406}" srcOrd="0" destOrd="0" presId="urn:microsoft.com/office/officeart/2005/8/layout/radial4"/>
    <dgm:cxn modelId="{4E7598F3-FD7A-4B31-AF71-53B4435DBA0D}" type="presOf" srcId="{52DE122B-AC50-446E-A9FB-BD2B47E5B237}" destId="{1737C4E5-799D-4DB6-9199-5BA2439E71DE}" srcOrd="0" destOrd="0" presId="urn:microsoft.com/office/officeart/2005/8/layout/radial4"/>
    <dgm:cxn modelId="{72DAC3D2-0AE1-4315-AE62-902A94C7FF0E}" srcId="{AC8B7291-F4FD-4D42-BC00-629E4C8A8966}" destId="{E5CDFC74-2F3C-48F4-9866-F95125C6D4C4}" srcOrd="1" destOrd="0" parTransId="{97E986D9-4501-46D9-894C-00E3C4975D55}" sibTransId="{26FACDAD-58EA-4722-BC4F-7230CECBA12B}"/>
    <dgm:cxn modelId="{7FBB3E7F-8773-4D53-AAD2-65F99842F645}" type="presOf" srcId="{41EE1775-4569-4931-B067-57AC9DA8AD03}" destId="{0B6FEC90-C394-4C41-BBB9-6047B045315A}" srcOrd="0" destOrd="0" presId="urn:microsoft.com/office/officeart/2005/8/layout/radial4"/>
    <dgm:cxn modelId="{FF1116F5-C7E0-4846-98EF-527AC815007E}" type="presParOf" srcId="{A9EE97C8-E1D5-4992-BB59-E797455E1C55}" destId="{1737C4E5-799D-4DB6-9199-5BA2439E71DE}" srcOrd="0" destOrd="0" presId="urn:microsoft.com/office/officeart/2005/8/layout/radial4"/>
    <dgm:cxn modelId="{8559BF14-0A48-4E5F-B8F7-DEA16071D67B}" type="presParOf" srcId="{A9EE97C8-E1D5-4992-BB59-E797455E1C55}" destId="{89F7952B-28BC-4DA8-AD6B-5BF434477ACB}" srcOrd="1" destOrd="0" presId="urn:microsoft.com/office/officeart/2005/8/layout/radial4"/>
    <dgm:cxn modelId="{B3423CC3-1814-4313-A5B9-FE5972A54610}" type="presParOf" srcId="{A9EE97C8-E1D5-4992-BB59-E797455E1C55}" destId="{45F2EC3F-68B7-40B3-9670-E33FD0A61406}" srcOrd="2" destOrd="0" presId="urn:microsoft.com/office/officeart/2005/8/layout/radial4"/>
    <dgm:cxn modelId="{7D7077C7-4362-4715-9BC6-B1176D8F4F6B}" type="presParOf" srcId="{A9EE97C8-E1D5-4992-BB59-E797455E1C55}" destId="{0B6FEC90-C394-4C41-BBB9-6047B045315A}" srcOrd="3" destOrd="0" presId="urn:microsoft.com/office/officeart/2005/8/layout/radial4"/>
    <dgm:cxn modelId="{FF94C9BC-AD82-46C6-AC60-944C3ECA651C}" type="presParOf" srcId="{A9EE97C8-E1D5-4992-BB59-E797455E1C55}" destId="{0B8466FE-38BE-409C-A3D0-4DC4F57B6420}" srcOrd="4" destOrd="0" presId="urn:microsoft.com/office/officeart/2005/8/layout/radial4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18A135D-A22F-427F-A6C9-F94420E9D2F2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A96D1AAF-005B-4282-8547-05DE9E86C76C}">
      <dgm:prSet phldrT="[Текст]" custT="1"/>
      <dgm:spPr/>
      <dgm:t>
        <a:bodyPr/>
        <a:lstStyle/>
        <a:p>
          <a:r>
            <a:rPr lang="uk-UA" sz="2000" b="1" dirty="0" smtClean="0"/>
            <a:t>Скульптура</a:t>
          </a:r>
          <a:endParaRPr lang="uk-UA" sz="2000" b="1" dirty="0"/>
        </a:p>
      </dgm:t>
    </dgm:pt>
    <dgm:pt modelId="{0914B56B-BC9F-4017-914D-E683AA7A9F86}" type="parTrans" cxnId="{0371E2AA-B024-434F-80FA-4944C554CE7C}">
      <dgm:prSet/>
      <dgm:spPr/>
      <dgm:t>
        <a:bodyPr/>
        <a:lstStyle/>
        <a:p>
          <a:endParaRPr lang="uk-UA"/>
        </a:p>
      </dgm:t>
    </dgm:pt>
    <dgm:pt modelId="{5588EF42-326A-4356-9E50-E64BA52DDF29}" type="sibTrans" cxnId="{0371E2AA-B024-434F-80FA-4944C554CE7C}">
      <dgm:prSet/>
      <dgm:spPr/>
      <dgm:t>
        <a:bodyPr/>
        <a:lstStyle/>
        <a:p>
          <a:endParaRPr lang="uk-UA"/>
        </a:p>
      </dgm:t>
    </dgm:pt>
    <dgm:pt modelId="{44749F75-009E-4B42-B07A-88B200DDF2CF}">
      <dgm:prSet phldrT="[Текст]" custT="1"/>
      <dgm:spPr/>
      <dgm:t>
        <a:bodyPr/>
        <a:lstStyle/>
        <a:p>
          <a:r>
            <a:rPr lang="uk-UA" sz="1800" b="1" dirty="0" smtClean="0"/>
            <a:t>Монументально-декоративна </a:t>
          </a:r>
          <a:r>
            <a:rPr lang="uk-UA" sz="1800" dirty="0" smtClean="0"/>
            <a:t>(скульптура для парків,</a:t>
          </a:r>
        </a:p>
        <a:p>
          <a:r>
            <a:rPr lang="uk-UA" sz="1800" dirty="0" smtClean="0"/>
            <a:t>скверів, міські пам’ятники)</a:t>
          </a:r>
          <a:endParaRPr lang="uk-UA" sz="1800" b="1" dirty="0"/>
        </a:p>
      </dgm:t>
    </dgm:pt>
    <dgm:pt modelId="{8A4758E8-1EC1-4868-A71D-3A146AD1C97A}" type="parTrans" cxnId="{BDB1B0DB-28D4-49C7-B32E-FC6538E9D592}">
      <dgm:prSet/>
      <dgm:spPr/>
      <dgm:t>
        <a:bodyPr/>
        <a:lstStyle/>
        <a:p>
          <a:endParaRPr lang="uk-UA"/>
        </a:p>
      </dgm:t>
    </dgm:pt>
    <dgm:pt modelId="{B6328894-717C-4C1D-BAEA-67D7C02CC3B9}" type="sibTrans" cxnId="{BDB1B0DB-28D4-49C7-B32E-FC6538E9D592}">
      <dgm:prSet/>
      <dgm:spPr/>
      <dgm:t>
        <a:bodyPr/>
        <a:lstStyle/>
        <a:p>
          <a:endParaRPr lang="uk-UA"/>
        </a:p>
      </dgm:t>
    </dgm:pt>
    <dgm:pt modelId="{697B0F54-3BF4-4927-A479-46C3C97548A5}">
      <dgm:prSet phldrT="[Текст]" custT="1"/>
      <dgm:spPr/>
      <dgm:t>
        <a:bodyPr/>
        <a:lstStyle/>
        <a:p>
          <a:r>
            <a:rPr lang="uk-UA" sz="2400" b="1" dirty="0" smtClean="0"/>
            <a:t>Станкова</a:t>
          </a:r>
          <a:endParaRPr lang="uk-UA" sz="2400" dirty="0" smtClean="0"/>
        </a:p>
        <a:p>
          <a:r>
            <a:rPr lang="uk-UA" sz="2000" dirty="0" smtClean="0"/>
            <a:t>(портрети, жанрові сцени, статуї )</a:t>
          </a:r>
          <a:r>
            <a:rPr lang="uk-UA" sz="2000" b="1" dirty="0" smtClean="0"/>
            <a:t> </a:t>
          </a:r>
          <a:endParaRPr lang="uk-UA" sz="2000" b="1" dirty="0"/>
        </a:p>
      </dgm:t>
    </dgm:pt>
    <dgm:pt modelId="{DEBAF134-8930-42AE-BA72-C61F2BFCEBF2}" type="parTrans" cxnId="{AC941A13-49AA-4FA9-A293-0CE642EF3D77}">
      <dgm:prSet/>
      <dgm:spPr/>
      <dgm:t>
        <a:bodyPr/>
        <a:lstStyle/>
        <a:p>
          <a:endParaRPr lang="uk-UA"/>
        </a:p>
      </dgm:t>
    </dgm:pt>
    <dgm:pt modelId="{C15F3C43-3CB1-4623-81FD-AC3F91DAC4E3}" type="sibTrans" cxnId="{AC941A13-49AA-4FA9-A293-0CE642EF3D77}">
      <dgm:prSet/>
      <dgm:spPr/>
      <dgm:t>
        <a:bodyPr/>
        <a:lstStyle/>
        <a:p>
          <a:endParaRPr lang="uk-UA"/>
        </a:p>
      </dgm:t>
    </dgm:pt>
    <dgm:pt modelId="{427E16E3-C9A1-4EDC-B0D0-FB7B71F66762}">
      <dgm:prSet custT="1"/>
      <dgm:spPr/>
      <dgm:t>
        <a:bodyPr/>
        <a:lstStyle/>
        <a:p>
          <a:endParaRPr lang="uk-UA" sz="2000" b="1" dirty="0" smtClean="0"/>
        </a:p>
        <a:p>
          <a:r>
            <a:rPr lang="uk-UA" sz="2000" b="1" dirty="0" smtClean="0"/>
            <a:t>Скульптура малих форм</a:t>
          </a:r>
        </a:p>
        <a:p>
          <a:r>
            <a:rPr lang="uk-UA" sz="2000" dirty="0" smtClean="0"/>
            <a:t>(призначена для житлового інтер’єру)</a:t>
          </a:r>
          <a:endParaRPr lang="uk-UA" sz="2000" b="1" dirty="0" smtClean="0"/>
        </a:p>
        <a:p>
          <a:endParaRPr lang="uk-UA" sz="2000" b="1" dirty="0"/>
        </a:p>
      </dgm:t>
    </dgm:pt>
    <dgm:pt modelId="{CF0F9E8F-A6D6-4E9B-AA95-4036D064FC1B}" type="parTrans" cxnId="{A63D590F-ACBE-40C7-89C0-4C346D8668EA}">
      <dgm:prSet/>
      <dgm:spPr/>
      <dgm:t>
        <a:bodyPr/>
        <a:lstStyle/>
        <a:p>
          <a:endParaRPr lang="uk-UA"/>
        </a:p>
      </dgm:t>
    </dgm:pt>
    <dgm:pt modelId="{464000AE-CC76-475C-96A5-5E0914AE7F79}" type="sibTrans" cxnId="{A63D590F-ACBE-40C7-89C0-4C346D8668EA}">
      <dgm:prSet/>
      <dgm:spPr/>
      <dgm:t>
        <a:bodyPr/>
        <a:lstStyle/>
        <a:p>
          <a:endParaRPr lang="uk-UA"/>
        </a:p>
      </dgm:t>
    </dgm:pt>
    <dgm:pt modelId="{A54BF890-0A21-450C-8F3C-86C70EADE240}" type="pres">
      <dgm:prSet presAssocID="{718A135D-A22F-427F-A6C9-F94420E9D2F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uk-UA"/>
        </a:p>
      </dgm:t>
    </dgm:pt>
    <dgm:pt modelId="{E99CB351-3F08-4A55-AD74-449275FF4A4C}" type="pres">
      <dgm:prSet presAssocID="{A96D1AAF-005B-4282-8547-05DE9E86C76C}" presName="hierRoot1" presStyleCnt="0"/>
      <dgm:spPr/>
    </dgm:pt>
    <dgm:pt modelId="{FA260459-8EEF-41AD-971B-A08BBE35961D}" type="pres">
      <dgm:prSet presAssocID="{A96D1AAF-005B-4282-8547-05DE9E86C76C}" presName="composite" presStyleCnt="0"/>
      <dgm:spPr/>
    </dgm:pt>
    <dgm:pt modelId="{9115233B-00CF-48CE-A45D-9572EC03E6F6}" type="pres">
      <dgm:prSet presAssocID="{A96D1AAF-005B-4282-8547-05DE9E86C76C}" presName="background" presStyleLbl="node0" presStyleIdx="0" presStyleCnt="1"/>
      <dgm:spPr/>
    </dgm:pt>
    <dgm:pt modelId="{C96FACE3-0896-4914-A42C-3CA97D9E55C0}" type="pres">
      <dgm:prSet presAssocID="{A96D1AAF-005B-4282-8547-05DE9E86C76C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5DECA9E0-78AE-49F1-9647-1341C57E2E86}" type="pres">
      <dgm:prSet presAssocID="{A96D1AAF-005B-4282-8547-05DE9E86C76C}" presName="hierChild2" presStyleCnt="0"/>
      <dgm:spPr/>
    </dgm:pt>
    <dgm:pt modelId="{CE9C77D8-72D5-4BD3-9C07-513D580F95F4}" type="pres">
      <dgm:prSet presAssocID="{8A4758E8-1EC1-4868-A71D-3A146AD1C97A}" presName="Name10" presStyleLbl="parChTrans1D2" presStyleIdx="0" presStyleCnt="3"/>
      <dgm:spPr/>
      <dgm:t>
        <a:bodyPr/>
        <a:lstStyle/>
        <a:p>
          <a:endParaRPr lang="uk-UA"/>
        </a:p>
      </dgm:t>
    </dgm:pt>
    <dgm:pt modelId="{049FEA1D-983E-4CA4-8308-E8F013B728C4}" type="pres">
      <dgm:prSet presAssocID="{44749F75-009E-4B42-B07A-88B200DDF2CF}" presName="hierRoot2" presStyleCnt="0"/>
      <dgm:spPr/>
    </dgm:pt>
    <dgm:pt modelId="{1D37BD0D-F292-477F-80B3-9CC0870112A2}" type="pres">
      <dgm:prSet presAssocID="{44749F75-009E-4B42-B07A-88B200DDF2CF}" presName="composite2" presStyleCnt="0"/>
      <dgm:spPr/>
    </dgm:pt>
    <dgm:pt modelId="{61DDD0A6-04EB-4C65-BD74-6C34DDDC3B24}" type="pres">
      <dgm:prSet presAssocID="{44749F75-009E-4B42-B07A-88B200DDF2CF}" presName="background2" presStyleLbl="node2" presStyleIdx="0" presStyleCnt="3"/>
      <dgm:spPr/>
    </dgm:pt>
    <dgm:pt modelId="{D3A9D8F1-6B2A-4DD9-AFB4-037B470F61CB}" type="pres">
      <dgm:prSet presAssocID="{44749F75-009E-4B42-B07A-88B200DDF2CF}" presName="text2" presStyleLbl="fgAcc2" presStyleIdx="0" presStyleCnt="3" custScaleX="116144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6281B28B-471E-483E-9D34-5CF4283AA284}" type="pres">
      <dgm:prSet presAssocID="{44749F75-009E-4B42-B07A-88B200DDF2CF}" presName="hierChild3" presStyleCnt="0"/>
      <dgm:spPr/>
    </dgm:pt>
    <dgm:pt modelId="{D32E1C3A-BDC6-4A1F-A58E-567F4F13F93D}" type="pres">
      <dgm:prSet presAssocID="{DEBAF134-8930-42AE-BA72-C61F2BFCEBF2}" presName="Name10" presStyleLbl="parChTrans1D2" presStyleIdx="1" presStyleCnt="3"/>
      <dgm:spPr/>
      <dgm:t>
        <a:bodyPr/>
        <a:lstStyle/>
        <a:p>
          <a:endParaRPr lang="uk-UA"/>
        </a:p>
      </dgm:t>
    </dgm:pt>
    <dgm:pt modelId="{D2785C02-33CC-43EB-82AF-C2B5669CF325}" type="pres">
      <dgm:prSet presAssocID="{697B0F54-3BF4-4927-A479-46C3C97548A5}" presName="hierRoot2" presStyleCnt="0"/>
      <dgm:spPr/>
    </dgm:pt>
    <dgm:pt modelId="{63A2D896-E06E-41CC-9AF0-5CBD97615C9D}" type="pres">
      <dgm:prSet presAssocID="{697B0F54-3BF4-4927-A479-46C3C97548A5}" presName="composite2" presStyleCnt="0"/>
      <dgm:spPr/>
    </dgm:pt>
    <dgm:pt modelId="{80FFB909-860D-41C4-B439-63F261C7506F}" type="pres">
      <dgm:prSet presAssocID="{697B0F54-3BF4-4927-A479-46C3C97548A5}" presName="background2" presStyleLbl="node2" presStyleIdx="1" presStyleCnt="3"/>
      <dgm:spPr/>
    </dgm:pt>
    <dgm:pt modelId="{BBAC167D-0DF9-4F27-B4D2-2C28D537A296}" type="pres">
      <dgm:prSet presAssocID="{697B0F54-3BF4-4927-A479-46C3C97548A5}" presName="text2" presStyleLbl="fgAcc2" presStyleIdx="1" presStyleCnt="3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47A01F01-F24D-4CA7-9129-56A2E346DEDF}" type="pres">
      <dgm:prSet presAssocID="{697B0F54-3BF4-4927-A479-46C3C97548A5}" presName="hierChild3" presStyleCnt="0"/>
      <dgm:spPr/>
    </dgm:pt>
    <dgm:pt modelId="{C9E31A93-480C-4A15-BBDE-BDD5EF2F975A}" type="pres">
      <dgm:prSet presAssocID="{CF0F9E8F-A6D6-4E9B-AA95-4036D064FC1B}" presName="Name10" presStyleLbl="parChTrans1D2" presStyleIdx="2" presStyleCnt="3"/>
      <dgm:spPr/>
      <dgm:t>
        <a:bodyPr/>
        <a:lstStyle/>
        <a:p>
          <a:endParaRPr lang="uk-UA"/>
        </a:p>
      </dgm:t>
    </dgm:pt>
    <dgm:pt modelId="{35BFA582-FC08-4107-A529-41B94610761C}" type="pres">
      <dgm:prSet presAssocID="{427E16E3-C9A1-4EDC-B0D0-FB7B71F66762}" presName="hierRoot2" presStyleCnt="0"/>
      <dgm:spPr/>
    </dgm:pt>
    <dgm:pt modelId="{7D5375AD-3A10-4D45-9C9D-2949DC1AEF6A}" type="pres">
      <dgm:prSet presAssocID="{427E16E3-C9A1-4EDC-B0D0-FB7B71F66762}" presName="composite2" presStyleCnt="0"/>
      <dgm:spPr/>
    </dgm:pt>
    <dgm:pt modelId="{2DBEBC1B-096E-4108-8EF3-E38CF262E361}" type="pres">
      <dgm:prSet presAssocID="{427E16E3-C9A1-4EDC-B0D0-FB7B71F66762}" presName="background2" presStyleLbl="node2" presStyleIdx="2" presStyleCnt="3"/>
      <dgm:spPr/>
    </dgm:pt>
    <dgm:pt modelId="{3CA3FBDA-7550-44BA-BD6F-E2BC1C3D6705}" type="pres">
      <dgm:prSet presAssocID="{427E16E3-C9A1-4EDC-B0D0-FB7B71F66762}" presName="text2" presStyleLbl="fgAcc2" presStyleIdx="2" presStyleCnt="3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59CC7BDD-73F3-43D9-815D-E8C4CEBB2A3B}" type="pres">
      <dgm:prSet presAssocID="{427E16E3-C9A1-4EDC-B0D0-FB7B71F66762}" presName="hierChild3" presStyleCnt="0"/>
      <dgm:spPr/>
    </dgm:pt>
  </dgm:ptLst>
  <dgm:cxnLst>
    <dgm:cxn modelId="{A4FB223E-16CE-480E-A3D3-6AC055B20C02}" type="presOf" srcId="{DEBAF134-8930-42AE-BA72-C61F2BFCEBF2}" destId="{D32E1C3A-BDC6-4A1F-A58E-567F4F13F93D}" srcOrd="0" destOrd="0" presId="urn:microsoft.com/office/officeart/2005/8/layout/hierarchy1"/>
    <dgm:cxn modelId="{0371E2AA-B024-434F-80FA-4944C554CE7C}" srcId="{718A135D-A22F-427F-A6C9-F94420E9D2F2}" destId="{A96D1AAF-005B-4282-8547-05DE9E86C76C}" srcOrd="0" destOrd="0" parTransId="{0914B56B-BC9F-4017-914D-E683AA7A9F86}" sibTransId="{5588EF42-326A-4356-9E50-E64BA52DDF29}"/>
    <dgm:cxn modelId="{617B2ECD-79B5-4C52-B81D-B14108EADFCA}" type="presOf" srcId="{8A4758E8-1EC1-4868-A71D-3A146AD1C97A}" destId="{CE9C77D8-72D5-4BD3-9C07-513D580F95F4}" srcOrd="0" destOrd="0" presId="urn:microsoft.com/office/officeart/2005/8/layout/hierarchy1"/>
    <dgm:cxn modelId="{8473BA22-7DCD-436B-86B2-7B9F1A49AAFB}" type="presOf" srcId="{A96D1AAF-005B-4282-8547-05DE9E86C76C}" destId="{C96FACE3-0896-4914-A42C-3CA97D9E55C0}" srcOrd="0" destOrd="0" presId="urn:microsoft.com/office/officeart/2005/8/layout/hierarchy1"/>
    <dgm:cxn modelId="{07F69E06-9D9D-402B-8C31-C88A1C461D5A}" type="presOf" srcId="{427E16E3-C9A1-4EDC-B0D0-FB7B71F66762}" destId="{3CA3FBDA-7550-44BA-BD6F-E2BC1C3D6705}" srcOrd="0" destOrd="0" presId="urn:microsoft.com/office/officeart/2005/8/layout/hierarchy1"/>
    <dgm:cxn modelId="{74EF052D-C3F4-4BC7-89E0-C4CEE3DF87E0}" type="presOf" srcId="{718A135D-A22F-427F-A6C9-F94420E9D2F2}" destId="{A54BF890-0A21-450C-8F3C-86C70EADE240}" srcOrd="0" destOrd="0" presId="urn:microsoft.com/office/officeart/2005/8/layout/hierarchy1"/>
    <dgm:cxn modelId="{867EA784-40C7-4334-AD06-DDE77FD5DC3B}" type="presOf" srcId="{CF0F9E8F-A6D6-4E9B-AA95-4036D064FC1B}" destId="{C9E31A93-480C-4A15-BBDE-BDD5EF2F975A}" srcOrd="0" destOrd="0" presId="urn:microsoft.com/office/officeart/2005/8/layout/hierarchy1"/>
    <dgm:cxn modelId="{A63D590F-ACBE-40C7-89C0-4C346D8668EA}" srcId="{A96D1AAF-005B-4282-8547-05DE9E86C76C}" destId="{427E16E3-C9A1-4EDC-B0D0-FB7B71F66762}" srcOrd="2" destOrd="0" parTransId="{CF0F9E8F-A6D6-4E9B-AA95-4036D064FC1B}" sibTransId="{464000AE-CC76-475C-96A5-5E0914AE7F79}"/>
    <dgm:cxn modelId="{BDB1B0DB-28D4-49C7-B32E-FC6538E9D592}" srcId="{A96D1AAF-005B-4282-8547-05DE9E86C76C}" destId="{44749F75-009E-4B42-B07A-88B200DDF2CF}" srcOrd="0" destOrd="0" parTransId="{8A4758E8-1EC1-4868-A71D-3A146AD1C97A}" sibTransId="{B6328894-717C-4C1D-BAEA-67D7C02CC3B9}"/>
    <dgm:cxn modelId="{BCB34D2A-F69D-4E7F-B1BB-A3DAC8D80E04}" type="presOf" srcId="{44749F75-009E-4B42-B07A-88B200DDF2CF}" destId="{D3A9D8F1-6B2A-4DD9-AFB4-037B470F61CB}" srcOrd="0" destOrd="0" presId="urn:microsoft.com/office/officeart/2005/8/layout/hierarchy1"/>
    <dgm:cxn modelId="{AC941A13-49AA-4FA9-A293-0CE642EF3D77}" srcId="{A96D1AAF-005B-4282-8547-05DE9E86C76C}" destId="{697B0F54-3BF4-4927-A479-46C3C97548A5}" srcOrd="1" destOrd="0" parTransId="{DEBAF134-8930-42AE-BA72-C61F2BFCEBF2}" sibTransId="{C15F3C43-3CB1-4623-81FD-AC3F91DAC4E3}"/>
    <dgm:cxn modelId="{494627FE-927B-4022-BC9B-FC52CE241BAB}" type="presOf" srcId="{697B0F54-3BF4-4927-A479-46C3C97548A5}" destId="{BBAC167D-0DF9-4F27-B4D2-2C28D537A296}" srcOrd="0" destOrd="0" presId="urn:microsoft.com/office/officeart/2005/8/layout/hierarchy1"/>
    <dgm:cxn modelId="{31B40D31-9F56-490E-8238-1A1F2498C975}" type="presParOf" srcId="{A54BF890-0A21-450C-8F3C-86C70EADE240}" destId="{E99CB351-3F08-4A55-AD74-449275FF4A4C}" srcOrd="0" destOrd="0" presId="urn:microsoft.com/office/officeart/2005/8/layout/hierarchy1"/>
    <dgm:cxn modelId="{76B6481B-CBF6-427A-B54D-F869866BD107}" type="presParOf" srcId="{E99CB351-3F08-4A55-AD74-449275FF4A4C}" destId="{FA260459-8EEF-41AD-971B-A08BBE35961D}" srcOrd="0" destOrd="0" presId="urn:microsoft.com/office/officeart/2005/8/layout/hierarchy1"/>
    <dgm:cxn modelId="{CA13A42D-7E85-4490-98BD-5B365A0A568A}" type="presParOf" srcId="{FA260459-8EEF-41AD-971B-A08BBE35961D}" destId="{9115233B-00CF-48CE-A45D-9572EC03E6F6}" srcOrd="0" destOrd="0" presId="urn:microsoft.com/office/officeart/2005/8/layout/hierarchy1"/>
    <dgm:cxn modelId="{1E288215-C762-4FC1-A455-0F3DD8CA07DB}" type="presParOf" srcId="{FA260459-8EEF-41AD-971B-A08BBE35961D}" destId="{C96FACE3-0896-4914-A42C-3CA97D9E55C0}" srcOrd="1" destOrd="0" presId="urn:microsoft.com/office/officeart/2005/8/layout/hierarchy1"/>
    <dgm:cxn modelId="{E6F18347-0636-40C5-889C-EB4E0444BDFC}" type="presParOf" srcId="{E99CB351-3F08-4A55-AD74-449275FF4A4C}" destId="{5DECA9E0-78AE-49F1-9647-1341C57E2E86}" srcOrd="1" destOrd="0" presId="urn:microsoft.com/office/officeart/2005/8/layout/hierarchy1"/>
    <dgm:cxn modelId="{E3B68BE1-FC4B-4DD4-93C3-2ED7D700F888}" type="presParOf" srcId="{5DECA9E0-78AE-49F1-9647-1341C57E2E86}" destId="{CE9C77D8-72D5-4BD3-9C07-513D580F95F4}" srcOrd="0" destOrd="0" presId="urn:microsoft.com/office/officeart/2005/8/layout/hierarchy1"/>
    <dgm:cxn modelId="{D839F446-9D3D-45FC-BA21-9065DCC724C1}" type="presParOf" srcId="{5DECA9E0-78AE-49F1-9647-1341C57E2E86}" destId="{049FEA1D-983E-4CA4-8308-E8F013B728C4}" srcOrd="1" destOrd="0" presId="urn:microsoft.com/office/officeart/2005/8/layout/hierarchy1"/>
    <dgm:cxn modelId="{30074214-8076-4E63-B7AC-AA302DD5BC0E}" type="presParOf" srcId="{049FEA1D-983E-4CA4-8308-E8F013B728C4}" destId="{1D37BD0D-F292-477F-80B3-9CC0870112A2}" srcOrd="0" destOrd="0" presId="urn:microsoft.com/office/officeart/2005/8/layout/hierarchy1"/>
    <dgm:cxn modelId="{D2477436-6CCB-483D-B5E1-2420A6144603}" type="presParOf" srcId="{1D37BD0D-F292-477F-80B3-9CC0870112A2}" destId="{61DDD0A6-04EB-4C65-BD74-6C34DDDC3B24}" srcOrd="0" destOrd="0" presId="urn:microsoft.com/office/officeart/2005/8/layout/hierarchy1"/>
    <dgm:cxn modelId="{F87C63DC-B124-4944-9439-BC30CA243F02}" type="presParOf" srcId="{1D37BD0D-F292-477F-80B3-9CC0870112A2}" destId="{D3A9D8F1-6B2A-4DD9-AFB4-037B470F61CB}" srcOrd="1" destOrd="0" presId="urn:microsoft.com/office/officeart/2005/8/layout/hierarchy1"/>
    <dgm:cxn modelId="{532979B7-2A26-4ABB-96AA-96F9F36651D2}" type="presParOf" srcId="{049FEA1D-983E-4CA4-8308-E8F013B728C4}" destId="{6281B28B-471E-483E-9D34-5CF4283AA284}" srcOrd="1" destOrd="0" presId="urn:microsoft.com/office/officeart/2005/8/layout/hierarchy1"/>
    <dgm:cxn modelId="{DE627B26-B1C5-460B-BB3E-223190FDACB3}" type="presParOf" srcId="{5DECA9E0-78AE-49F1-9647-1341C57E2E86}" destId="{D32E1C3A-BDC6-4A1F-A58E-567F4F13F93D}" srcOrd="2" destOrd="0" presId="urn:microsoft.com/office/officeart/2005/8/layout/hierarchy1"/>
    <dgm:cxn modelId="{47DAFCD0-1CD3-4707-93B9-60E1A666999B}" type="presParOf" srcId="{5DECA9E0-78AE-49F1-9647-1341C57E2E86}" destId="{D2785C02-33CC-43EB-82AF-C2B5669CF325}" srcOrd="3" destOrd="0" presId="urn:microsoft.com/office/officeart/2005/8/layout/hierarchy1"/>
    <dgm:cxn modelId="{541AF137-0721-411C-9C1F-811E341153AF}" type="presParOf" srcId="{D2785C02-33CC-43EB-82AF-C2B5669CF325}" destId="{63A2D896-E06E-41CC-9AF0-5CBD97615C9D}" srcOrd="0" destOrd="0" presId="urn:microsoft.com/office/officeart/2005/8/layout/hierarchy1"/>
    <dgm:cxn modelId="{5D056CF9-F911-4B5A-B175-FEAEE9BD8AA3}" type="presParOf" srcId="{63A2D896-E06E-41CC-9AF0-5CBD97615C9D}" destId="{80FFB909-860D-41C4-B439-63F261C7506F}" srcOrd="0" destOrd="0" presId="urn:microsoft.com/office/officeart/2005/8/layout/hierarchy1"/>
    <dgm:cxn modelId="{F122C80A-CDD5-4DAE-A9E9-6417F9085208}" type="presParOf" srcId="{63A2D896-E06E-41CC-9AF0-5CBD97615C9D}" destId="{BBAC167D-0DF9-4F27-B4D2-2C28D537A296}" srcOrd="1" destOrd="0" presId="urn:microsoft.com/office/officeart/2005/8/layout/hierarchy1"/>
    <dgm:cxn modelId="{2B9EE4E6-F0D6-4FD8-9E64-A55F369F516E}" type="presParOf" srcId="{D2785C02-33CC-43EB-82AF-C2B5669CF325}" destId="{47A01F01-F24D-4CA7-9129-56A2E346DEDF}" srcOrd="1" destOrd="0" presId="urn:microsoft.com/office/officeart/2005/8/layout/hierarchy1"/>
    <dgm:cxn modelId="{FCE41807-E414-401B-AD98-792E36684EA3}" type="presParOf" srcId="{5DECA9E0-78AE-49F1-9647-1341C57E2E86}" destId="{C9E31A93-480C-4A15-BBDE-BDD5EF2F975A}" srcOrd="4" destOrd="0" presId="urn:microsoft.com/office/officeart/2005/8/layout/hierarchy1"/>
    <dgm:cxn modelId="{AAF63319-CDD0-4F71-9BBB-6BC323B0C494}" type="presParOf" srcId="{5DECA9E0-78AE-49F1-9647-1341C57E2E86}" destId="{35BFA582-FC08-4107-A529-41B94610761C}" srcOrd="5" destOrd="0" presId="urn:microsoft.com/office/officeart/2005/8/layout/hierarchy1"/>
    <dgm:cxn modelId="{24D7A74C-9EE1-4176-9C45-56B4DEC64710}" type="presParOf" srcId="{35BFA582-FC08-4107-A529-41B94610761C}" destId="{7D5375AD-3A10-4D45-9C9D-2949DC1AEF6A}" srcOrd="0" destOrd="0" presId="urn:microsoft.com/office/officeart/2005/8/layout/hierarchy1"/>
    <dgm:cxn modelId="{C94392DE-CBA2-45BE-B5AF-806E45F7E8E7}" type="presParOf" srcId="{7D5375AD-3A10-4D45-9C9D-2949DC1AEF6A}" destId="{2DBEBC1B-096E-4108-8EF3-E38CF262E361}" srcOrd="0" destOrd="0" presId="urn:microsoft.com/office/officeart/2005/8/layout/hierarchy1"/>
    <dgm:cxn modelId="{C38D3F7E-02B4-40B4-8C42-9D1C57EC9E62}" type="presParOf" srcId="{7D5375AD-3A10-4D45-9C9D-2949DC1AEF6A}" destId="{3CA3FBDA-7550-44BA-BD6F-E2BC1C3D6705}" srcOrd="1" destOrd="0" presId="urn:microsoft.com/office/officeart/2005/8/layout/hierarchy1"/>
    <dgm:cxn modelId="{3CC9C291-BAEA-41AE-83AF-6708DD7F3FFA}" type="presParOf" srcId="{35BFA582-FC08-4107-A529-41B94610761C}" destId="{59CC7BDD-73F3-43D9-815D-E8C4CEBB2A3B}" srcOrd="1" destOrd="0" presId="urn:microsoft.com/office/officeart/2005/8/layout/hierarchy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23D67-7E23-4F07-B372-67665DAB0CD8}" type="datetimeFigureOut">
              <a:rPr lang="uk-UA" smtClean="0"/>
              <a:pPr/>
              <a:t>01.03.2010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6B07D-EC5A-4E53-A09C-D8BEE6F4C82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23D67-7E23-4F07-B372-67665DAB0CD8}" type="datetimeFigureOut">
              <a:rPr lang="uk-UA" smtClean="0"/>
              <a:pPr/>
              <a:t>01.03.2010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6B07D-EC5A-4E53-A09C-D8BEE6F4C82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23D67-7E23-4F07-B372-67665DAB0CD8}" type="datetimeFigureOut">
              <a:rPr lang="uk-UA" smtClean="0"/>
              <a:pPr/>
              <a:t>01.03.2010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6B07D-EC5A-4E53-A09C-D8BEE6F4C82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23D67-7E23-4F07-B372-67665DAB0CD8}" type="datetimeFigureOut">
              <a:rPr lang="uk-UA" smtClean="0"/>
              <a:pPr/>
              <a:t>01.03.2010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6B07D-EC5A-4E53-A09C-D8BEE6F4C82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23D67-7E23-4F07-B372-67665DAB0CD8}" type="datetimeFigureOut">
              <a:rPr lang="uk-UA" smtClean="0"/>
              <a:pPr/>
              <a:t>01.03.2010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6B07D-EC5A-4E53-A09C-D8BEE6F4C82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23D67-7E23-4F07-B372-67665DAB0CD8}" type="datetimeFigureOut">
              <a:rPr lang="uk-UA" smtClean="0"/>
              <a:pPr/>
              <a:t>01.03.2010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6B07D-EC5A-4E53-A09C-D8BEE6F4C82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23D67-7E23-4F07-B372-67665DAB0CD8}" type="datetimeFigureOut">
              <a:rPr lang="uk-UA" smtClean="0"/>
              <a:pPr/>
              <a:t>01.03.2010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6B07D-EC5A-4E53-A09C-D8BEE6F4C82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23D67-7E23-4F07-B372-67665DAB0CD8}" type="datetimeFigureOut">
              <a:rPr lang="uk-UA" smtClean="0"/>
              <a:pPr/>
              <a:t>01.03.2010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6B07D-EC5A-4E53-A09C-D8BEE6F4C82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23D67-7E23-4F07-B372-67665DAB0CD8}" type="datetimeFigureOut">
              <a:rPr lang="uk-UA" smtClean="0"/>
              <a:pPr/>
              <a:t>01.03.2010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6B07D-EC5A-4E53-A09C-D8BEE6F4C82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23D67-7E23-4F07-B372-67665DAB0CD8}" type="datetimeFigureOut">
              <a:rPr lang="uk-UA" smtClean="0"/>
              <a:pPr/>
              <a:t>01.03.2010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6B07D-EC5A-4E53-A09C-D8BEE6F4C82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23D67-7E23-4F07-B372-67665DAB0CD8}" type="datetimeFigureOut">
              <a:rPr lang="uk-UA" smtClean="0"/>
              <a:pPr/>
              <a:t>01.03.2010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6B07D-EC5A-4E53-A09C-D8BEE6F4C82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BB075"/>
            </a:gs>
            <a:gs pos="8000">
              <a:srgbClr val="FEE9E2"/>
            </a:gs>
            <a:gs pos="19000">
              <a:srgbClr val="E79379"/>
            </a:gs>
            <a:gs pos="70000">
              <a:srgbClr val="E4643C"/>
            </a:gs>
            <a:gs pos="100000">
              <a:srgbClr val="6D1311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Образец текста</a:t>
            </a:r>
          </a:p>
          <a:p>
            <a:pPr lvl="1"/>
            <a:r>
              <a:rPr lang="uk-UA" smtClean="0"/>
              <a:t>Второй уровень</a:t>
            </a:r>
          </a:p>
          <a:p>
            <a:pPr lvl="2"/>
            <a:r>
              <a:rPr lang="uk-UA" smtClean="0"/>
              <a:t>Третий уровень</a:t>
            </a:r>
          </a:p>
          <a:p>
            <a:pPr lvl="3"/>
            <a:r>
              <a:rPr lang="uk-UA" smtClean="0"/>
              <a:t>Четвертый уровень</a:t>
            </a:r>
          </a:p>
          <a:p>
            <a:pPr lvl="4"/>
            <a:r>
              <a:rPr lang="uk-UA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B23D67-7E23-4F07-B372-67665DAB0CD8}" type="datetimeFigureOut">
              <a:rPr lang="uk-UA" smtClean="0"/>
              <a:pPr/>
              <a:t>01.03.2010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96B07D-EC5A-4E53-A09C-D8BEE6F4C82B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wipe dir="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3.emf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emf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15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4.emf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6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emf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.emf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олилиния 20"/>
          <p:cNvSpPr/>
          <p:nvPr/>
        </p:nvSpPr>
        <p:spPr>
          <a:xfrm>
            <a:off x="0" y="1000108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олилиния 21"/>
          <p:cNvSpPr/>
          <p:nvPr/>
        </p:nvSpPr>
        <p:spPr>
          <a:xfrm>
            <a:off x="0" y="1142984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олилиния 22"/>
          <p:cNvSpPr/>
          <p:nvPr/>
        </p:nvSpPr>
        <p:spPr>
          <a:xfrm>
            <a:off x="0" y="1285860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олилиния 23"/>
          <p:cNvSpPr/>
          <p:nvPr/>
        </p:nvSpPr>
        <p:spPr>
          <a:xfrm>
            <a:off x="0" y="1428736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олилиния 24"/>
          <p:cNvSpPr/>
          <p:nvPr/>
        </p:nvSpPr>
        <p:spPr>
          <a:xfrm>
            <a:off x="0" y="1571612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олилиния 25"/>
          <p:cNvSpPr/>
          <p:nvPr/>
        </p:nvSpPr>
        <p:spPr>
          <a:xfrm>
            <a:off x="0" y="1714488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олилиния 26"/>
          <p:cNvSpPr/>
          <p:nvPr/>
        </p:nvSpPr>
        <p:spPr>
          <a:xfrm>
            <a:off x="0" y="1857364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олилиния 18"/>
          <p:cNvSpPr/>
          <p:nvPr/>
        </p:nvSpPr>
        <p:spPr>
          <a:xfrm>
            <a:off x="3714744" y="-24"/>
            <a:ext cx="5444836" cy="5684710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олилиния 28"/>
          <p:cNvSpPr/>
          <p:nvPr/>
        </p:nvSpPr>
        <p:spPr>
          <a:xfrm>
            <a:off x="3714744" y="-24"/>
            <a:ext cx="5444836" cy="6316370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лилиния 13"/>
          <p:cNvSpPr/>
          <p:nvPr/>
        </p:nvSpPr>
        <p:spPr>
          <a:xfrm>
            <a:off x="3677516" y="0"/>
            <a:ext cx="5444836" cy="6858024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0" name="Прямоугольник 189"/>
          <p:cNvSpPr/>
          <p:nvPr/>
        </p:nvSpPr>
        <p:spPr>
          <a:xfrm>
            <a:off x="0" y="5286388"/>
            <a:ext cx="9144000" cy="1214446"/>
          </a:xfrm>
          <a:prstGeom prst="rect">
            <a:avLst/>
          </a:prstGeom>
          <a:gradFill>
            <a:gsLst>
              <a:gs pos="0">
                <a:srgbClr val="EBB075"/>
              </a:gs>
              <a:gs pos="8000">
                <a:srgbClr val="FEE9E2"/>
              </a:gs>
              <a:gs pos="19000">
                <a:srgbClr val="E79379"/>
              </a:gs>
              <a:gs pos="70000">
                <a:srgbClr val="E4643C"/>
              </a:gs>
              <a:gs pos="100000">
                <a:srgbClr val="6D1311"/>
              </a:gs>
            </a:gsLst>
            <a:lin ang="5400000" scaled="1"/>
          </a:gradFill>
          <a:ln>
            <a:noFill/>
          </a:ln>
          <a:effectLst>
            <a:outerShdw blurRad="1016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Архітектура. Види, художні засоби. </a:t>
            </a:r>
          </a:p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Скульптура. Об’ємно - просторова пластична мова</a:t>
            </a:r>
            <a:r>
              <a:rPr lang="uk-UA" sz="2400" b="1" dirty="0" smtClean="0">
                <a:solidFill>
                  <a:schemeClr val="tx1"/>
                </a:solidFill>
              </a:rPr>
              <a:t>.</a:t>
            </a:r>
            <a:endParaRPr lang="uk-UA" sz="2400" dirty="0" smtClean="0">
              <a:solidFill>
                <a:schemeClr val="tx1"/>
              </a:solidFill>
            </a:endParaRPr>
          </a:p>
        </p:txBody>
      </p:sp>
      <p:sp>
        <p:nvSpPr>
          <p:cNvPr id="18" name="Полилиния 17"/>
          <p:cNvSpPr/>
          <p:nvPr/>
        </p:nvSpPr>
        <p:spPr>
          <a:xfrm>
            <a:off x="3929058" y="0"/>
            <a:ext cx="5444836" cy="4601858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олилиния 29"/>
          <p:cNvSpPr/>
          <p:nvPr/>
        </p:nvSpPr>
        <p:spPr>
          <a:xfrm>
            <a:off x="3714744" y="-24"/>
            <a:ext cx="5444836" cy="5143536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6" name="Группа 35"/>
          <p:cNvGrpSpPr/>
          <p:nvPr/>
        </p:nvGrpSpPr>
        <p:grpSpPr>
          <a:xfrm>
            <a:off x="71406" y="5715016"/>
            <a:ext cx="178876" cy="321752"/>
            <a:chOff x="642910" y="5500702"/>
            <a:chExt cx="178876" cy="321752"/>
          </a:xfrm>
        </p:grpSpPr>
        <p:sp>
          <p:nvSpPr>
            <p:cNvPr id="31" name="Овал 30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Овал 32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Овал 33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Овал 34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9" name="Группа 48"/>
          <p:cNvGrpSpPr/>
          <p:nvPr/>
        </p:nvGrpSpPr>
        <p:grpSpPr>
          <a:xfrm>
            <a:off x="285720" y="5715016"/>
            <a:ext cx="178876" cy="321752"/>
            <a:chOff x="642910" y="5500702"/>
            <a:chExt cx="178876" cy="321752"/>
          </a:xfrm>
        </p:grpSpPr>
        <p:sp>
          <p:nvSpPr>
            <p:cNvPr id="50" name="Овал 4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Овал 5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Овал 5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Овал 5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Овал 5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5" name="Группа 54"/>
          <p:cNvGrpSpPr/>
          <p:nvPr/>
        </p:nvGrpSpPr>
        <p:grpSpPr>
          <a:xfrm>
            <a:off x="500034" y="5715016"/>
            <a:ext cx="178876" cy="321752"/>
            <a:chOff x="642910" y="5500702"/>
            <a:chExt cx="178876" cy="321752"/>
          </a:xfrm>
        </p:grpSpPr>
        <p:sp>
          <p:nvSpPr>
            <p:cNvPr id="56" name="Овал 5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Овал 5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Овал 5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Овал 5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Овал 5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1" name="Группа 60"/>
          <p:cNvGrpSpPr/>
          <p:nvPr/>
        </p:nvGrpSpPr>
        <p:grpSpPr>
          <a:xfrm>
            <a:off x="714348" y="5715016"/>
            <a:ext cx="178876" cy="321752"/>
            <a:chOff x="642910" y="5500702"/>
            <a:chExt cx="178876" cy="321752"/>
          </a:xfrm>
        </p:grpSpPr>
        <p:sp>
          <p:nvSpPr>
            <p:cNvPr id="62" name="Овал 6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Овал 6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Овал 6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5" name="Овал 6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Овал 6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7" name="Группа 66"/>
          <p:cNvGrpSpPr/>
          <p:nvPr/>
        </p:nvGrpSpPr>
        <p:grpSpPr>
          <a:xfrm>
            <a:off x="928662" y="5715016"/>
            <a:ext cx="178876" cy="321752"/>
            <a:chOff x="642910" y="5500702"/>
            <a:chExt cx="178876" cy="321752"/>
          </a:xfrm>
        </p:grpSpPr>
        <p:sp>
          <p:nvSpPr>
            <p:cNvPr id="68" name="Овал 6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Овал 6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Овал 6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Овал 7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Овал 7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3" name="Группа 72"/>
          <p:cNvGrpSpPr/>
          <p:nvPr/>
        </p:nvGrpSpPr>
        <p:grpSpPr>
          <a:xfrm>
            <a:off x="1142976" y="5715016"/>
            <a:ext cx="178876" cy="321752"/>
            <a:chOff x="642910" y="5500702"/>
            <a:chExt cx="178876" cy="321752"/>
          </a:xfrm>
        </p:grpSpPr>
        <p:sp>
          <p:nvSpPr>
            <p:cNvPr id="74" name="Овал 7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Овал 7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" name="Овал 7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" name="Овал 7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Овал 7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9" name="Группа 78"/>
          <p:cNvGrpSpPr/>
          <p:nvPr/>
        </p:nvGrpSpPr>
        <p:grpSpPr>
          <a:xfrm>
            <a:off x="1357290" y="5715016"/>
            <a:ext cx="178876" cy="321752"/>
            <a:chOff x="642910" y="5500702"/>
            <a:chExt cx="178876" cy="321752"/>
          </a:xfrm>
        </p:grpSpPr>
        <p:sp>
          <p:nvSpPr>
            <p:cNvPr id="80" name="Овал 7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1" name="Овал 8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2" name="Овал 8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3" name="Овал 8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" name="Овал 8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5" name="Группа 84"/>
          <p:cNvGrpSpPr/>
          <p:nvPr/>
        </p:nvGrpSpPr>
        <p:grpSpPr>
          <a:xfrm>
            <a:off x="1571604" y="5715016"/>
            <a:ext cx="178876" cy="321752"/>
            <a:chOff x="642910" y="5500702"/>
            <a:chExt cx="178876" cy="321752"/>
          </a:xfrm>
        </p:grpSpPr>
        <p:sp>
          <p:nvSpPr>
            <p:cNvPr id="86" name="Овал 8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7" name="Овал 8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" name="Овал 8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9" name="Овал 8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0" name="Овал 8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1" name="Группа 90"/>
          <p:cNvGrpSpPr/>
          <p:nvPr/>
        </p:nvGrpSpPr>
        <p:grpSpPr>
          <a:xfrm>
            <a:off x="1785918" y="5715016"/>
            <a:ext cx="178876" cy="321752"/>
            <a:chOff x="642910" y="5500702"/>
            <a:chExt cx="178876" cy="321752"/>
          </a:xfrm>
        </p:grpSpPr>
        <p:sp>
          <p:nvSpPr>
            <p:cNvPr id="92" name="Овал 9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3" name="Овал 9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4" name="Овал 9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5" name="Овал 9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6" name="Овал 9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7" name="Группа 96"/>
          <p:cNvGrpSpPr/>
          <p:nvPr/>
        </p:nvGrpSpPr>
        <p:grpSpPr>
          <a:xfrm>
            <a:off x="2000232" y="5715016"/>
            <a:ext cx="178876" cy="321752"/>
            <a:chOff x="642910" y="5500702"/>
            <a:chExt cx="178876" cy="321752"/>
          </a:xfrm>
        </p:grpSpPr>
        <p:sp>
          <p:nvSpPr>
            <p:cNvPr id="98" name="Овал 9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9" name="Овал 9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0" name="Овал 9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1" name="Овал 10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2" name="Овал 10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3" name="Группа 102"/>
          <p:cNvGrpSpPr/>
          <p:nvPr/>
        </p:nvGrpSpPr>
        <p:grpSpPr>
          <a:xfrm>
            <a:off x="2214546" y="5715016"/>
            <a:ext cx="178876" cy="321752"/>
            <a:chOff x="642910" y="5500702"/>
            <a:chExt cx="178876" cy="321752"/>
          </a:xfrm>
        </p:grpSpPr>
        <p:sp>
          <p:nvSpPr>
            <p:cNvPr id="104" name="Овал 10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5" name="Овал 10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6" name="Овал 10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7" name="Овал 10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8" name="Овал 10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9" name="Группа 108"/>
          <p:cNvGrpSpPr/>
          <p:nvPr/>
        </p:nvGrpSpPr>
        <p:grpSpPr>
          <a:xfrm>
            <a:off x="2428860" y="5715016"/>
            <a:ext cx="178876" cy="321752"/>
            <a:chOff x="642910" y="5500702"/>
            <a:chExt cx="178876" cy="321752"/>
          </a:xfrm>
        </p:grpSpPr>
        <p:sp>
          <p:nvSpPr>
            <p:cNvPr id="110" name="Овал 10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1" name="Овал 11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2" name="Овал 11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3" name="Овал 11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4" name="Овал 11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5" name="Группа 114"/>
          <p:cNvGrpSpPr/>
          <p:nvPr/>
        </p:nvGrpSpPr>
        <p:grpSpPr>
          <a:xfrm>
            <a:off x="2643174" y="5715016"/>
            <a:ext cx="178876" cy="321752"/>
            <a:chOff x="642910" y="5500702"/>
            <a:chExt cx="178876" cy="321752"/>
          </a:xfrm>
        </p:grpSpPr>
        <p:sp>
          <p:nvSpPr>
            <p:cNvPr id="116" name="Овал 11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7" name="Овал 11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8" name="Овал 11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9" name="Овал 11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0" name="Овал 11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1" name="Группа 120"/>
          <p:cNvGrpSpPr/>
          <p:nvPr/>
        </p:nvGrpSpPr>
        <p:grpSpPr>
          <a:xfrm>
            <a:off x="6572264" y="6000768"/>
            <a:ext cx="178876" cy="321752"/>
            <a:chOff x="642910" y="5500702"/>
            <a:chExt cx="178876" cy="321752"/>
          </a:xfrm>
        </p:grpSpPr>
        <p:sp>
          <p:nvSpPr>
            <p:cNvPr id="122" name="Овал 12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3" name="Овал 12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4" name="Овал 12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5" name="Овал 12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6" name="Овал 12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7" name="Группа 126"/>
          <p:cNvGrpSpPr/>
          <p:nvPr/>
        </p:nvGrpSpPr>
        <p:grpSpPr>
          <a:xfrm>
            <a:off x="3071802" y="5715016"/>
            <a:ext cx="178876" cy="321752"/>
            <a:chOff x="642910" y="5500702"/>
            <a:chExt cx="178876" cy="321752"/>
          </a:xfrm>
        </p:grpSpPr>
        <p:sp>
          <p:nvSpPr>
            <p:cNvPr id="128" name="Овал 12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9" name="Овал 12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0" name="Овал 12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1" name="Овал 13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2" name="Овал 13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33" name="Группа 132"/>
          <p:cNvGrpSpPr/>
          <p:nvPr/>
        </p:nvGrpSpPr>
        <p:grpSpPr>
          <a:xfrm>
            <a:off x="3286116" y="5715016"/>
            <a:ext cx="178876" cy="321752"/>
            <a:chOff x="642910" y="5500702"/>
            <a:chExt cx="178876" cy="321752"/>
          </a:xfrm>
        </p:grpSpPr>
        <p:sp>
          <p:nvSpPr>
            <p:cNvPr id="134" name="Овал 13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5" name="Овал 13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6" name="Овал 13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7" name="Овал 13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8" name="Овал 13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39" name="Группа 138"/>
          <p:cNvGrpSpPr/>
          <p:nvPr/>
        </p:nvGrpSpPr>
        <p:grpSpPr>
          <a:xfrm>
            <a:off x="3500430" y="5715016"/>
            <a:ext cx="178876" cy="321752"/>
            <a:chOff x="642910" y="5500702"/>
            <a:chExt cx="178876" cy="321752"/>
          </a:xfrm>
        </p:grpSpPr>
        <p:sp>
          <p:nvSpPr>
            <p:cNvPr id="140" name="Овал 13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1" name="Овал 14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2" name="Овал 14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3" name="Овал 14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4" name="Овал 14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45" name="Группа 144"/>
          <p:cNvGrpSpPr/>
          <p:nvPr/>
        </p:nvGrpSpPr>
        <p:grpSpPr>
          <a:xfrm>
            <a:off x="3714744" y="5715016"/>
            <a:ext cx="178876" cy="321752"/>
            <a:chOff x="642910" y="5500702"/>
            <a:chExt cx="178876" cy="321752"/>
          </a:xfrm>
        </p:grpSpPr>
        <p:sp>
          <p:nvSpPr>
            <p:cNvPr id="146" name="Овал 14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7" name="Овал 14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8" name="Овал 14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9" name="Овал 14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0" name="Овал 14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51" name="Группа 150"/>
          <p:cNvGrpSpPr/>
          <p:nvPr/>
        </p:nvGrpSpPr>
        <p:grpSpPr>
          <a:xfrm>
            <a:off x="3929058" y="5715016"/>
            <a:ext cx="178876" cy="321752"/>
            <a:chOff x="642910" y="5500702"/>
            <a:chExt cx="178876" cy="321752"/>
          </a:xfrm>
        </p:grpSpPr>
        <p:sp>
          <p:nvSpPr>
            <p:cNvPr id="152" name="Овал 15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3" name="Овал 15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4" name="Овал 15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5" name="Овал 15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6" name="Овал 15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57" name="Группа 156"/>
          <p:cNvGrpSpPr/>
          <p:nvPr/>
        </p:nvGrpSpPr>
        <p:grpSpPr>
          <a:xfrm>
            <a:off x="4143372" y="5715016"/>
            <a:ext cx="178876" cy="321752"/>
            <a:chOff x="642910" y="5500702"/>
            <a:chExt cx="178876" cy="321752"/>
          </a:xfrm>
        </p:grpSpPr>
        <p:sp>
          <p:nvSpPr>
            <p:cNvPr id="158" name="Овал 15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9" name="Овал 15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0" name="Овал 15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1" name="Овал 16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2" name="Овал 16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63" name="Группа 162"/>
          <p:cNvGrpSpPr/>
          <p:nvPr/>
        </p:nvGrpSpPr>
        <p:grpSpPr>
          <a:xfrm>
            <a:off x="4357686" y="5715016"/>
            <a:ext cx="178876" cy="321752"/>
            <a:chOff x="642910" y="5500702"/>
            <a:chExt cx="178876" cy="321752"/>
          </a:xfrm>
        </p:grpSpPr>
        <p:sp>
          <p:nvSpPr>
            <p:cNvPr id="164" name="Овал 16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5" name="Овал 16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6" name="Овал 16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7" name="Овал 16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8" name="Овал 16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69" name="Группа 168"/>
          <p:cNvGrpSpPr/>
          <p:nvPr/>
        </p:nvGrpSpPr>
        <p:grpSpPr>
          <a:xfrm>
            <a:off x="4572000" y="5715016"/>
            <a:ext cx="178876" cy="321752"/>
            <a:chOff x="642910" y="5500702"/>
            <a:chExt cx="178876" cy="321752"/>
          </a:xfrm>
        </p:grpSpPr>
        <p:sp>
          <p:nvSpPr>
            <p:cNvPr id="170" name="Овал 16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1" name="Овал 17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2" name="Овал 17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3" name="Овал 17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4" name="Овал 17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75" name="Полилиния 174"/>
          <p:cNvSpPr/>
          <p:nvPr/>
        </p:nvSpPr>
        <p:spPr>
          <a:xfrm>
            <a:off x="3714744" y="-24"/>
            <a:ext cx="5444836" cy="4071966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6" name="Заголовок 175"/>
          <p:cNvSpPr>
            <a:spLocks noGrp="1"/>
          </p:cNvSpPr>
          <p:nvPr>
            <p:ph type="ctrTitle"/>
          </p:nvPr>
        </p:nvSpPr>
        <p:spPr>
          <a:xfrm>
            <a:off x="571472" y="500042"/>
            <a:ext cx="8143932" cy="1143008"/>
          </a:xfrm>
          <a:prstGeom prst="round2SameRect">
            <a:avLst>
              <a:gd name="adj1" fmla="val 20908"/>
              <a:gd name="adj2" fmla="val 50000"/>
            </a:avLst>
          </a:prstGeom>
          <a:solidFill>
            <a:srgbClr val="FEE9E2"/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0000" endA="300" endPos="50000" dist="60007" dir="5400000" sy="-100000" algn="bl" rotWithShape="0"/>
                </a:effectLst>
              </a:rPr>
              <a:t>Тема:  Візуальні мистецтва</a:t>
            </a:r>
            <a:endParaRPr lang="ru-RU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  <a:reflection blurRad="6350" stA="50000" endA="300" endPos="50000" dist="60007" dir="5400000" sy="-100000" algn="bl" rotWithShape="0"/>
              </a:effectLst>
            </a:endParaRPr>
          </a:p>
        </p:txBody>
      </p:sp>
      <p:sp>
        <p:nvSpPr>
          <p:cNvPr id="178" name="Прямоугольник 177"/>
          <p:cNvSpPr/>
          <p:nvPr/>
        </p:nvSpPr>
        <p:spPr>
          <a:xfrm>
            <a:off x="4357686" y="4071942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sz="2000" b="1" dirty="0" smtClean="0">
                <a:solidFill>
                  <a:schemeClr val="bg1"/>
                </a:solidFill>
                <a:latin typeface="Segoe Script" pitchFamily="34" charset="0"/>
              </a:rPr>
              <a:t>Автор: Саламаха О.М.</a:t>
            </a:r>
          </a:p>
          <a:p>
            <a:pPr algn="ctr"/>
            <a:r>
              <a:rPr lang="uk-UA" sz="2000" b="1" dirty="0" smtClean="0">
                <a:solidFill>
                  <a:schemeClr val="bg1"/>
                </a:solidFill>
                <a:latin typeface="Segoe Script" pitchFamily="34" charset="0"/>
              </a:rPr>
              <a:t>вчитель ЗОШ </a:t>
            </a:r>
            <a:r>
              <a:rPr lang="en-US" sz="2000" b="1" dirty="0" smtClean="0">
                <a:solidFill>
                  <a:schemeClr val="bg1"/>
                </a:solidFill>
                <a:latin typeface="Segoe Script" pitchFamily="34" charset="0"/>
              </a:rPr>
              <a:t>I-III</a:t>
            </a:r>
            <a:r>
              <a:rPr lang="uk-UA" sz="2000" b="1" dirty="0" smtClean="0">
                <a:solidFill>
                  <a:schemeClr val="bg1"/>
                </a:solidFill>
                <a:latin typeface="Segoe Script" pitchFamily="34" charset="0"/>
              </a:rPr>
              <a:t>ст. №2м.Борщева</a:t>
            </a:r>
            <a:endParaRPr lang="uk-UA" sz="2000" b="1" dirty="0">
              <a:solidFill>
                <a:schemeClr val="bg1"/>
              </a:solidFill>
              <a:latin typeface="Segoe Script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3728" b="15766"/>
          <a:stretch>
            <a:fillRect/>
          </a:stretch>
        </p:blipFill>
        <p:spPr bwMode="auto">
          <a:xfrm>
            <a:off x="571472" y="2000240"/>
            <a:ext cx="3510057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" grpId="0" animBg="1"/>
      <p:bldP spid="176" grpId="0" animBg="1"/>
      <p:bldP spid="176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олилиния 25"/>
          <p:cNvSpPr/>
          <p:nvPr/>
        </p:nvSpPr>
        <p:spPr>
          <a:xfrm>
            <a:off x="0" y="1714488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олилиния 24"/>
          <p:cNvSpPr/>
          <p:nvPr/>
        </p:nvSpPr>
        <p:spPr>
          <a:xfrm>
            <a:off x="0" y="1571612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олилиния 26"/>
          <p:cNvSpPr/>
          <p:nvPr/>
        </p:nvSpPr>
        <p:spPr>
          <a:xfrm>
            <a:off x="0" y="1857364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олилиния 20"/>
          <p:cNvSpPr/>
          <p:nvPr/>
        </p:nvSpPr>
        <p:spPr>
          <a:xfrm>
            <a:off x="0" y="1000108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олилиния 21"/>
          <p:cNvSpPr/>
          <p:nvPr/>
        </p:nvSpPr>
        <p:spPr>
          <a:xfrm>
            <a:off x="0" y="1142984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олилиния 22"/>
          <p:cNvSpPr/>
          <p:nvPr/>
        </p:nvSpPr>
        <p:spPr>
          <a:xfrm>
            <a:off x="0" y="1285860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олилиния 23"/>
          <p:cNvSpPr/>
          <p:nvPr/>
        </p:nvSpPr>
        <p:spPr>
          <a:xfrm>
            <a:off x="0" y="1428736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олилиния 18"/>
          <p:cNvSpPr/>
          <p:nvPr/>
        </p:nvSpPr>
        <p:spPr>
          <a:xfrm>
            <a:off x="3714744" y="-24"/>
            <a:ext cx="5444836" cy="5684710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олилиния 28"/>
          <p:cNvSpPr/>
          <p:nvPr/>
        </p:nvSpPr>
        <p:spPr>
          <a:xfrm>
            <a:off x="3714744" y="-24"/>
            <a:ext cx="5444836" cy="6316370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лилиния 13"/>
          <p:cNvSpPr/>
          <p:nvPr/>
        </p:nvSpPr>
        <p:spPr>
          <a:xfrm>
            <a:off x="3677516" y="0"/>
            <a:ext cx="5444836" cy="6858024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олилиния 17"/>
          <p:cNvSpPr/>
          <p:nvPr/>
        </p:nvSpPr>
        <p:spPr>
          <a:xfrm>
            <a:off x="3699196" y="9501"/>
            <a:ext cx="5444836" cy="4601858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олилиния 29"/>
          <p:cNvSpPr/>
          <p:nvPr/>
        </p:nvSpPr>
        <p:spPr>
          <a:xfrm>
            <a:off x="3714744" y="-24"/>
            <a:ext cx="5444836" cy="5143536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5" name="Полилиния 174"/>
          <p:cNvSpPr/>
          <p:nvPr/>
        </p:nvSpPr>
        <p:spPr>
          <a:xfrm>
            <a:off x="3714744" y="-24"/>
            <a:ext cx="5444836" cy="4071966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3" name="Прямоугольник 182"/>
          <p:cNvSpPr/>
          <p:nvPr/>
        </p:nvSpPr>
        <p:spPr>
          <a:xfrm rot="5400000">
            <a:off x="6322215" y="3607611"/>
            <a:ext cx="5429288" cy="214282"/>
          </a:xfrm>
          <a:prstGeom prst="rect">
            <a:avLst/>
          </a:prstGeom>
          <a:gradFill>
            <a:gsLst>
              <a:gs pos="0">
                <a:srgbClr val="EBB075"/>
              </a:gs>
              <a:gs pos="8000">
                <a:srgbClr val="FEE9E2"/>
              </a:gs>
              <a:gs pos="19000">
                <a:srgbClr val="E79379"/>
              </a:gs>
              <a:gs pos="70000">
                <a:srgbClr val="E4643C"/>
              </a:gs>
              <a:gs pos="100000">
                <a:srgbClr val="6D1311"/>
              </a:gs>
            </a:gsLst>
            <a:lin ang="5400000" scaled="1"/>
          </a:gradFill>
          <a:ln>
            <a:noFill/>
          </a:ln>
          <a:effectLst>
            <a:outerShdw blurRad="1016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9" name="Полилиния 188"/>
          <p:cNvSpPr/>
          <p:nvPr/>
        </p:nvSpPr>
        <p:spPr>
          <a:xfrm>
            <a:off x="-560903" y="-42556"/>
            <a:ext cx="2579688" cy="5429288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4" name="Полилиния 183"/>
          <p:cNvSpPr/>
          <p:nvPr/>
        </p:nvSpPr>
        <p:spPr>
          <a:xfrm>
            <a:off x="-428660" y="-142900"/>
            <a:ext cx="2579688" cy="5634077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2" name="Полилиния 181"/>
          <p:cNvSpPr/>
          <p:nvPr/>
        </p:nvSpPr>
        <p:spPr>
          <a:xfrm>
            <a:off x="-285784" y="-231204"/>
            <a:ext cx="2579688" cy="5784294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1" name="Полилиния 180"/>
          <p:cNvSpPr/>
          <p:nvPr/>
        </p:nvSpPr>
        <p:spPr>
          <a:xfrm>
            <a:off x="-142908" y="-268224"/>
            <a:ext cx="2579688" cy="5859415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8" name="Полилиния 177"/>
          <p:cNvSpPr/>
          <p:nvPr/>
        </p:nvSpPr>
        <p:spPr>
          <a:xfrm>
            <a:off x="-19050" y="-300727"/>
            <a:ext cx="2579688" cy="5939528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0" name="Прямоугольник 179"/>
          <p:cNvSpPr/>
          <p:nvPr/>
        </p:nvSpPr>
        <p:spPr>
          <a:xfrm rot="16200000">
            <a:off x="-2607503" y="3536173"/>
            <a:ext cx="5429288" cy="214282"/>
          </a:xfrm>
          <a:prstGeom prst="rect">
            <a:avLst/>
          </a:prstGeom>
          <a:gradFill>
            <a:gsLst>
              <a:gs pos="0">
                <a:srgbClr val="EBB075"/>
              </a:gs>
              <a:gs pos="8000">
                <a:srgbClr val="FEE9E2"/>
              </a:gs>
              <a:gs pos="19000">
                <a:srgbClr val="E79379"/>
              </a:gs>
              <a:gs pos="70000">
                <a:srgbClr val="E4643C"/>
              </a:gs>
              <a:gs pos="100000">
                <a:srgbClr val="6D1311"/>
              </a:gs>
            </a:gsLst>
            <a:lin ang="5400000" scaled="1"/>
          </a:gradFill>
          <a:ln>
            <a:noFill/>
          </a:ln>
          <a:effectLst>
            <a:outerShdw blurRad="1016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0" name="Прямоугольник 189"/>
          <p:cNvSpPr/>
          <p:nvPr/>
        </p:nvSpPr>
        <p:spPr>
          <a:xfrm>
            <a:off x="0" y="0"/>
            <a:ext cx="9144000" cy="2000240"/>
          </a:xfrm>
          <a:prstGeom prst="rect">
            <a:avLst/>
          </a:prstGeom>
          <a:gradFill>
            <a:gsLst>
              <a:gs pos="0">
                <a:srgbClr val="EBB075"/>
              </a:gs>
              <a:gs pos="8000">
                <a:srgbClr val="FEE9E2"/>
              </a:gs>
              <a:gs pos="19000">
                <a:srgbClr val="E79379"/>
              </a:gs>
              <a:gs pos="70000">
                <a:srgbClr val="E4643C"/>
              </a:gs>
              <a:gs pos="100000">
                <a:srgbClr val="6D1311"/>
              </a:gs>
            </a:gsLst>
            <a:lin ang="5400000" scaled="1"/>
          </a:gradFill>
          <a:ln>
            <a:noFill/>
          </a:ln>
          <a:effectLst>
            <a:outerShdw blurRad="1016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35"/>
          <p:cNvGrpSpPr/>
          <p:nvPr/>
        </p:nvGrpSpPr>
        <p:grpSpPr>
          <a:xfrm>
            <a:off x="142844" y="357166"/>
            <a:ext cx="178876" cy="321752"/>
            <a:chOff x="642910" y="5500702"/>
            <a:chExt cx="178876" cy="321752"/>
          </a:xfrm>
        </p:grpSpPr>
        <p:sp>
          <p:nvSpPr>
            <p:cNvPr id="31" name="Овал 30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Овал 32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Овал 33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Овал 34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" name="Группа 48"/>
          <p:cNvGrpSpPr/>
          <p:nvPr/>
        </p:nvGrpSpPr>
        <p:grpSpPr>
          <a:xfrm>
            <a:off x="357158" y="357166"/>
            <a:ext cx="178876" cy="321752"/>
            <a:chOff x="642910" y="5500702"/>
            <a:chExt cx="178876" cy="321752"/>
          </a:xfrm>
        </p:grpSpPr>
        <p:sp>
          <p:nvSpPr>
            <p:cNvPr id="50" name="Овал 4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Овал 5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Овал 5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Овал 5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Овал 5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" name="Группа 54"/>
          <p:cNvGrpSpPr/>
          <p:nvPr/>
        </p:nvGrpSpPr>
        <p:grpSpPr>
          <a:xfrm>
            <a:off x="571472" y="357166"/>
            <a:ext cx="178876" cy="321752"/>
            <a:chOff x="642910" y="5500702"/>
            <a:chExt cx="178876" cy="321752"/>
          </a:xfrm>
        </p:grpSpPr>
        <p:sp>
          <p:nvSpPr>
            <p:cNvPr id="56" name="Овал 5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Овал 5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Овал 5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Овал 5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Овал 5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" name="Группа 60"/>
          <p:cNvGrpSpPr/>
          <p:nvPr/>
        </p:nvGrpSpPr>
        <p:grpSpPr>
          <a:xfrm>
            <a:off x="785786" y="357166"/>
            <a:ext cx="178876" cy="321752"/>
            <a:chOff x="642910" y="5500702"/>
            <a:chExt cx="178876" cy="321752"/>
          </a:xfrm>
        </p:grpSpPr>
        <p:sp>
          <p:nvSpPr>
            <p:cNvPr id="62" name="Овал 6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Овал 6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Овал 6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5" name="Овал 6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Овал 6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" name="Группа 66"/>
          <p:cNvGrpSpPr/>
          <p:nvPr/>
        </p:nvGrpSpPr>
        <p:grpSpPr>
          <a:xfrm>
            <a:off x="1000100" y="357166"/>
            <a:ext cx="178876" cy="321752"/>
            <a:chOff x="642910" y="5500702"/>
            <a:chExt cx="178876" cy="321752"/>
          </a:xfrm>
        </p:grpSpPr>
        <p:sp>
          <p:nvSpPr>
            <p:cNvPr id="68" name="Овал 6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Овал 6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Овал 6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Овал 7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Овал 7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" name="Группа 72"/>
          <p:cNvGrpSpPr/>
          <p:nvPr/>
        </p:nvGrpSpPr>
        <p:grpSpPr>
          <a:xfrm>
            <a:off x="1214414" y="357166"/>
            <a:ext cx="178876" cy="321752"/>
            <a:chOff x="642910" y="5500702"/>
            <a:chExt cx="178876" cy="321752"/>
          </a:xfrm>
        </p:grpSpPr>
        <p:sp>
          <p:nvSpPr>
            <p:cNvPr id="74" name="Овал 7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Овал 7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" name="Овал 7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" name="Овал 7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Овал 7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" name="Группа 78"/>
          <p:cNvGrpSpPr/>
          <p:nvPr/>
        </p:nvGrpSpPr>
        <p:grpSpPr>
          <a:xfrm>
            <a:off x="1428728" y="357166"/>
            <a:ext cx="178876" cy="321752"/>
            <a:chOff x="642910" y="5500702"/>
            <a:chExt cx="178876" cy="321752"/>
          </a:xfrm>
        </p:grpSpPr>
        <p:sp>
          <p:nvSpPr>
            <p:cNvPr id="80" name="Овал 7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1" name="Овал 8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2" name="Овал 8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3" name="Овал 8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" name="Овал 8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" name="Группа 84"/>
          <p:cNvGrpSpPr/>
          <p:nvPr/>
        </p:nvGrpSpPr>
        <p:grpSpPr>
          <a:xfrm>
            <a:off x="1643042" y="357166"/>
            <a:ext cx="178876" cy="321752"/>
            <a:chOff x="642910" y="5500702"/>
            <a:chExt cx="178876" cy="321752"/>
          </a:xfrm>
        </p:grpSpPr>
        <p:sp>
          <p:nvSpPr>
            <p:cNvPr id="86" name="Овал 8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7" name="Овал 8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" name="Овал 8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9" name="Овал 8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0" name="Овал 8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" name="Группа 90"/>
          <p:cNvGrpSpPr/>
          <p:nvPr/>
        </p:nvGrpSpPr>
        <p:grpSpPr>
          <a:xfrm>
            <a:off x="1857356" y="357166"/>
            <a:ext cx="178876" cy="321752"/>
            <a:chOff x="642910" y="5500702"/>
            <a:chExt cx="178876" cy="321752"/>
          </a:xfrm>
        </p:grpSpPr>
        <p:sp>
          <p:nvSpPr>
            <p:cNvPr id="92" name="Овал 9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3" name="Овал 9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4" name="Овал 9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5" name="Овал 9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6" name="Овал 9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" name="Группа 96"/>
          <p:cNvGrpSpPr/>
          <p:nvPr/>
        </p:nvGrpSpPr>
        <p:grpSpPr>
          <a:xfrm>
            <a:off x="2071670" y="357166"/>
            <a:ext cx="178876" cy="321752"/>
            <a:chOff x="642910" y="5500702"/>
            <a:chExt cx="178876" cy="321752"/>
          </a:xfrm>
        </p:grpSpPr>
        <p:sp>
          <p:nvSpPr>
            <p:cNvPr id="98" name="Овал 9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9" name="Овал 9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0" name="Овал 9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1" name="Овал 10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2" name="Овал 10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" name="Группа 102"/>
          <p:cNvGrpSpPr/>
          <p:nvPr/>
        </p:nvGrpSpPr>
        <p:grpSpPr>
          <a:xfrm>
            <a:off x="2285984" y="357166"/>
            <a:ext cx="178876" cy="321752"/>
            <a:chOff x="642910" y="5500702"/>
            <a:chExt cx="178876" cy="321752"/>
          </a:xfrm>
        </p:grpSpPr>
        <p:sp>
          <p:nvSpPr>
            <p:cNvPr id="104" name="Овал 10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5" name="Овал 10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6" name="Овал 10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7" name="Овал 10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8" name="Овал 10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3" name="Группа 108"/>
          <p:cNvGrpSpPr/>
          <p:nvPr/>
        </p:nvGrpSpPr>
        <p:grpSpPr>
          <a:xfrm>
            <a:off x="2500298" y="357166"/>
            <a:ext cx="178876" cy="321752"/>
            <a:chOff x="642910" y="5500702"/>
            <a:chExt cx="178876" cy="321752"/>
          </a:xfrm>
        </p:grpSpPr>
        <p:sp>
          <p:nvSpPr>
            <p:cNvPr id="110" name="Овал 10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1" name="Овал 11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2" name="Овал 11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3" name="Овал 11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4" name="Овал 11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5" name="Группа 114"/>
          <p:cNvGrpSpPr/>
          <p:nvPr/>
        </p:nvGrpSpPr>
        <p:grpSpPr>
          <a:xfrm>
            <a:off x="2714612" y="357166"/>
            <a:ext cx="178876" cy="321752"/>
            <a:chOff x="642910" y="5500702"/>
            <a:chExt cx="178876" cy="321752"/>
          </a:xfrm>
        </p:grpSpPr>
        <p:sp>
          <p:nvSpPr>
            <p:cNvPr id="116" name="Овал 11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7" name="Овал 11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8" name="Овал 11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9" name="Овал 11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0" name="Овал 11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6" name="Группа 120"/>
          <p:cNvGrpSpPr/>
          <p:nvPr/>
        </p:nvGrpSpPr>
        <p:grpSpPr>
          <a:xfrm>
            <a:off x="2928926" y="357166"/>
            <a:ext cx="178876" cy="321752"/>
            <a:chOff x="642910" y="5500702"/>
            <a:chExt cx="178876" cy="321752"/>
          </a:xfrm>
        </p:grpSpPr>
        <p:sp>
          <p:nvSpPr>
            <p:cNvPr id="122" name="Овал 12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3" name="Овал 12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4" name="Овал 12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5" name="Овал 12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6" name="Овал 12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7" name="Группа 126"/>
          <p:cNvGrpSpPr/>
          <p:nvPr/>
        </p:nvGrpSpPr>
        <p:grpSpPr>
          <a:xfrm>
            <a:off x="3143240" y="357166"/>
            <a:ext cx="178876" cy="321752"/>
            <a:chOff x="642910" y="5500702"/>
            <a:chExt cx="178876" cy="321752"/>
          </a:xfrm>
        </p:grpSpPr>
        <p:sp>
          <p:nvSpPr>
            <p:cNvPr id="128" name="Овал 12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9" name="Овал 12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0" name="Овал 12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1" name="Овал 13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2" name="Овал 13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0" name="Группа 132"/>
          <p:cNvGrpSpPr/>
          <p:nvPr/>
        </p:nvGrpSpPr>
        <p:grpSpPr>
          <a:xfrm>
            <a:off x="3357554" y="357166"/>
            <a:ext cx="178876" cy="321752"/>
            <a:chOff x="642910" y="5500702"/>
            <a:chExt cx="178876" cy="321752"/>
          </a:xfrm>
        </p:grpSpPr>
        <p:sp>
          <p:nvSpPr>
            <p:cNvPr id="134" name="Овал 13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5" name="Овал 13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6" name="Овал 13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7" name="Овал 13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8" name="Овал 13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8" name="Группа 138"/>
          <p:cNvGrpSpPr/>
          <p:nvPr/>
        </p:nvGrpSpPr>
        <p:grpSpPr>
          <a:xfrm>
            <a:off x="3571868" y="357166"/>
            <a:ext cx="178876" cy="321752"/>
            <a:chOff x="642910" y="5500702"/>
            <a:chExt cx="178876" cy="321752"/>
          </a:xfrm>
        </p:grpSpPr>
        <p:sp>
          <p:nvSpPr>
            <p:cNvPr id="140" name="Овал 13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1" name="Овал 14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2" name="Овал 14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3" name="Овал 14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4" name="Овал 14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6" name="Группа 144"/>
          <p:cNvGrpSpPr/>
          <p:nvPr/>
        </p:nvGrpSpPr>
        <p:grpSpPr>
          <a:xfrm>
            <a:off x="3786182" y="357166"/>
            <a:ext cx="178876" cy="321752"/>
            <a:chOff x="642910" y="5500702"/>
            <a:chExt cx="178876" cy="321752"/>
          </a:xfrm>
        </p:grpSpPr>
        <p:sp>
          <p:nvSpPr>
            <p:cNvPr id="146" name="Овал 14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7" name="Овал 14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8" name="Овал 14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9" name="Овал 14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0" name="Овал 14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7" name="Группа 150"/>
          <p:cNvGrpSpPr/>
          <p:nvPr/>
        </p:nvGrpSpPr>
        <p:grpSpPr>
          <a:xfrm>
            <a:off x="4000496" y="357166"/>
            <a:ext cx="178876" cy="321752"/>
            <a:chOff x="642910" y="5500702"/>
            <a:chExt cx="178876" cy="321752"/>
          </a:xfrm>
        </p:grpSpPr>
        <p:sp>
          <p:nvSpPr>
            <p:cNvPr id="152" name="Овал 15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3" name="Овал 15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4" name="Овал 15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5" name="Овал 15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6" name="Овал 15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8" name="Группа 156"/>
          <p:cNvGrpSpPr/>
          <p:nvPr/>
        </p:nvGrpSpPr>
        <p:grpSpPr>
          <a:xfrm>
            <a:off x="4214810" y="357166"/>
            <a:ext cx="178876" cy="321752"/>
            <a:chOff x="642910" y="5500702"/>
            <a:chExt cx="178876" cy="321752"/>
          </a:xfrm>
        </p:grpSpPr>
        <p:sp>
          <p:nvSpPr>
            <p:cNvPr id="158" name="Овал 15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9" name="Овал 15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0" name="Овал 15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1" name="Овал 16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2" name="Овал 16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9" name="Группа 162"/>
          <p:cNvGrpSpPr/>
          <p:nvPr/>
        </p:nvGrpSpPr>
        <p:grpSpPr>
          <a:xfrm>
            <a:off x="4429124" y="357166"/>
            <a:ext cx="178876" cy="321752"/>
            <a:chOff x="642910" y="5500702"/>
            <a:chExt cx="178876" cy="321752"/>
          </a:xfrm>
        </p:grpSpPr>
        <p:sp>
          <p:nvSpPr>
            <p:cNvPr id="164" name="Овал 16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5" name="Овал 16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6" name="Овал 16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7" name="Овал 16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8" name="Овал 16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0" name="Группа 168"/>
          <p:cNvGrpSpPr/>
          <p:nvPr/>
        </p:nvGrpSpPr>
        <p:grpSpPr>
          <a:xfrm>
            <a:off x="4643438" y="357166"/>
            <a:ext cx="178876" cy="321752"/>
            <a:chOff x="642910" y="5500702"/>
            <a:chExt cx="178876" cy="321752"/>
          </a:xfrm>
        </p:grpSpPr>
        <p:sp>
          <p:nvSpPr>
            <p:cNvPr id="170" name="Овал 16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1" name="Овал 17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2" name="Овал 17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3" name="Овал 17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4" name="Овал 17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76" name="Заголовок 175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796908"/>
          </a:xfrm>
          <a:ln>
            <a:noFill/>
          </a:ln>
        </p:spPr>
        <p:txBody>
          <a:bodyPr>
            <a:noAutofit/>
          </a:bodyPr>
          <a:lstStyle/>
          <a:p>
            <a:pPr lvl="0" fontAlgn="base">
              <a:spcAft>
                <a:spcPct val="0"/>
              </a:spcAft>
            </a:pPr>
            <a:r>
              <a:rPr lang="uk-UA" sz="2000" b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SchoolBookC"/>
              </a:rPr>
              <a:t/>
            </a:r>
            <a:br>
              <a:rPr lang="uk-UA" sz="2000" b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SchoolBookC"/>
              </a:rPr>
            </a:br>
            <a:r>
              <a:rPr lang="uk-UA" sz="2000" b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SchoolBookC"/>
              </a:rPr>
              <a:t/>
            </a:r>
            <a:br>
              <a:rPr lang="uk-UA" sz="2000" b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SchoolBookC"/>
              </a:rPr>
            </a:br>
            <a:r>
              <a:rPr lang="uk-UA" sz="2000" b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SchoolBookC"/>
              </a:rPr>
              <a:t/>
            </a:r>
            <a:br>
              <a:rPr lang="uk-UA" sz="2000" b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SchoolBookC"/>
              </a:rPr>
            </a:br>
            <a:r>
              <a:rPr lang="uk-UA" sz="2000" b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SchoolBookC"/>
              </a:rPr>
              <a:t/>
            </a:r>
            <a:br>
              <a:rPr lang="uk-UA" sz="2000" b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SchoolBookC"/>
              </a:rPr>
            </a:br>
            <a:r>
              <a:rPr lang="uk-UA" sz="2000" b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SchoolBookC"/>
              </a:rPr>
              <a:t>«Не важко писати фарбами повітряні хмари чи пухнасте хутро і легке мереживо, а ось перетворити мармур у хмари чи хутро — це тріумф художника, для якого немає нічого неможливого».</a:t>
            </a:r>
            <a:br>
              <a:rPr lang="uk-UA" sz="2000" b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SchoolBookC"/>
              </a:rPr>
            </a:br>
            <a:r>
              <a:rPr lang="uk-UA" b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SchoolBookC"/>
              </a:rPr>
              <a:t> </a:t>
            </a:r>
            <a:r>
              <a:rPr lang="uk-UA" sz="2000" b="1" i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SchoolBookC"/>
              </a:rPr>
              <a:t>Дослідниця мистецтва Н. Дмитрієва </a:t>
            </a:r>
            <a:endParaRPr lang="uk-UA" b="1" i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9" name="Прямоугольник 178"/>
          <p:cNvSpPr/>
          <p:nvPr/>
        </p:nvSpPr>
        <p:spPr>
          <a:xfrm>
            <a:off x="0" y="5929330"/>
            <a:ext cx="9144000" cy="928670"/>
          </a:xfrm>
          <a:prstGeom prst="rect">
            <a:avLst/>
          </a:prstGeom>
          <a:gradFill>
            <a:gsLst>
              <a:gs pos="0">
                <a:srgbClr val="EBB075"/>
              </a:gs>
              <a:gs pos="8000">
                <a:srgbClr val="FEE9E2"/>
              </a:gs>
              <a:gs pos="19000">
                <a:srgbClr val="E79379"/>
              </a:gs>
              <a:gs pos="70000">
                <a:srgbClr val="E4643C"/>
              </a:gs>
              <a:gs pos="100000">
                <a:srgbClr val="6D1311"/>
              </a:gs>
            </a:gsLst>
            <a:lin ang="5400000" scaled="1"/>
          </a:gradFill>
          <a:ln>
            <a:noFill/>
          </a:ln>
          <a:effectLst>
            <a:outerShdw blurRad="1016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А </a:t>
            </a:r>
            <a:r>
              <a:rPr lang="ru-RU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що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думаєте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цього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приводу </a:t>
            </a:r>
            <a:r>
              <a:rPr lang="ru-RU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ви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?</a:t>
            </a:r>
          </a:p>
          <a:p>
            <a:pPr algn="ctr"/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За </a:t>
            </a:r>
            <a:r>
              <a:rPr lang="ru-RU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допомогою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чого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передає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скульптор фактуру </a:t>
            </a:r>
            <a:r>
              <a:rPr lang="ru-RU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поверхні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? </a:t>
            </a:r>
            <a:endParaRPr lang="ru-RU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7650" name="Рисунок 1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214554"/>
            <a:ext cx="2643206" cy="3430544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3143240" y="5214950"/>
            <a:ext cx="5643602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MyriadPro-Regular"/>
              </a:rPr>
              <a:t>Ж. </a:t>
            </a:r>
            <a:r>
              <a:rPr kumimoji="0" lang="uk-UA" sz="2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MyriadPro-Regular"/>
              </a:rPr>
              <a:t>Гудон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MyriadPro-Regular"/>
              </a:rPr>
              <a:t>. «Вольтер, який сидить у кріслі»</a:t>
            </a:r>
            <a:endParaRPr kumimoji="0" lang="uk-UA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" grpId="0"/>
      <p:bldP spid="176" grpId="1"/>
      <p:bldP spid="179" grpId="0" animBg="1"/>
      <p:bldP spid="2765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олилиния 25"/>
          <p:cNvSpPr/>
          <p:nvPr/>
        </p:nvSpPr>
        <p:spPr>
          <a:xfrm>
            <a:off x="0" y="1714488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олилиния 24"/>
          <p:cNvSpPr/>
          <p:nvPr/>
        </p:nvSpPr>
        <p:spPr>
          <a:xfrm>
            <a:off x="0" y="1571612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олилиния 26"/>
          <p:cNvSpPr/>
          <p:nvPr/>
        </p:nvSpPr>
        <p:spPr>
          <a:xfrm>
            <a:off x="0" y="1857364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олилиния 20"/>
          <p:cNvSpPr/>
          <p:nvPr/>
        </p:nvSpPr>
        <p:spPr>
          <a:xfrm>
            <a:off x="0" y="1000108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олилиния 21"/>
          <p:cNvSpPr/>
          <p:nvPr/>
        </p:nvSpPr>
        <p:spPr>
          <a:xfrm>
            <a:off x="0" y="1142984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олилиния 22"/>
          <p:cNvSpPr/>
          <p:nvPr/>
        </p:nvSpPr>
        <p:spPr>
          <a:xfrm>
            <a:off x="0" y="1285860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олилиния 23"/>
          <p:cNvSpPr/>
          <p:nvPr/>
        </p:nvSpPr>
        <p:spPr>
          <a:xfrm>
            <a:off x="0" y="1428736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олилиния 18"/>
          <p:cNvSpPr/>
          <p:nvPr/>
        </p:nvSpPr>
        <p:spPr>
          <a:xfrm>
            <a:off x="3714744" y="-24"/>
            <a:ext cx="5444836" cy="5684710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олилиния 28"/>
          <p:cNvSpPr/>
          <p:nvPr/>
        </p:nvSpPr>
        <p:spPr>
          <a:xfrm>
            <a:off x="3714744" y="-24"/>
            <a:ext cx="5444836" cy="6316370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лилиния 13"/>
          <p:cNvSpPr/>
          <p:nvPr/>
        </p:nvSpPr>
        <p:spPr>
          <a:xfrm>
            <a:off x="3677516" y="0"/>
            <a:ext cx="5444836" cy="6858024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олилиния 17"/>
          <p:cNvSpPr/>
          <p:nvPr/>
        </p:nvSpPr>
        <p:spPr>
          <a:xfrm>
            <a:off x="3699196" y="9501"/>
            <a:ext cx="5444836" cy="4601858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олилиния 29"/>
          <p:cNvSpPr/>
          <p:nvPr/>
        </p:nvSpPr>
        <p:spPr>
          <a:xfrm>
            <a:off x="3714744" y="-24"/>
            <a:ext cx="5444836" cy="5143536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5" name="Полилиния 174"/>
          <p:cNvSpPr/>
          <p:nvPr/>
        </p:nvSpPr>
        <p:spPr>
          <a:xfrm>
            <a:off x="3714744" y="-24"/>
            <a:ext cx="5444836" cy="4071966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3" name="Прямоугольник 182"/>
          <p:cNvSpPr/>
          <p:nvPr/>
        </p:nvSpPr>
        <p:spPr>
          <a:xfrm rot="5400000">
            <a:off x="6322215" y="3607611"/>
            <a:ext cx="5429288" cy="214282"/>
          </a:xfrm>
          <a:prstGeom prst="rect">
            <a:avLst/>
          </a:prstGeom>
          <a:gradFill>
            <a:gsLst>
              <a:gs pos="0">
                <a:srgbClr val="EBB075"/>
              </a:gs>
              <a:gs pos="8000">
                <a:srgbClr val="FEE9E2"/>
              </a:gs>
              <a:gs pos="19000">
                <a:srgbClr val="E79379"/>
              </a:gs>
              <a:gs pos="70000">
                <a:srgbClr val="E4643C"/>
              </a:gs>
              <a:gs pos="100000">
                <a:srgbClr val="6D1311"/>
              </a:gs>
            </a:gsLst>
            <a:lin ang="5400000" scaled="1"/>
          </a:gradFill>
          <a:ln>
            <a:noFill/>
          </a:ln>
          <a:effectLst>
            <a:outerShdw blurRad="1016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9" name="Полилиния 188"/>
          <p:cNvSpPr/>
          <p:nvPr/>
        </p:nvSpPr>
        <p:spPr>
          <a:xfrm>
            <a:off x="-560903" y="-42556"/>
            <a:ext cx="2579688" cy="5429288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4" name="Полилиния 183"/>
          <p:cNvSpPr/>
          <p:nvPr/>
        </p:nvSpPr>
        <p:spPr>
          <a:xfrm>
            <a:off x="-428660" y="-142900"/>
            <a:ext cx="2579688" cy="5634077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2" name="Полилиния 181"/>
          <p:cNvSpPr/>
          <p:nvPr/>
        </p:nvSpPr>
        <p:spPr>
          <a:xfrm>
            <a:off x="-285784" y="-231204"/>
            <a:ext cx="2579688" cy="5784294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1" name="Полилиния 180"/>
          <p:cNvSpPr/>
          <p:nvPr/>
        </p:nvSpPr>
        <p:spPr>
          <a:xfrm>
            <a:off x="-142908" y="-268224"/>
            <a:ext cx="2579688" cy="5859415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8" name="Полилиния 177"/>
          <p:cNvSpPr/>
          <p:nvPr/>
        </p:nvSpPr>
        <p:spPr>
          <a:xfrm>
            <a:off x="-19050" y="-300727"/>
            <a:ext cx="2579688" cy="5939528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0" name="Прямоугольник 179"/>
          <p:cNvSpPr/>
          <p:nvPr/>
        </p:nvSpPr>
        <p:spPr>
          <a:xfrm rot="16200000">
            <a:off x="-2607503" y="3536173"/>
            <a:ext cx="5429288" cy="214282"/>
          </a:xfrm>
          <a:prstGeom prst="rect">
            <a:avLst/>
          </a:prstGeom>
          <a:gradFill>
            <a:gsLst>
              <a:gs pos="0">
                <a:srgbClr val="EBB075"/>
              </a:gs>
              <a:gs pos="8000">
                <a:srgbClr val="FEE9E2"/>
              </a:gs>
              <a:gs pos="19000">
                <a:srgbClr val="E79379"/>
              </a:gs>
              <a:gs pos="70000">
                <a:srgbClr val="E4643C"/>
              </a:gs>
              <a:gs pos="100000">
                <a:srgbClr val="6D1311"/>
              </a:gs>
            </a:gsLst>
            <a:lin ang="5400000" scaled="1"/>
          </a:gradFill>
          <a:ln>
            <a:noFill/>
          </a:ln>
          <a:effectLst>
            <a:outerShdw blurRad="1016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0" name="Прямоугольник 189"/>
          <p:cNvSpPr/>
          <p:nvPr/>
        </p:nvSpPr>
        <p:spPr>
          <a:xfrm>
            <a:off x="0" y="0"/>
            <a:ext cx="9144000" cy="1142984"/>
          </a:xfrm>
          <a:prstGeom prst="rect">
            <a:avLst/>
          </a:prstGeom>
          <a:gradFill>
            <a:gsLst>
              <a:gs pos="0">
                <a:srgbClr val="EBB075"/>
              </a:gs>
              <a:gs pos="8000">
                <a:srgbClr val="FEE9E2"/>
              </a:gs>
              <a:gs pos="19000">
                <a:srgbClr val="E79379"/>
              </a:gs>
              <a:gs pos="70000">
                <a:srgbClr val="E4643C"/>
              </a:gs>
              <a:gs pos="100000">
                <a:srgbClr val="6D1311"/>
              </a:gs>
            </a:gsLst>
            <a:lin ang="5400000" scaled="1"/>
          </a:gradFill>
          <a:ln>
            <a:noFill/>
          </a:ln>
          <a:effectLst>
            <a:outerShdw blurRad="1016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35"/>
          <p:cNvGrpSpPr/>
          <p:nvPr/>
        </p:nvGrpSpPr>
        <p:grpSpPr>
          <a:xfrm>
            <a:off x="142844" y="357166"/>
            <a:ext cx="178876" cy="321752"/>
            <a:chOff x="642910" y="5500702"/>
            <a:chExt cx="178876" cy="321752"/>
          </a:xfrm>
        </p:grpSpPr>
        <p:sp>
          <p:nvSpPr>
            <p:cNvPr id="31" name="Овал 30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Овал 32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Овал 33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Овал 34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" name="Группа 48"/>
          <p:cNvGrpSpPr/>
          <p:nvPr/>
        </p:nvGrpSpPr>
        <p:grpSpPr>
          <a:xfrm>
            <a:off x="357158" y="357166"/>
            <a:ext cx="178876" cy="321752"/>
            <a:chOff x="642910" y="5500702"/>
            <a:chExt cx="178876" cy="321752"/>
          </a:xfrm>
        </p:grpSpPr>
        <p:sp>
          <p:nvSpPr>
            <p:cNvPr id="50" name="Овал 4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Овал 5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Овал 5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Овал 5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Овал 5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" name="Группа 54"/>
          <p:cNvGrpSpPr/>
          <p:nvPr/>
        </p:nvGrpSpPr>
        <p:grpSpPr>
          <a:xfrm>
            <a:off x="571472" y="357166"/>
            <a:ext cx="178876" cy="321752"/>
            <a:chOff x="642910" y="5500702"/>
            <a:chExt cx="178876" cy="321752"/>
          </a:xfrm>
        </p:grpSpPr>
        <p:sp>
          <p:nvSpPr>
            <p:cNvPr id="56" name="Овал 5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Овал 5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Овал 5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Овал 5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Овал 5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" name="Группа 60"/>
          <p:cNvGrpSpPr/>
          <p:nvPr/>
        </p:nvGrpSpPr>
        <p:grpSpPr>
          <a:xfrm>
            <a:off x="785786" y="357166"/>
            <a:ext cx="178876" cy="321752"/>
            <a:chOff x="642910" y="5500702"/>
            <a:chExt cx="178876" cy="321752"/>
          </a:xfrm>
        </p:grpSpPr>
        <p:sp>
          <p:nvSpPr>
            <p:cNvPr id="62" name="Овал 6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Овал 6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Овал 6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5" name="Овал 6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Овал 6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" name="Группа 66"/>
          <p:cNvGrpSpPr/>
          <p:nvPr/>
        </p:nvGrpSpPr>
        <p:grpSpPr>
          <a:xfrm>
            <a:off x="1000100" y="357166"/>
            <a:ext cx="178876" cy="321752"/>
            <a:chOff x="642910" y="5500702"/>
            <a:chExt cx="178876" cy="321752"/>
          </a:xfrm>
        </p:grpSpPr>
        <p:sp>
          <p:nvSpPr>
            <p:cNvPr id="68" name="Овал 6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Овал 6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Овал 6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Овал 7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Овал 7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" name="Группа 72"/>
          <p:cNvGrpSpPr/>
          <p:nvPr/>
        </p:nvGrpSpPr>
        <p:grpSpPr>
          <a:xfrm>
            <a:off x="1214414" y="357166"/>
            <a:ext cx="178876" cy="321752"/>
            <a:chOff x="642910" y="5500702"/>
            <a:chExt cx="178876" cy="321752"/>
          </a:xfrm>
        </p:grpSpPr>
        <p:sp>
          <p:nvSpPr>
            <p:cNvPr id="74" name="Овал 7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Овал 7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" name="Овал 7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" name="Овал 7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Овал 7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" name="Группа 78"/>
          <p:cNvGrpSpPr/>
          <p:nvPr/>
        </p:nvGrpSpPr>
        <p:grpSpPr>
          <a:xfrm>
            <a:off x="1428728" y="357166"/>
            <a:ext cx="178876" cy="321752"/>
            <a:chOff x="642910" y="5500702"/>
            <a:chExt cx="178876" cy="321752"/>
          </a:xfrm>
        </p:grpSpPr>
        <p:sp>
          <p:nvSpPr>
            <p:cNvPr id="80" name="Овал 7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1" name="Овал 8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2" name="Овал 8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3" name="Овал 8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" name="Овал 8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" name="Группа 84"/>
          <p:cNvGrpSpPr/>
          <p:nvPr/>
        </p:nvGrpSpPr>
        <p:grpSpPr>
          <a:xfrm>
            <a:off x="1643042" y="357166"/>
            <a:ext cx="178876" cy="321752"/>
            <a:chOff x="642910" y="5500702"/>
            <a:chExt cx="178876" cy="321752"/>
          </a:xfrm>
        </p:grpSpPr>
        <p:sp>
          <p:nvSpPr>
            <p:cNvPr id="86" name="Овал 8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7" name="Овал 8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" name="Овал 8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9" name="Овал 8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0" name="Овал 8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" name="Группа 90"/>
          <p:cNvGrpSpPr/>
          <p:nvPr/>
        </p:nvGrpSpPr>
        <p:grpSpPr>
          <a:xfrm>
            <a:off x="1857356" y="357166"/>
            <a:ext cx="178876" cy="321752"/>
            <a:chOff x="642910" y="5500702"/>
            <a:chExt cx="178876" cy="321752"/>
          </a:xfrm>
        </p:grpSpPr>
        <p:sp>
          <p:nvSpPr>
            <p:cNvPr id="92" name="Овал 9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3" name="Овал 9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4" name="Овал 9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5" name="Овал 9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6" name="Овал 9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" name="Группа 96"/>
          <p:cNvGrpSpPr/>
          <p:nvPr/>
        </p:nvGrpSpPr>
        <p:grpSpPr>
          <a:xfrm>
            <a:off x="2071670" y="357166"/>
            <a:ext cx="178876" cy="321752"/>
            <a:chOff x="642910" y="5500702"/>
            <a:chExt cx="178876" cy="321752"/>
          </a:xfrm>
        </p:grpSpPr>
        <p:sp>
          <p:nvSpPr>
            <p:cNvPr id="98" name="Овал 9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9" name="Овал 9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0" name="Овал 9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1" name="Овал 10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2" name="Овал 10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" name="Группа 102"/>
          <p:cNvGrpSpPr/>
          <p:nvPr/>
        </p:nvGrpSpPr>
        <p:grpSpPr>
          <a:xfrm>
            <a:off x="2285984" y="357166"/>
            <a:ext cx="178876" cy="321752"/>
            <a:chOff x="642910" y="5500702"/>
            <a:chExt cx="178876" cy="321752"/>
          </a:xfrm>
        </p:grpSpPr>
        <p:sp>
          <p:nvSpPr>
            <p:cNvPr id="104" name="Овал 10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5" name="Овал 10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6" name="Овал 10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7" name="Овал 10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8" name="Овал 10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3" name="Группа 108"/>
          <p:cNvGrpSpPr/>
          <p:nvPr/>
        </p:nvGrpSpPr>
        <p:grpSpPr>
          <a:xfrm>
            <a:off x="2500298" y="357166"/>
            <a:ext cx="178876" cy="321752"/>
            <a:chOff x="642910" y="5500702"/>
            <a:chExt cx="178876" cy="321752"/>
          </a:xfrm>
        </p:grpSpPr>
        <p:sp>
          <p:nvSpPr>
            <p:cNvPr id="110" name="Овал 10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1" name="Овал 11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2" name="Овал 11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3" name="Овал 11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4" name="Овал 11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5" name="Группа 114"/>
          <p:cNvGrpSpPr/>
          <p:nvPr/>
        </p:nvGrpSpPr>
        <p:grpSpPr>
          <a:xfrm>
            <a:off x="2714612" y="357166"/>
            <a:ext cx="178876" cy="321752"/>
            <a:chOff x="642910" y="5500702"/>
            <a:chExt cx="178876" cy="321752"/>
          </a:xfrm>
        </p:grpSpPr>
        <p:sp>
          <p:nvSpPr>
            <p:cNvPr id="116" name="Овал 11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7" name="Овал 11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8" name="Овал 11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9" name="Овал 11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0" name="Овал 11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6" name="Группа 120"/>
          <p:cNvGrpSpPr/>
          <p:nvPr/>
        </p:nvGrpSpPr>
        <p:grpSpPr>
          <a:xfrm>
            <a:off x="2928926" y="357166"/>
            <a:ext cx="178876" cy="321752"/>
            <a:chOff x="642910" y="5500702"/>
            <a:chExt cx="178876" cy="321752"/>
          </a:xfrm>
        </p:grpSpPr>
        <p:sp>
          <p:nvSpPr>
            <p:cNvPr id="122" name="Овал 12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3" name="Овал 12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4" name="Овал 12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5" name="Овал 12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6" name="Овал 12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7" name="Группа 126"/>
          <p:cNvGrpSpPr/>
          <p:nvPr/>
        </p:nvGrpSpPr>
        <p:grpSpPr>
          <a:xfrm>
            <a:off x="3143240" y="357166"/>
            <a:ext cx="178876" cy="321752"/>
            <a:chOff x="642910" y="5500702"/>
            <a:chExt cx="178876" cy="321752"/>
          </a:xfrm>
        </p:grpSpPr>
        <p:sp>
          <p:nvSpPr>
            <p:cNvPr id="128" name="Овал 12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9" name="Овал 12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0" name="Овал 12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1" name="Овал 13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2" name="Овал 13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0" name="Группа 132"/>
          <p:cNvGrpSpPr/>
          <p:nvPr/>
        </p:nvGrpSpPr>
        <p:grpSpPr>
          <a:xfrm>
            <a:off x="3357554" y="357166"/>
            <a:ext cx="178876" cy="321752"/>
            <a:chOff x="642910" y="5500702"/>
            <a:chExt cx="178876" cy="321752"/>
          </a:xfrm>
        </p:grpSpPr>
        <p:sp>
          <p:nvSpPr>
            <p:cNvPr id="134" name="Овал 13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5" name="Овал 13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6" name="Овал 13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7" name="Овал 13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8" name="Овал 13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8" name="Группа 138"/>
          <p:cNvGrpSpPr/>
          <p:nvPr/>
        </p:nvGrpSpPr>
        <p:grpSpPr>
          <a:xfrm>
            <a:off x="3571868" y="357166"/>
            <a:ext cx="178876" cy="321752"/>
            <a:chOff x="642910" y="5500702"/>
            <a:chExt cx="178876" cy="321752"/>
          </a:xfrm>
        </p:grpSpPr>
        <p:sp>
          <p:nvSpPr>
            <p:cNvPr id="140" name="Овал 13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1" name="Овал 14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2" name="Овал 14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3" name="Овал 14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4" name="Овал 14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6" name="Группа 144"/>
          <p:cNvGrpSpPr/>
          <p:nvPr/>
        </p:nvGrpSpPr>
        <p:grpSpPr>
          <a:xfrm>
            <a:off x="3786182" y="357166"/>
            <a:ext cx="178876" cy="321752"/>
            <a:chOff x="642910" y="5500702"/>
            <a:chExt cx="178876" cy="321752"/>
          </a:xfrm>
        </p:grpSpPr>
        <p:sp>
          <p:nvSpPr>
            <p:cNvPr id="146" name="Овал 14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7" name="Овал 14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8" name="Овал 14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9" name="Овал 14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0" name="Овал 14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7" name="Группа 150"/>
          <p:cNvGrpSpPr/>
          <p:nvPr/>
        </p:nvGrpSpPr>
        <p:grpSpPr>
          <a:xfrm>
            <a:off x="4000496" y="357166"/>
            <a:ext cx="178876" cy="321752"/>
            <a:chOff x="642910" y="5500702"/>
            <a:chExt cx="178876" cy="321752"/>
          </a:xfrm>
        </p:grpSpPr>
        <p:sp>
          <p:nvSpPr>
            <p:cNvPr id="152" name="Овал 15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3" name="Овал 15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4" name="Овал 15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5" name="Овал 15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6" name="Овал 15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8" name="Группа 156"/>
          <p:cNvGrpSpPr/>
          <p:nvPr/>
        </p:nvGrpSpPr>
        <p:grpSpPr>
          <a:xfrm>
            <a:off x="4214810" y="357166"/>
            <a:ext cx="178876" cy="321752"/>
            <a:chOff x="642910" y="5500702"/>
            <a:chExt cx="178876" cy="321752"/>
          </a:xfrm>
        </p:grpSpPr>
        <p:sp>
          <p:nvSpPr>
            <p:cNvPr id="158" name="Овал 15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9" name="Овал 15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0" name="Овал 15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1" name="Овал 16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2" name="Овал 16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9" name="Группа 162"/>
          <p:cNvGrpSpPr/>
          <p:nvPr/>
        </p:nvGrpSpPr>
        <p:grpSpPr>
          <a:xfrm>
            <a:off x="4429124" y="357166"/>
            <a:ext cx="178876" cy="321752"/>
            <a:chOff x="642910" y="5500702"/>
            <a:chExt cx="178876" cy="321752"/>
          </a:xfrm>
        </p:grpSpPr>
        <p:sp>
          <p:nvSpPr>
            <p:cNvPr id="164" name="Овал 16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5" name="Овал 16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6" name="Овал 16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7" name="Овал 16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8" name="Овал 16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0" name="Группа 168"/>
          <p:cNvGrpSpPr/>
          <p:nvPr/>
        </p:nvGrpSpPr>
        <p:grpSpPr>
          <a:xfrm>
            <a:off x="4643438" y="357166"/>
            <a:ext cx="178876" cy="321752"/>
            <a:chOff x="642910" y="5500702"/>
            <a:chExt cx="178876" cy="321752"/>
          </a:xfrm>
        </p:grpSpPr>
        <p:sp>
          <p:nvSpPr>
            <p:cNvPr id="170" name="Овал 16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1" name="Овал 17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2" name="Овал 17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3" name="Овал 17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4" name="Овал 17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76" name="Заголовок 175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796908"/>
          </a:xfrm>
          <a:ln>
            <a:noFill/>
          </a:ln>
        </p:spPr>
        <p:txBody>
          <a:bodyPr>
            <a:noAutofit/>
          </a:bodyPr>
          <a:lstStyle/>
          <a:p>
            <a:r>
              <a:rPr lang="uk-UA" sz="5400" b="1" spc="200" dirty="0" smtClean="0">
                <a:ln w="29210">
                  <a:solidFill>
                    <a:srgbClr val="6D1311"/>
                  </a:solidFill>
                </a:ln>
                <a:solidFill>
                  <a:schemeClr val="bg1"/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Мозковий штурм</a:t>
            </a:r>
            <a:endParaRPr lang="ru-RU" sz="5400" b="1" spc="200" dirty="0">
              <a:ln w="29210">
                <a:solidFill>
                  <a:srgbClr val="6D1311"/>
                </a:solidFill>
              </a:ln>
              <a:solidFill>
                <a:schemeClr val="bg1"/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</p:txBody>
      </p:sp>
      <p:sp>
        <p:nvSpPr>
          <p:cNvPr id="179" name="Прямоугольник 178"/>
          <p:cNvSpPr/>
          <p:nvPr/>
        </p:nvSpPr>
        <p:spPr>
          <a:xfrm>
            <a:off x="0" y="6215082"/>
            <a:ext cx="9144000" cy="642918"/>
          </a:xfrm>
          <a:prstGeom prst="rect">
            <a:avLst/>
          </a:prstGeom>
          <a:gradFill>
            <a:gsLst>
              <a:gs pos="0">
                <a:srgbClr val="EBB075"/>
              </a:gs>
              <a:gs pos="8000">
                <a:srgbClr val="FEE9E2"/>
              </a:gs>
              <a:gs pos="19000">
                <a:srgbClr val="E79379"/>
              </a:gs>
              <a:gs pos="70000">
                <a:srgbClr val="E4643C"/>
              </a:gs>
              <a:gs pos="100000">
                <a:srgbClr val="6D1311"/>
              </a:gs>
            </a:gsLst>
            <a:lin ang="5400000" scaled="1"/>
          </a:gradFill>
          <a:ln>
            <a:noFill/>
          </a:ln>
          <a:effectLst>
            <a:outerShdw blurRad="1016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5" name="Фигура, имеющая форму буквы L 184">
            <a:hlinkClick r:id="" action="ppaction://hlinkshowjump?jump=nextslide"/>
          </p:cNvPr>
          <p:cNvSpPr/>
          <p:nvPr/>
        </p:nvSpPr>
        <p:spPr>
          <a:xfrm rot="13688188">
            <a:off x="8403431" y="6340885"/>
            <a:ext cx="290815" cy="324217"/>
          </a:xfrm>
          <a:prstGeom prst="corner">
            <a:avLst>
              <a:gd name="adj1" fmla="val 51886"/>
              <a:gd name="adj2" fmla="val 36977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6" name="Фигура, имеющая форму буквы L 185">
            <a:hlinkClick r:id="" action="ppaction://hlinkshowjump?jump=previousslide"/>
          </p:cNvPr>
          <p:cNvSpPr/>
          <p:nvPr/>
        </p:nvSpPr>
        <p:spPr>
          <a:xfrm rot="7911812" flipH="1">
            <a:off x="8137915" y="6340886"/>
            <a:ext cx="290815" cy="324217"/>
          </a:xfrm>
          <a:prstGeom prst="corner">
            <a:avLst>
              <a:gd name="adj1" fmla="val 51886"/>
              <a:gd name="adj2" fmla="val 36977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0" y="1214422"/>
            <a:ext cx="1056261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214282" y="3571876"/>
            <a:ext cx="866032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Ти на сьогоднішньому уроці ознайомився із кращими</a:t>
            </a:r>
            <a:r>
              <a:rPr kumimoji="0" lang="uk-UA" sz="20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зразками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uk-UA" sz="2000" b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а</a:t>
            </a:r>
            <a:r>
              <a:rPr lang="uk-UA" sz="2000" b="1" baseline="0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рхітектури</a:t>
            </a:r>
            <a:r>
              <a:rPr lang="uk-UA" sz="2000" b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 та скульптури. Напевне, деякі із них викликали в тебе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uk-UA" sz="2000" b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п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озитивні</a:t>
            </a:r>
            <a:r>
              <a:rPr kumimoji="0" lang="uk-UA" sz="20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емоції, і в тебе </a:t>
            </a:r>
            <a:r>
              <a:rPr lang="uk-UA" sz="2000" b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виникло бажання ознайомитись із їх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uk-UA" sz="2000" b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 творцями.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uk-UA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Яке ноу-хау ти б придумав, щоб пояснить своєму майбутньому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нащадкові, щоб він відчув</a:t>
            </a:r>
            <a:r>
              <a:rPr kumimoji="0" lang="uk-UA" sz="20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потребу  долучитися 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до культури?</a:t>
            </a:r>
            <a:endParaRPr kumimoji="0" lang="uk-UA" sz="3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1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51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51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" grpId="0"/>
      <p:bldP spid="176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олилиния 25"/>
          <p:cNvSpPr/>
          <p:nvPr/>
        </p:nvSpPr>
        <p:spPr>
          <a:xfrm>
            <a:off x="0" y="1714488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олилиния 24"/>
          <p:cNvSpPr/>
          <p:nvPr/>
        </p:nvSpPr>
        <p:spPr>
          <a:xfrm>
            <a:off x="0" y="1571612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олилиния 26"/>
          <p:cNvSpPr/>
          <p:nvPr/>
        </p:nvSpPr>
        <p:spPr>
          <a:xfrm>
            <a:off x="0" y="1857364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олилиния 20"/>
          <p:cNvSpPr/>
          <p:nvPr/>
        </p:nvSpPr>
        <p:spPr>
          <a:xfrm>
            <a:off x="0" y="1000108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олилиния 21"/>
          <p:cNvSpPr/>
          <p:nvPr/>
        </p:nvSpPr>
        <p:spPr>
          <a:xfrm>
            <a:off x="0" y="1142984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олилиния 22"/>
          <p:cNvSpPr/>
          <p:nvPr/>
        </p:nvSpPr>
        <p:spPr>
          <a:xfrm>
            <a:off x="0" y="1285860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олилиния 23"/>
          <p:cNvSpPr/>
          <p:nvPr/>
        </p:nvSpPr>
        <p:spPr>
          <a:xfrm>
            <a:off x="0" y="1428736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олилиния 18"/>
          <p:cNvSpPr/>
          <p:nvPr/>
        </p:nvSpPr>
        <p:spPr>
          <a:xfrm>
            <a:off x="3714744" y="-24"/>
            <a:ext cx="5444836" cy="5684710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олилиния 28"/>
          <p:cNvSpPr/>
          <p:nvPr/>
        </p:nvSpPr>
        <p:spPr>
          <a:xfrm>
            <a:off x="3714744" y="-24"/>
            <a:ext cx="5444836" cy="6316370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лилиния 13"/>
          <p:cNvSpPr/>
          <p:nvPr/>
        </p:nvSpPr>
        <p:spPr>
          <a:xfrm>
            <a:off x="3677516" y="0"/>
            <a:ext cx="5444836" cy="6858024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олилиния 17"/>
          <p:cNvSpPr/>
          <p:nvPr/>
        </p:nvSpPr>
        <p:spPr>
          <a:xfrm>
            <a:off x="3699196" y="9501"/>
            <a:ext cx="5444836" cy="4601858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олилиния 29"/>
          <p:cNvSpPr/>
          <p:nvPr/>
        </p:nvSpPr>
        <p:spPr>
          <a:xfrm>
            <a:off x="3714744" y="-24"/>
            <a:ext cx="5444836" cy="5143536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5" name="Полилиния 174"/>
          <p:cNvSpPr/>
          <p:nvPr/>
        </p:nvSpPr>
        <p:spPr>
          <a:xfrm>
            <a:off x="3714744" y="-24"/>
            <a:ext cx="5444836" cy="4071966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3" name="Прямоугольник 182"/>
          <p:cNvSpPr/>
          <p:nvPr/>
        </p:nvSpPr>
        <p:spPr>
          <a:xfrm rot="5400000">
            <a:off x="6322215" y="3607611"/>
            <a:ext cx="5429288" cy="214282"/>
          </a:xfrm>
          <a:prstGeom prst="rect">
            <a:avLst/>
          </a:prstGeom>
          <a:gradFill>
            <a:gsLst>
              <a:gs pos="0">
                <a:srgbClr val="EBB075"/>
              </a:gs>
              <a:gs pos="8000">
                <a:srgbClr val="FEE9E2"/>
              </a:gs>
              <a:gs pos="19000">
                <a:srgbClr val="E79379"/>
              </a:gs>
              <a:gs pos="70000">
                <a:srgbClr val="E4643C"/>
              </a:gs>
              <a:gs pos="100000">
                <a:srgbClr val="6D1311"/>
              </a:gs>
            </a:gsLst>
            <a:lin ang="5400000" scaled="1"/>
          </a:gradFill>
          <a:ln>
            <a:noFill/>
          </a:ln>
          <a:effectLst>
            <a:outerShdw blurRad="1016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9" name="Полилиния 188"/>
          <p:cNvSpPr/>
          <p:nvPr/>
        </p:nvSpPr>
        <p:spPr>
          <a:xfrm>
            <a:off x="-560903" y="-42556"/>
            <a:ext cx="2579688" cy="5429288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4" name="Полилиния 183"/>
          <p:cNvSpPr/>
          <p:nvPr/>
        </p:nvSpPr>
        <p:spPr>
          <a:xfrm>
            <a:off x="-428660" y="-142900"/>
            <a:ext cx="2579688" cy="5634077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2" name="Полилиния 181"/>
          <p:cNvSpPr/>
          <p:nvPr/>
        </p:nvSpPr>
        <p:spPr>
          <a:xfrm>
            <a:off x="-285784" y="-231204"/>
            <a:ext cx="2579688" cy="5784294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1" name="Полилиния 180"/>
          <p:cNvSpPr/>
          <p:nvPr/>
        </p:nvSpPr>
        <p:spPr>
          <a:xfrm>
            <a:off x="-142908" y="-268224"/>
            <a:ext cx="2579688" cy="5859415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8" name="Полилиния 177"/>
          <p:cNvSpPr/>
          <p:nvPr/>
        </p:nvSpPr>
        <p:spPr>
          <a:xfrm>
            <a:off x="-19050" y="-300727"/>
            <a:ext cx="2579688" cy="5939528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0" name="Прямоугольник 179"/>
          <p:cNvSpPr/>
          <p:nvPr/>
        </p:nvSpPr>
        <p:spPr>
          <a:xfrm rot="16200000">
            <a:off x="-2607503" y="3536173"/>
            <a:ext cx="5429288" cy="214282"/>
          </a:xfrm>
          <a:prstGeom prst="rect">
            <a:avLst/>
          </a:prstGeom>
          <a:gradFill>
            <a:gsLst>
              <a:gs pos="0">
                <a:srgbClr val="EBB075"/>
              </a:gs>
              <a:gs pos="8000">
                <a:srgbClr val="FEE9E2"/>
              </a:gs>
              <a:gs pos="19000">
                <a:srgbClr val="E79379"/>
              </a:gs>
              <a:gs pos="70000">
                <a:srgbClr val="E4643C"/>
              </a:gs>
              <a:gs pos="100000">
                <a:srgbClr val="6D1311"/>
              </a:gs>
            </a:gsLst>
            <a:lin ang="5400000" scaled="1"/>
          </a:gradFill>
          <a:ln>
            <a:noFill/>
          </a:ln>
          <a:effectLst>
            <a:outerShdw blurRad="1016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0" name="Прямоугольник 189"/>
          <p:cNvSpPr/>
          <p:nvPr/>
        </p:nvSpPr>
        <p:spPr>
          <a:xfrm>
            <a:off x="0" y="0"/>
            <a:ext cx="9144000" cy="1357298"/>
          </a:xfrm>
          <a:prstGeom prst="rect">
            <a:avLst/>
          </a:prstGeom>
          <a:gradFill>
            <a:gsLst>
              <a:gs pos="0">
                <a:srgbClr val="EBB075"/>
              </a:gs>
              <a:gs pos="8000">
                <a:srgbClr val="FEE9E2"/>
              </a:gs>
              <a:gs pos="19000">
                <a:srgbClr val="E79379"/>
              </a:gs>
              <a:gs pos="70000">
                <a:srgbClr val="E4643C"/>
              </a:gs>
              <a:gs pos="100000">
                <a:srgbClr val="6D1311"/>
              </a:gs>
            </a:gsLst>
            <a:lin ang="5400000" scaled="1"/>
          </a:gradFill>
          <a:ln>
            <a:noFill/>
          </a:ln>
          <a:effectLst>
            <a:outerShdw blurRad="1016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35"/>
          <p:cNvGrpSpPr/>
          <p:nvPr/>
        </p:nvGrpSpPr>
        <p:grpSpPr>
          <a:xfrm>
            <a:off x="142844" y="357166"/>
            <a:ext cx="178876" cy="321752"/>
            <a:chOff x="642910" y="5500702"/>
            <a:chExt cx="178876" cy="321752"/>
          </a:xfrm>
        </p:grpSpPr>
        <p:sp>
          <p:nvSpPr>
            <p:cNvPr id="31" name="Овал 30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Овал 32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Овал 33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Овал 34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" name="Группа 48"/>
          <p:cNvGrpSpPr/>
          <p:nvPr/>
        </p:nvGrpSpPr>
        <p:grpSpPr>
          <a:xfrm>
            <a:off x="357158" y="357166"/>
            <a:ext cx="178876" cy="321752"/>
            <a:chOff x="642910" y="5500702"/>
            <a:chExt cx="178876" cy="321752"/>
          </a:xfrm>
        </p:grpSpPr>
        <p:sp>
          <p:nvSpPr>
            <p:cNvPr id="50" name="Овал 4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Овал 5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Овал 5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Овал 5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Овал 5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" name="Группа 54"/>
          <p:cNvGrpSpPr/>
          <p:nvPr/>
        </p:nvGrpSpPr>
        <p:grpSpPr>
          <a:xfrm>
            <a:off x="571472" y="357166"/>
            <a:ext cx="178876" cy="321752"/>
            <a:chOff x="642910" y="5500702"/>
            <a:chExt cx="178876" cy="321752"/>
          </a:xfrm>
        </p:grpSpPr>
        <p:sp>
          <p:nvSpPr>
            <p:cNvPr id="56" name="Овал 5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Овал 5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Овал 5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Овал 5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Овал 5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" name="Группа 60"/>
          <p:cNvGrpSpPr/>
          <p:nvPr/>
        </p:nvGrpSpPr>
        <p:grpSpPr>
          <a:xfrm>
            <a:off x="785786" y="357166"/>
            <a:ext cx="178876" cy="321752"/>
            <a:chOff x="642910" y="5500702"/>
            <a:chExt cx="178876" cy="321752"/>
          </a:xfrm>
        </p:grpSpPr>
        <p:sp>
          <p:nvSpPr>
            <p:cNvPr id="62" name="Овал 6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Овал 6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Овал 6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5" name="Овал 6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Овал 6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" name="Группа 66"/>
          <p:cNvGrpSpPr/>
          <p:nvPr/>
        </p:nvGrpSpPr>
        <p:grpSpPr>
          <a:xfrm>
            <a:off x="1000100" y="357166"/>
            <a:ext cx="178876" cy="321752"/>
            <a:chOff x="642910" y="5500702"/>
            <a:chExt cx="178876" cy="321752"/>
          </a:xfrm>
        </p:grpSpPr>
        <p:sp>
          <p:nvSpPr>
            <p:cNvPr id="68" name="Овал 6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Овал 6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Овал 6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Овал 7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Овал 7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" name="Группа 72"/>
          <p:cNvGrpSpPr/>
          <p:nvPr/>
        </p:nvGrpSpPr>
        <p:grpSpPr>
          <a:xfrm>
            <a:off x="1214414" y="357166"/>
            <a:ext cx="178876" cy="321752"/>
            <a:chOff x="642910" y="5500702"/>
            <a:chExt cx="178876" cy="321752"/>
          </a:xfrm>
        </p:grpSpPr>
        <p:sp>
          <p:nvSpPr>
            <p:cNvPr id="74" name="Овал 7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Овал 7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" name="Овал 7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" name="Овал 7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Овал 7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" name="Группа 78"/>
          <p:cNvGrpSpPr/>
          <p:nvPr/>
        </p:nvGrpSpPr>
        <p:grpSpPr>
          <a:xfrm>
            <a:off x="1428728" y="357166"/>
            <a:ext cx="178876" cy="321752"/>
            <a:chOff x="642910" y="5500702"/>
            <a:chExt cx="178876" cy="321752"/>
          </a:xfrm>
        </p:grpSpPr>
        <p:sp>
          <p:nvSpPr>
            <p:cNvPr id="80" name="Овал 7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1" name="Овал 8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2" name="Овал 8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3" name="Овал 8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" name="Овал 8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" name="Группа 84"/>
          <p:cNvGrpSpPr/>
          <p:nvPr/>
        </p:nvGrpSpPr>
        <p:grpSpPr>
          <a:xfrm>
            <a:off x="1643042" y="357166"/>
            <a:ext cx="178876" cy="321752"/>
            <a:chOff x="642910" y="5500702"/>
            <a:chExt cx="178876" cy="321752"/>
          </a:xfrm>
        </p:grpSpPr>
        <p:sp>
          <p:nvSpPr>
            <p:cNvPr id="86" name="Овал 8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7" name="Овал 8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" name="Овал 8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9" name="Овал 8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0" name="Овал 8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" name="Группа 90"/>
          <p:cNvGrpSpPr/>
          <p:nvPr/>
        </p:nvGrpSpPr>
        <p:grpSpPr>
          <a:xfrm>
            <a:off x="1857356" y="357166"/>
            <a:ext cx="178876" cy="321752"/>
            <a:chOff x="642910" y="5500702"/>
            <a:chExt cx="178876" cy="321752"/>
          </a:xfrm>
        </p:grpSpPr>
        <p:sp>
          <p:nvSpPr>
            <p:cNvPr id="92" name="Овал 9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3" name="Овал 9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4" name="Овал 9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5" name="Овал 9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6" name="Овал 9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" name="Группа 96"/>
          <p:cNvGrpSpPr/>
          <p:nvPr/>
        </p:nvGrpSpPr>
        <p:grpSpPr>
          <a:xfrm>
            <a:off x="2071670" y="357166"/>
            <a:ext cx="178876" cy="321752"/>
            <a:chOff x="642910" y="5500702"/>
            <a:chExt cx="178876" cy="321752"/>
          </a:xfrm>
        </p:grpSpPr>
        <p:sp>
          <p:nvSpPr>
            <p:cNvPr id="98" name="Овал 9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9" name="Овал 9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0" name="Овал 9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1" name="Овал 10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2" name="Овал 10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" name="Группа 102"/>
          <p:cNvGrpSpPr/>
          <p:nvPr/>
        </p:nvGrpSpPr>
        <p:grpSpPr>
          <a:xfrm>
            <a:off x="2285984" y="357166"/>
            <a:ext cx="178876" cy="321752"/>
            <a:chOff x="642910" y="5500702"/>
            <a:chExt cx="178876" cy="321752"/>
          </a:xfrm>
        </p:grpSpPr>
        <p:sp>
          <p:nvSpPr>
            <p:cNvPr id="104" name="Овал 10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5" name="Овал 10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6" name="Овал 10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7" name="Овал 10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8" name="Овал 10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3" name="Группа 108"/>
          <p:cNvGrpSpPr/>
          <p:nvPr/>
        </p:nvGrpSpPr>
        <p:grpSpPr>
          <a:xfrm>
            <a:off x="2500298" y="357166"/>
            <a:ext cx="178876" cy="321752"/>
            <a:chOff x="642910" y="5500702"/>
            <a:chExt cx="178876" cy="321752"/>
          </a:xfrm>
        </p:grpSpPr>
        <p:sp>
          <p:nvSpPr>
            <p:cNvPr id="110" name="Овал 10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1" name="Овал 11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2" name="Овал 11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3" name="Овал 11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4" name="Овал 11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5" name="Группа 114"/>
          <p:cNvGrpSpPr/>
          <p:nvPr/>
        </p:nvGrpSpPr>
        <p:grpSpPr>
          <a:xfrm>
            <a:off x="2714612" y="357166"/>
            <a:ext cx="178876" cy="321752"/>
            <a:chOff x="642910" y="5500702"/>
            <a:chExt cx="178876" cy="321752"/>
          </a:xfrm>
        </p:grpSpPr>
        <p:sp>
          <p:nvSpPr>
            <p:cNvPr id="116" name="Овал 11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7" name="Овал 11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8" name="Овал 11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9" name="Овал 11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0" name="Овал 11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6" name="Группа 120"/>
          <p:cNvGrpSpPr/>
          <p:nvPr/>
        </p:nvGrpSpPr>
        <p:grpSpPr>
          <a:xfrm>
            <a:off x="2928926" y="357166"/>
            <a:ext cx="178876" cy="321752"/>
            <a:chOff x="642910" y="5500702"/>
            <a:chExt cx="178876" cy="321752"/>
          </a:xfrm>
        </p:grpSpPr>
        <p:sp>
          <p:nvSpPr>
            <p:cNvPr id="122" name="Овал 12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3" name="Овал 12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4" name="Овал 12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5" name="Овал 12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6" name="Овал 12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7" name="Группа 126"/>
          <p:cNvGrpSpPr/>
          <p:nvPr/>
        </p:nvGrpSpPr>
        <p:grpSpPr>
          <a:xfrm>
            <a:off x="3143240" y="357166"/>
            <a:ext cx="178876" cy="321752"/>
            <a:chOff x="642910" y="5500702"/>
            <a:chExt cx="178876" cy="321752"/>
          </a:xfrm>
        </p:grpSpPr>
        <p:sp>
          <p:nvSpPr>
            <p:cNvPr id="128" name="Овал 12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9" name="Овал 12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0" name="Овал 12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1" name="Овал 13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2" name="Овал 13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0" name="Группа 132"/>
          <p:cNvGrpSpPr/>
          <p:nvPr/>
        </p:nvGrpSpPr>
        <p:grpSpPr>
          <a:xfrm>
            <a:off x="3357554" y="357166"/>
            <a:ext cx="178876" cy="321752"/>
            <a:chOff x="642910" y="5500702"/>
            <a:chExt cx="178876" cy="321752"/>
          </a:xfrm>
        </p:grpSpPr>
        <p:sp>
          <p:nvSpPr>
            <p:cNvPr id="134" name="Овал 13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5" name="Овал 13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6" name="Овал 13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7" name="Овал 13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8" name="Овал 13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8" name="Группа 138"/>
          <p:cNvGrpSpPr/>
          <p:nvPr/>
        </p:nvGrpSpPr>
        <p:grpSpPr>
          <a:xfrm>
            <a:off x="3571868" y="357166"/>
            <a:ext cx="178876" cy="321752"/>
            <a:chOff x="642910" y="5500702"/>
            <a:chExt cx="178876" cy="321752"/>
          </a:xfrm>
        </p:grpSpPr>
        <p:sp>
          <p:nvSpPr>
            <p:cNvPr id="140" name="Овал 13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1" name="Овал 14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2" name="Овал 14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3" name="Овал 14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4" name="Овал 14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6" name="Группа 144"/>
          <p:cNvGrpSpPr/>
          <p:nvPr/>
        </p:nvGrpSpPr>
        <p:grpSpPr>
          <a:xfrm>
            <a:off x="3786182" y="357166"/>
            <a:ext cx="178876" cy="321752"/>
            <a:chOff x="642910" y="5500702"/>
            <a:chExt cx="178876" cy="321752"/>
          </a:xfrm>
        </p:grpSpPr>
        <p:sp>
          <p:nvSpPr>
            <p:cNvPr id="146" name="Овал 14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7" name="Овал 14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8" name="Овал 14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9" name="Овал 14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0" name="Овал 14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7" name="Группа 150"/>
          <p:cNvGrpSpPr/>
          <p:nvPr/>
        </p:nvGrpSpPr>
        <p:grpSpPr>
          <a:xfrm>
            <a:off x="4000496" y="357166"/>
            <a:ext cx="178876" cy="321752"/>
            <a:chOff x="642910" y="5500702"/>
            <a:chExt cx="178876" cy="321752"/>
          </a:xfrm>
        </p:grpSpPr>
        <p:sp>
          <p:nvSpPr>
            <p:cNvPr id="152" name="Овал 15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3" name="Овал 15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4" name="Овал 15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5" name="Овал 15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6" name="Овал 15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8" name="Группа 156"/>
          <p:cNvGrpSpPr/>
          <p:nvPr/>
        </p:nvGrpSpPr>
        <p:grpSpPr>
          <a:xfrm>
            <a:off x="4214810" y="357166"/>
            <a:ext cx="178876" cy="321752"/>
            <a:chOff x="642910" y="5500702"/>
            <a:chExt cx="178876" cy="321752"/>
          </a:xfrm>
        </p:grpSpPr>
        <p:sp>
          <p:nvSpPr>
            <p:cNvPr id="158" name="Овал 15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9" name="Овал 15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0" name="Овал 15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1" name="Овал 16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2" name="Овал 16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9" name="Группа 162"/>
          <p:cNvGrpSpPr/>
          <p:nvPr/>
        </p:nvGrpSpPr>
        <p:grpSpPr>
          <a:xfrm>
            <a:off x="4429124" y="357166"/>
            <a:ext cx="178876" cy="321752"/>
            <a:chOff x="642910" y="5500702"/>
            <a:chExt cx="178876" cy="321752"/>
          </a:xfrm>
        </p:grpSpPr>
        <p:sp>
          <p:nvSpPr>
            <p:cNvPr id="164" name="Овал 16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5" name="Овал 16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6" name="Овал 16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7" name="Овал 16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8" name="Овал 16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0" name="Группа 168"/>
          <p:cNvGrpSpPr/>
          <p:nvPr/>
        </p:nvGrpSpPr>
        <p:grpSpPr>
          <a:xfrm>
            <a:off x="4643438" y="357166"/>
            <a:ext cx="178876" cy="321752"/>
            <a:chOff x="642910" y="5500702"/>
            <a:chExt cx="178876" cy="321752"/>
          </a:xfrm>
        </p:grpSpPr>
        <p:sp>
          <p:nvSpPr>
            <p:cNvPr id="170" name="Овал 16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1" name="Овал 17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2" name="Овал 17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3" name="Овал 17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4" name="Овал 17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76" name="Заголовок 175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796908"/>
          </a:xfrm>
          <a:ln>
            <a:noFill/>
          </a:ln>
        </p:spPr>
        <p:txBody>
          <a:bodyPr>
            <a:noAutofit/>
          </a:bodyPr>
          <a:lstStyle/>
          <a:p>
            <a:r>
              <a:rPr lang="ru-RU" sz="3600" b="1" spc="200" dirty="0" err="1" smtClean="0">
                <a:ln w="29210">
                  <a:solidFill>
                    <a:srgbClr val="6D1311"/>
                  </a:solidFill>
                </a:ln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Види</a:t>
            </a:r>
            <a:r>
              <a:rPr lang="ru-RU" sz="3600" b="1" spc="200" dirty="0" smtClean="0">
                <a:ln w="29210">
                  <a:solidFill>
                    <a:srgbClr val="6D1311"/>
                  </a:solidFill>
                </a:ln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 </a:t>
            </a:r>
            <a:r>
              <a:rPr lang="ru-RU" sz="3600" b="1" spc="200" dirty="0" err="1" smtClean="0">
                <a:ln w="29210">
                  <a:solidFill>
                    <a:srgbClr val="6D1311"/>
                  </a:solidFill>
                </a:ln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скульптури</a:t>
            </a:r>
            <a:r>
              <a:rPr lang="ru-RU" sz="3600" b="1" spc="200" dirty="0" smtClean="0">
                <a:ln w="29210">
                  <a:solidFill>
                    <a:srgbClr val="6D1311"/>
                  </a:solidFill>
                </a:ln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/>
            </a:r>
            <a:br>
              <a:rPr lang="ru-RU" sz="3600" b="1" spc="200" dirty="0" smtClean="0">
                <a:ln w="29210">
                  <a:solidFill>
                    <a:srgbClr val="6D1311"/>
                  </a:solidFill>
                </a:ln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</a:br>
            <a:r>
              <a:rPr lang="uk-UA" sz="2400" b="1" dirty="0" smtClean="0">
                <a:solidFill>
                  <a:schemeClr val="bg1"/>
                </a:solidFill>
              </a:rPr>
              <a:t>Рельєф </a:t>
            </a:r>
            <a:r>
              <a:rPr lang="uk-UA" sz="2400" dirty="0" smtClean="0">
                <a:solidFill>
                  <a:schemeClr val="bg1"/>
                </a:solidFill>
              </a:rPr>
              <a:t>—</a:t>
            </a:r>
            <a:r>
              <a:rPr lang="uk-UA" sz="3200" dirty="0" smtClean="0">
                <a:solidFill>
                  <a:schemeClr val="bg1"/>
                </a:solidFill>
              </a:rPr>
              <a:t> </a:t>
            </a:r>
            <a:r>
              <a:rPr lang="uk-UA" sz="2400" b="1" dirty="0" smtClean="0">
                <a:solidFill>
                  <a:schemeClr val="bg1"/>
                </a:solidFill>
              </a:rPr>
              <a:t>скульптурне зображення на площині, яке частково виступає над нею.</a:t>
            </a:r>
            <a:r>
              <a:rPr lang="ru-RU" sz="2400" b="1" spc="200" dirty="0" smtClean="0">
                <a:ln w="29210">
                  <a:solidFill>
                    <a:srgbClr val="6D1311"/>
                  </a:solidFill>
                </a:ln>
                <a:solidFill>
                  <a:schemeClr val="bg1"/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 </a:t>
            </a:r>
            <a:endParaRPr lang="ru-RU" sz="4000" b="1" spc="200" dirty="0">
              <a:ln w="29210">
                <a:solidFill>
                  <a:srgbClr val="6D1311"/>
                </a:solidFill>
              </a:ln>
              <a:solidFill>
                <a:schemeClr val="bg1"/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</p:txBody>
      </p:sp>
      <p:sp>
        <p:nvSpPr>
          <p:cNvPr id="179" name="Прямоугольник 178"/>
          <p:cNvSpPr/>
          <p:nvPr/>
        </p:nvSpPr>
        <p:spPr>
          <a:xfrm>
            <a:off x="0" y="5929330"/>
            <a:ext cx="9144000" cy="928670"/>
          </a:xfrm>
          <a:prstGeom prst="rect">
            <a:avLst/>
          </a:prstGeom>
          <a:gradFill>
            <a:gsLst>
              <a:gs pos="0">
                <a:srgbClr val="EBB075"/>
              </a:gs>
              <a:gs pos="8000">
                <a:srgbClr val="FEE9E2"/>
              </a:gs>
              <a:gs pos="19000">
                <a:srgbClr val="E79379"/>
              </a:gs>
              <a:gs pos="70000">
                <a:srgbClr val="E4643C"/>
              </a:gs>
              <a:gs pos="100000">
                <a:srgbClr val="6D1311"/>
              </a:gs>
            </a:gsLst>
            <a:lin ang="5400000" scaled="1"/>
          </a:gradFill>
          <a:ln>
            <a:noFill/>
          </a:ln>
          <a:effectLst>
            <a:outerShdw blurRad="1016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aphicFrame>
        <p:nvGraphicFramePr>
          <p:cNvPr id="187" name="Схема 186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1" name="Рисунок 1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857883" y="3143248"/>
            <a:ext cx="2614153" cy="2286016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028" name="Рисунок 1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536830" y="3143248"/>
            <a:ext cx="1754039" cy="2318275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88" name="TextBox 187"/>
          <p:cNvSpPr txBox="1"/>
          <p:nvPr/>
        </p:nvSpPr>
        <p:spPr>
          <a:xfrm>
            <a:off x="4929190" y="5500702"/>
            <a:ext cx="39964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2000" b="1" dirty="0" smtClean="0">
                <a:solidFill>
                  <a:schemeClr val="bg1"/>
                </a:solidFill>
              </a:rPr>
              <a:t>Р. </a:t>
            </a:r>
            <a:r>
              <a:rPr lang="uk-UA" sz="2000" b="1" dirty="0" err="1" smtClean="0">
                <a:solidFill>
                  <a:schemeClr val="bg1"/>
                </a:solidFill>
              </a:rPr>
              <a:t>Кіттель</a:t>
            </a:r>
            <a:r>
              <a:rPr lang="uk-UA" sz="2000" b="1" dirty="0" smtClean="0">
                <a:solidFill>
                  <a:schemeClr val="bg1"/>
                </a:solidFill>
              </a:rPr>
              <a:t>. Рельєф. </a:t>
            </a:r>
            <a:r>
              <a:rPr lang="uk-UA" sz="2000" b="1" i="1" dirty="0" smtClean="0">
                <a:solidFill>
                  <a:schemeClr val="bg1"/>
                </a:solidFill>
              </a:rPr>
              <a:t>Одеса, Україна</a:t>
            </a:r>
            <a:r>
              <a:rPr lang="uk-UA" sz="2000" b="1" dirty="0" smtClean="0">
                <a:solidFill>
                  <a:schemeClr val="bg1"/>
                </a:solidFill>
              </a:rPr>
              <a:t> 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428596" y="5429264"/>
            <a:ext cx="442915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MyriadPro-Regular"/>
              </a:rPr>
              <a:t>Дж. </a:t>
            </a:r>
            <a:r>
              <a:rPr kumimoji="0" lang="uk-UA" sz="16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MyriadPro-Regular"/>
              </a:rPr>
              <a:t>Берніні</a:t>
            </a:r>
            <a:r>
              <a:rPr lang="uk-UA" sz="1600" b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MyriadPro-Regular"/>
              </a:rPr>
              <a:t> </a:t>
            </a: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MyriadPro-Regular"/>
              </a:rPr>
              <a:t>«</a:t>
            </a:r>
            <a:r>
              <a:rPr kumimoji="0" lang="uk-UA" sz="16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MyriadPro-Regular"/>
              </a:rPr>
              <a:t>Монсиньйор</a:t>
            </a:r>
            <a:endParaRPr kumimoji="0" lang="uk-UA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MyriadPro-Regular"/>
              </a:rPr>
              <a:t>Франческо</a:t>
            </a: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MyriadPro-Regular"/>
              </a:rPr>
              <a:t> </a:t>
            </a:r>
            <a:r>
              <a:rPr kumimoji="0" lang="uk-UA" sz="16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MyriadPro-Regular"/>
              </a:rPr>
              <a:t>Барберіні».</a:t>
            </a:r>
            <a:r>
              <a:rPr kumimoji="0" lang="uk-UA" sz="1600" b="1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MyriadPro-It"/>
              </a:rPr>
              <a:t>Вашингтон</a:t>
            </a:r>
            <a:r>
              <a:rPr kumimoji="0" lang="uk-UA" sz="16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MyriadPro-It"/>
              </a:rPr>
              <a:t>, США</a:t>
            </a:r>
            <a:endParaRPr kumimoji="0" lang="uk-UA" sz="4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214282" y="6072206"/>
            <a:ext cx="871543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SchoolBookC"/>
              </a:rPr>
              <a:t>Кругла скульптура вільно розміщується у просторі, а рельєф розташовується на площині, яка «слугує» їй тлом</a:t>
            </a: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uk-UA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0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" grpId="0"/>
      <p:bldP spid="176" grpId="1"/>
      <p:bldP spid="176" grpId="2"/>
      <p:bldGraphic spid="187" grpId="0">
        <p:bldAsOne/>
      </p:bldGraphic>
      <p:bldP spid="188" grpId="0"/>
      <p:bldP spid="409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олилиния 28"/>
          <p:cNvSpPr/>
          <p:nvPr/>
        </p:nvSpPr>
        <p:spPr>
          <a:xfrm>
            <a:off x="3714744" y="-24"/>
            <a:ext cx="5444836" cy="6316370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лилиния 13"/>
          <p:cNvSpPr/>
          <p:nvPr/>
        </p:nvSpPr>
        <p:spPr>
          <a:xfrm>
            <a:off x="3677516" y="0"/>
            <a:ext cx="5444836" cy="6858024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олилиния 25"/>
          <p:cNvSpPr/>
          <p:nvPr/>
        </p:nvSpPr>
        <p:spPr>
          <a:xfrm>
            <a:off x="0" y="1714488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олилиния 24"/>
          <p:cNvSpPr/>
          <p:nvPr/>
        </p:nvSpPr>
        <p:spPr>
          <a:xfrm>
            <a:off x="0" y="1571612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9" name="Прямоугольник 178"/>
          <p:cNvSpPr/>
          <p:nvPr/>
        </p:nvSpPr>
        <p:spPr>
          <a:xfrm>
            <a:off x="0" y="0"/>
            <a:ext cx="9144000" cy="857232"/>
          </a:xfrm>
          <a:prstGeom prst="rect">
            <a:avLst/>
          </a:prstGeom>
          <a:gradFill>
            <a:gsLst>
              <a:gs pos="0">
                <a:srgbClr val="EBB075"/>
              </a:gs>
              <a:gs pos="8000">
                <a:srgbClr val="FEE9E2"/>
              </a:gs>
              <a:gs pos="19000">
                <a:srgbClr val="E79379"/>
              </a:gs>
              <a:gs pos="70000">
                <a:srgbClr val="E4643C"/>
              </a:gs>
              <a:gs pos="100000">
                <a:srgbClr val="6D1311"/>
              </a:gs>
            </a:gsLst>
            <a:lin ang="5400000" scaled="1"/>
          </a:gradFill>
          <a:ln>
            <a:noFill/>
          </a:ln>
          <a:effectLst>
            <a:outerShdw blurRad="1016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За </a:t>
            </a:r>
            <a:r>
              <a:rPr lang="ru-RU" sz="3200" b="1" dirty="0" err="1" smtClean="0">
                <a:solidFill>
                  <a:schemeClr val="bg1"/>
                </a:solidFill>
              </a:rPr>
              <a:t>змістом</a:t>
            </a:r>
            <a:r>
              <a:rPr lang="ru-RU" sz="3200" b="1" dirty="0" smtClean="0">
                <a:solidFill>
                  <a:schemeClr val="bg1"/>
                </a:solidFill>
              </a:rPr>
              <a:t> та </a:t>
            </a:r>
            <a:r>
              <a:rPr lang="ru-RU" sz="3200" b="1" dirty="0" err="1" smtClean="0">
                <a:solidFill>
                  <a:schemeClr val="bg1"/>
                </a:solidFill>
              </a:rPr>
              <a:t>функціями</a:t>
            </a:r>
            <a:r>
              <a:rPr lang="ru-RU" sz="3200" b="1" dirty="0" smtClean="0">
                <a:solidFill>
                  <a:schemeClr val="bg1"/>
                </a:solidFill>
              </a:rPr>
              <a:t> скульптуру </a:t>
            </a:r>
            <a:r>
              <a:rPr lang="ru-RU" sz="3200" b="1" dirty="0" err="1" smtClean="0">
                <a:solidFill>
                  <a:schemeClr val="bg1"/>
                </a:solidFill>
              </a:rPr>
              <a:t>поділяють</a:t>
            </a:r>
            <a:r>
              <a:rPr lang="ru-RU" sz="3200" b="1" dirty="0" smtClean="0">
                <a:solidFill>
                  <a:schemeClr val="bg1"/>
                </a:solidFill>
              </a:rPr>
              <a:t>: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27" name="Полилиния 26"/>
          <p:cNvSpPr/>
          <p:nvPr/>
        </p:nvSpPr>
        <p:spPr>
          <a:xfrm>
            <a:off x="0" y="1857364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олилиния 20"/>
          <p:cNvSpPr/>
          <p:nvPr/>
        </p:nvSpPr>
        <p:spPr>
          <a:xfrm>
            <a:off x="0" y="1000108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олилиния 21"/>
          <p:cNvSpPr/>
          <p:nvPr/>
        </p:nvSpPr>
        <p:spPr>
          <a:xfrm>
            <a:off x="0" y="1142984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олилиния 22"/>
          <p:cNvSpPr/>
          <p:nvPr/>
        </p:nvSpPr>
        <p:spPr>
          <a:xfrm>
            <a:off x="0" y="1285860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олилиния 23"/>
          <p:cNvSpPr/>
          <p:nvPr/>
        </p:nvSpPr>
        <p:spPr>
          <a:xfrm>
            <a:off x="0" y="1428736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олилиния 18"/>
          <p:cNvSpPr/>
          <p:nvPr/>
        </p:nvSpPr>
        <p:spPr>
          <a:xfrm>
            <a:off x="3714744" y="-24"/>
            <a:ext cx="5444836" cy="5684710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олилиния 17"/>
          <p:cNvSpPr/>
          <p:nvPr/>
        </p:nvSpPr>
        <p:spPr>
          <a:xfrm>
            <a:off x="3699196" y="9501"/>
            <a:ext cx="5444836" cy="4601858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олилиния 29"/>
          <p:cNvSpPr/>
          <p:nvPr/>
        </p:nvSpPr>
        <p:spPr>
          <a:xfrm>
            <a:off x="3714744" y="-24"/>
            <a:ext cx="5444836" cy="5143536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5" name="Полилиния 174"/>
          <p:cNvSpPr/>
          <p:nvPr/>
        </p:nvSpPr>
        <p:spPr>
          <a:xfrm>
            <a:off x="3714744" y="-24"/>
            <a:ext cx="5444836" cy="4071966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9" name="Полилиния 188"/>
          <p:cNvSpPr/>
          <p:nvPr/>
        </p:nvSpPr>
        <p:spPr>
          <a:xfrm>
            <a:off x="-560903" y="-42556"/>
            <a:ext cx="2579688" cy="5429288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4" name="Полилиния 183"/>
          <p:cNvSpPr/>
          <p:nvPr/>
        </p:nvSpPr>
        <p:spPr>
          <a:xfrm>
            <a:off x="-428660" y="-142900"/>
            <a:ext cx="2579688" cy="5634077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2" name="Полилиния 181"/>
          <p:cNvSpPr/>
          <p:nvPr/>
        </p:nvSpPr>
        <p:spPr>
          <a:xfrm>
            <a:off x="-285784" y="-231204"/>
            <a:ext cx="2579688" cy="5784294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1" name="Полилиния 180"/>
          <p:cNvSpPr/>
          <p:nvPr/>
        </p:nvSpPr>
        <p:spPr>
          <a:xfrm>
            <a:off x="-142908" y="-268224"/>
            <a:ext cx="2579688" cy="5859415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8" name="Полилиния 177"/>
          <p:cNvSpPr/>
          <p:nvPr/>
        </p:nvSpPr>
        <p:spPr>
          <a:xfrm>
            <a:off x="-19050" y="-300727"/>
            <a:ext cx="2579688" cy="5939528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0" name="Прямоугольник 189"/>
          <p:cNvSpPr/>
          <p:nvPr/>
        </p:nvSpPr>
        <p:spPr>
          <a:xfrm>
            <a:off x="0" y="5714992"/>
            <a:ext cx="9144000" cy="1143008"/>
          </a:xfrm>
          <a:prstGeom prst="rect">
            <a:avLst/>
          </a:prstGeom>
          <a:gradFill>
            <a:gsLst>
              <a:gs pos="0">
                <a:srgbClr val="EBB075"/>
              </a:gs>
              <a:gs pos="8000">
                <a:srgbClr val="FEE9E2"/>
              </a:gs>
              <a:gs pos="19000">
                <a:srgbClr val="E79379"/>
              </a:gs>
              <a:gs pos="70000">
                <a:srgbClr val="E4643C"/>
              </a:gs>
              <a:gs pos="100000">
                <a:srgbClr val="6D1311"/>
              </a:gs>
            </a:gsLst>
            <a:lin ang="5400000" scaled="1"/>
          </a:gradFill>
          <a:ln>
            <a:noFill/>
          </a:ln>
          <a:effectLst>
            <a:outerShdw blurRad="1016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35"/>
          <p:cNvGrpSpPr/>
          <p:nvPr/>
        </p:nvGrpSpPr>
        <p:grpSpPr>
          <a:xfrm>
            <a:off x="2071670" y="6357958"/>
            <a:ext cx="178876" cy="321752"/>
            <a:chOff x="642910" y="5500702"/>
            <a:chExt cx="178876" cy="321752"/>
          </a:xfrm>
        </p:grpSpPr>
        <p:sp>
          <p:nvSpPr>
            <p:cNvPr id="31" name="Овал 30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Овал 32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Овал 33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Овал 34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" name="Группа 48"/>
          <p:cNvGrpSpPr/>
          <p:nvPr/>
        </p:nvGrpSpPr>
        <p:grpSpPr>
          <a:xfrm>
            <a:off x="2285984" y="6357958"/>
            <a:ext cx="178876" cy="321752"/>
            <a:chOff x="642910" y="5500702"/>
            <a:chExt cx="178876" cy="321752"/>
          </a:xfrm>
        </p:grpSpPr>
        <p:sp>
          <p:nvSpPr>
            <p:cNvPr id="50" name="Овал 4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Овал 5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Овал 5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Овал 5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Овал 5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" name="Группа 54"/>
          <p:cNvGrpSpPr/>
          <p:nvPr/>
        </p:nvGrpSpPr>
        <p:grpSpPr>
          <a:xfrm>
            <a:off x="2500298" y="6357958"/>
            <a:ext cx="178876" cy="321752"/>
            <a:chOff x="642910" y="5500702"/>
            <a:chExt cx="178876" cy="321752"/>
          </a:xfrm>
        </p:grpSpPr>
        <p:sp>
          <p:nvSpPr>
            <p:cNvPr id="56" name="Овал 5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Овал 5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Овал 5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Овал 5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Овал 5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" name="Группа 60"/>
          <p:cNvGrpSpPr/>
          <p:nvPr/>
        </p:nvGrpSpPr>
        <p:grpSpPr>
          <a:xfrm>
            <a:off x="2714612" y="6357958"/>
            <a:ext cx="178876" cy="321752"/>
            <a:chOff x="642910" y="5500702"/>
            <a:chExt cx="178876" cy="321752"/>
          </a:xfrm>
        </p:grpSpPr>
        <p:sp>
          <p:nvSpPr>
            <p:cNvPr id="62" name="Овал 6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Овал 6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Овал 6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5" name="Овал 6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Овал 6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" name="Группа 66"/>
          <p:cNvGrpSpPr/>
          <p:nvPr/>
        </p:nvGrpSpPr>
        <p:grpSpPr>
          <a:xfrm>
            <a:off x="2928926" y="6357958"/>
            <a:ext cx="178876" cy="321752"/>
            <a:chOff x="642910" y="5500702"/>
            <a:chExt cx="178876" cy="321752"/>
          </a:xfrm>
        </p:grpSpPr>
        <p:sp>
          <p:nvSpPr>
            <p:cNvPr id="68" name="Овал 6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Овал 6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Овал 6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Овал 7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Овал 7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" name="Группа 72"/>
          <p:cNvGrpSpPr/>
          <p:nvPr/>
        </p:nvGrpSpPr>
        <p:grpSpPr>
          <a:xfrm>
            <a:off x="3143240" y="6357958"/>
            <a:ext cx="178876" cy="321752"/>
            <a:chOff x="642910" y="5500702"/>
            <a:chExt cx="178876" cy="321752"/>
          </a:xfrm>
        </p:grpSpPr>
        <p:sp>
          <p:nvSpPr>
            <p:cNvPr id="74" name="Овал 7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Овал 7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" name="Овал 7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" name="Овал 7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Овал 7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" name="Группа 78"/>
          <p:cNvGrpSpPr/>
          <p:nvPr/>
        </p:nvGrpSpPr>
        <p:grpSpPr>
          <a:xfrm>
            <a:off x="3357554" y="6357958"/>
            <a:ext cx="178876" cy="321752"/>
            <a:chOff x="642910" y="5500702"/>
            <a:chExt cx="178876" cy="321752"/>
          </a:xfrm>
        </p:grpSpPr>
        <p:sp>
          <p:nvSpPr>
            <p:cNvPr id="80" name="Овал 7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1" name="Овал 8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2" name="Овал 8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3" name="Овал 8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" name="Овал 8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" name="Группа 84"/>
          <p:cNvGrpSpPr/>
          <p:nvPr/>
        </p:nvGrpSpPr>
        <p:grpSpPr>
          <a:xfrm>
            <a:off x="3571868" y="6357958"/>
            <a:ext cx="178876" cy="321752"/>
            <a:chOff x="642910" y="5500702"/>
            <a:chExt cx="178876" cy="321752"/>
          </a:xfrm>
        </p:grpSpPr>
        <p:sp>
          <p:nvSpPr>
            <p:cNvPr id="86" name="Овал 8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7" name="Овал 8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" name="Овал 8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9" name="Овал 8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0" name="Овал 8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" name="Группа 90"/>
          <p:cNvGrpSpPr/>
          <p:nvPr/>
        </p:nvGrpSpPr>
        <p:grpSpPr>
          <a:xfrm>
            <a:off x="3786182" y="6357958"/>
            <a:ext cx="178876" cy="321752"/>
            <a:chOff x="642910" y="5500702"/>
            <a:chExt cx="178876" cy="321752"/>
          </a:xfrm>
        </p:grpSpPr>
        <p:sp>
          <p:nvSpPr>
            <p:cNvPr id="92" name="Овал 9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3" name="Овал 9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4" name="Овал 9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5" name="Овал 9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6" name="Овал 9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" name="Группа 96"/>
          <p:cNvGrpSpPr/>
          <p:nvPr/>
        </p:nvGrpSpPr>
        <p:grpSpPr>
          <a:xfrm>
            <a:off x="4000496" y="6357958"/>
            <a:ext cx="178876" cy="321752"/>
            <a:chOff x="642910" y="5500702"/>
            <a:chExt cx="178876" cy="321752"/>
          </a:xfrm>
        </p:grpSpPr>
        <p:sp>
          <p:nvSpPr>
            <p:cNvPr id="98" name="Овал 9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9" name="Овал 9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0" name="Овал 9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1" name="Овал 10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2" name="Овал 10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" name="Группа 102"/>
          <p:cNvGrpSpPr/>
          <p:nvPr/>
        </p:nvGrpSpPr>
        <p:grpSpPr>
          <a:xfrm>
            <a:off x="4214810" y="6357958"/>
            <a:ext cx="178876" cy="321752"/>
            <a:chOff x="642910" y="5500702"/>
            <a:chExt cx="178876" cy="321752"/>
          </a:xfrm>
        </p:grpSpPr>
        <p:sp>
          <p:nvSpPr>
            <p:cNvPr id="104" name="Овал 10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5" name="Овал 10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6" name="Овал 10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7" name="Овал 10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8" name="Овал 10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3" name="Группа 108"/>
          <p:cNvGrpSpPr/>
          <p:nvPr/>
        </p:nvGrpSpPr>
        <p:grpSpPr>
          <a:xfrm>
            <a:off x="4429124" y="6357958"/>
            <a:ext cx="178876" cy="321752"/>
            <a:chOff x="642910" y="5500702"/>
            <a:chExt cx="178876" cy="321752"/>
          </a:xfrm>
        </p:grpSpPr>
        <p:sp>
          <p:nvSpPr>
            <p:cNvPr id="110" name="Овал 10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1" name="Овал 11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2" name="Овал 11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3" name="Овал 11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4" name="Овал 11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5" name="Группа 114"/>
          <p:cNvGrpSpPr/>
          <p:nvPr/>
        </p:nvGrpSpPr>
        <p:grpSpPr>
          <a:xfrm>
            <a:off x="4643438" y="6357958"/>
            <a:ext cx="178876" cy="321752"/>
            <a:chOff x="642910" y="5500702"/>
            <a:chExt cx="178876" cy="321752"/>
          </a:xfrm>
        </p:grpSpPr>
        <p:sp>
          <p:nvSpPr>
            <p:cNvPr id="116" name="Овал 11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7" name="Овал 11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8" name="Овал 11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9" name="Овал 11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0" name="Овал 11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6" name="Группа 120"/>
          <p:cNvGrpSpPr/>
          <p:nvPr/>
        </p:nvGrpSpPr>
        <p:grpSpPr>
          <a:xfrm>
            <a:off x="4857752" y="6357958"/>
            <a:ext cx="178876" cy="321752"/>
            <a:chOff x="642910" y="5500702"/>
            <a:chExt cx="178876" cy="321752"/>
          </a:xfrm>
        </p:grpSpPr>
        <p:sp>
          <p:nvSpPr>
            <p:cNvPr id="122" name="Овал 12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3" name="Овал 12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4" name="Овал 12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5" name="Овал 12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6" name="Овал 12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7" name="Группа 126"/>
          <p:cNvGrpSpPr/>
          <p:nvPr/>
        </p:nvGrpSpPr>
        <p:grpSpPr>
          <a:xfrm>
            <a:off x="5072066" y="6357958"/>
            <a:ext cx="178876" cy="321752"/>
            <a:chOff x="642910" y="5500702"/>
            <a:chExt cx="178876" cy="321752"/>
          </a:xfrm>
        </p:grpSpPr>
        <p:sp>
          <p:nvSpPr>
            <p:cNvPr id="128" name="Овал 12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9" name="Овал 12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0" name="Овал 12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1" name="Овал 13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2" name="Овал 13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0" name="Группа 132"/>
          <p:cNvGrpSpPr/>
          <p:nvPr/>
        </p:nvGrpSpPr>
        <p:grpSpPr>
          <a:xfrm>
            <a:off x="5286380" y="6357958"/>
            <a:ext cx="178876" cy="321752"/>
            <a:chOff x="642910" y="5500702"/>
            <a:chExt cx="178876" cy="321752"/>
          </a:xfrm>
        </p:grpSpPr>
        <p:sp>
          <p:nvSpPr>
            <p:cNvPr id="134" name="Овал 13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5" name="Овал 13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6" name="Овал 13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7" name="Овал 13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8" name="Овал 13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8" name="Группа 138"/>
          <p:cNvGrpSpPr/>
          <p:nvPr/>
        </p:nvGrpSpPr>
        <p:grpSpPr>
          <a:xfrm>
            <a:off x="5500694" y="6357958"/>
            <a:ext cx="178876" cy="321752"/>
            <a:chOff x="642910" y="5500702"/>
            <a:chExt cx="178876" cy="321752"/>
          </a:xfrm>
        </p:grpSpPr>
        <p:sp>
          <p:nvSpPr>
            <p:cNvPr id="140" name="Овал 13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1" name="Овал 14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2" name="Овал 14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3" name="Овал 14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4" name="Овал 14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6" name="Группа 144"/>
          <p:cNvGrpSpPr/>
          <p:nvPr/>
        </p:nvGrpSpPr>
        <p:grpSpPr>
          <a:xfrm>
            <a:off x="5715008" y="6357958"/>
            <a:ext cx="178876" cy="321752"/>
            <a:chOff x="642910" y="5500702"/>
            <a:chExt cx="178876" cy="321752"/>
          </a:xfrm>
        </p:grpSpPr>
        <p:sp>
          <p:nvSpPr>
            <p:cNvPr id="146" name="Овал 14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7" name="Овал 14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8" name="Овал 14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9" name="Овал 14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0" name="Овал 14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7" name="Группа 150"/>
          <p:cNvGrpSpPr/>
          <p:nvPr/>
        </p:nvGrpSpPr>
        <p:grpSpPr>
          <a:xfrm>
            <a:off x="5929322" y="6357958"/>
            <a:ext cx="178876" cy="321752"/>
            <a:chOff x="642910" y="5500702"/>
            <a:chExt cx="178876" cy="321752"/>
          </a:xfrm>
        </p:grpSpPr>
        <p:sp>
          <p:nvSpPr>
            <p:cNvPr id="152" name="Овал 15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3" name="Овал 15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4" name="Овал 15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5" name="Овал 15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6" name="Овал 15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8" name="Группа 156"/>
          <p:cNvGrpSpPr/>
          <p:nvPr/>
        </p:nvGrpSpPr>
        <p:grpSpPr>
          <a:xfrm>
            <a:off x="6143636" y="6357958"/>
            <a:ext cx="178876" cy="321752"/>
            <a:chOff x="642910" y="5500702"/>
            <a:chExt cx="178876" cy="321752"/>
          </a:xfrm>
        </p:grpSpPr>
        <p:sp>
          <p:nvSpPr>
            <p:cNvPr id="158" name="Овал 15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9" name="Овал 15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0" name="Овал 15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1" name="Овал 16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2" name="Овал 16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9" name="Группа 162"/>
          <p:cNvGrpSpPr/>
          <p:nvPr/>
        </p:nvGrpSpPr>
        <p:grpSpPr>
          <a:xfrm>
            <a:off x="6357950" y="6357958"/>
            <a:ext cx="178876" cy="321752"/>
            <a:chOff x="642910" y="5500702"/>
            <a:chExt cx="178876" cy="321752"/>
          </a:xfrm>
        </p:grpSpPr>
        <p:sp>
          <p:nvSpPr>
            <p:cNvPr id="164" name="Овал 16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5" name="Овал 16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6" name="Овал 16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7" name="Овал 16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8" name="Овал 16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0" name="Группа 168"/>
          <p:cNvGrpSpPr/>
          <p:nvPr/>
        </p:nvGrpSpPr>
        <p:grpSpPr>
          <a:xfrm>
            <a:off x="6572264" y="6357958"/>
            <a:ext cx="178876" cy="321752"/>
            <a:chOff x="642910" y="5500702"/>
            <a:chExt cx="178876" cy="321752"/>
          </a:xfrm>
        </p:grpSpPr>
        <p:sp>
          <p:nvSpPr>
            <p:cNvPr id="170" name="Овал 16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1" name="Овал 17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2" name="Овал 17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3" name="Овал 17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4" name="Овал 17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76" name="Заголовок 175"/>
          <p:cNvSpPr>
            <a:spLocks noGrp="1"/>
          </p:cNvSpPr>
          <p:nvPr>
            <p:ph type="title"/>
          </p:nvPr>
        </p:nvSpPr>
        <p:spPr>
          <a:xfrm>
            <a:off x="0" y="5857892"/>
            <a:ext cx="9144000" cy="771540"/>
          </a:xfrm>
        </p:spPr>
        <p:txBody>
          <a:bodyPr>
            <a:noAutofit/>
          </a:bodyPr>
          <a:lstStyle/>
          <a:p>
            <a:pPr lvl="0" algn="ctr" fontAlgn="base">
              <a:spcAft>
                <a:spcPct val="0"/>
              </a:spcAft>
            </a:pPr>
            <a:r>
              <a:rPr lang="uk-UA" sz="2400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MyriadPro-Regular" charset="-52"/>
              </a:rPr>
              <a:t>Подивіться на зображення скульптур.</a:t>
            </a:r>
            <a:br>
              <a:rPr lang="uk-UA" sz="2400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MyriadPro-Regular" charset="-52"/>
              </a:rPr>
            </a:br>
            <a:r>
              <a:rPr lang="uk-UA" sz="2400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MyriadPro-Regular" charset="-52"/>
              </a:rPr>
              <a:t> Яке враження вони справляють на вас?</a:t>
            </a:r>
            <a:endParaRPr lang="uk-UA" sz="48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77" name="Схема 176"/>
          <p:cNvGraphicFramePr/>
          <p:nvPr/>
        </p:nvGraphicFramePr>
        <p:xfrm>
          <a:off x="428596" y="1571612"/>
          <a:ext cx="835824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Рисунок 1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00826" y="1105385"/>
            <a:ext cx="2057403" cy="2237877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7"/>
          <a:srcRect l="32908" t="21992" r="37404" b="11015"/>
          <a:stretch>
            <a:fillRect/>
          </a:stretch>
        </p:blipFill>
        <p:spPr bwMode="auto">
          <a:xfrm>
            <a:off x="1000100" y="1000107"/>
            <a:ext cx="1434884" cy="2643207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" grpId="0" animBg="1"/>
      <p:bldP spid="179" grpId="1" animBg="1"/>
      <p:bldP spid="176" grpId="0"/>
      <p:bldP spid="176" grpId="1"/>
      <p:bldGraphic spid="177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олилиния 28"/>
          <p:cNvSpPr/>
          <p:nvPr/>
        </p:nvSpPr>
        <p:spPr>
          <a:xfrm>
            <a:off x="3714744" y="-24"/>
            <a:ext cx="5444836" cy="6316370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лилиния 13"/>
          <p:cNvSpPr/>
          <p:nvPr/>
        </p:nvSpPr>
        <p:spPr>
          <a:xfrm>
            <a:off x="3677516" y="0"/>
            <a:ext cx="5444836" cy="6858024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олилиния 25"/>
          <p:cNvSpPr/>
          <p:nvPr/>
        </p:nvSpPr>
        <p:spPr>
          <a:xfrm>
            <a:off x="0" y="1714488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олилиния 24"/>
          <p:cNvSpPr/>
          <p:nvPr/>
        </p:nvSpPr>
        <p:spPr>
          <a:xfrm>
            <a:off x="0" y="1571612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9" name="Прямоугольник 178"/>
          <p:cNvSpPr/>
          <p:nvPr/>
        </p:nvSpPr>
        <p:spPr>
          <a:xfrm>
            <a:off x="0" y="0"/>
            <a:ext cx="9144000" cy="857232"/>
          </a:xfrm>
          <a:prstGeom prst="rect">
            <a:avLst/>
          </a:prstGeom>
          <a:gradFill>
            <a:gsLst>
              <a:gs pos="0">
                <a:srgbClr val="EBB075"/>
              </a:gs>
              <a:gs pos="8000">
                <a:srgbClr val="FEE9E2"/>
              </a:gs>
              <a:gs pos="19000">
                <a:srgbClr val="E79379"/>
              </a:gs>
              <a:gs pos="70000">
                <a:srgbClr val="E4643C"/>
              </a:gs>
              <a:gs pos="100000">
                <a:srgbClr val="6D1311"/>
              </a:gs>
            </a:gsLst>
            <a:lin ang="5400000" scaled="1"/>
          </a:gradFill>
          <a:ln>
            <a:noFill/>
          </a:ln>
          <a:effectLst>
            <a:outerShdw blurRad="1016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err="1" smtClean="0">
                <a:solidFill>
                  <a:schemeClr val="bg1"/>
                </a:solidFill>
              </a:rPr>
              <a:t>Творча</a:t>
            </a:r>
            <a:r>
              <a:rPr lang="ru-RU" sz="4400" b="1" dirty="0" smtClean="0">
                <a:solidFill>
                  <a:schemeClr val="bg1"/>
                </a:solidFill>
              </a:rPr>
              <a:t> </a:t>
            </a:r>
            <a:r>
              <a:rPr lang="ru-RU" sz="4400" b="1" dirty="0" err="1" smtClean="0">
                <a:solidFill>
                  <a:schemeClr val="bg1"/>
                </a:solidFill>
              </a:rPr>
              <a:t>майстерня</a:t>
            </a:r>
            <a:endParaRPr lang="ru-RU" sz="4400" b="1" dirty="0">
              <a:solidFill>
                <a:schemeClr val="bg1"/>
              </a:solidFill>
            </a:endParaRPr>
          </a:p>
        </p:txBody>
      </p:sp>
      <p:sp>
        <p:nvSpPr>
          <p:cNvPr id="27" name="Полилиния 26"/>
          <p:cNvSpPr/>
          <p:nvPr/>
        </p:nvSpPr>
        <p:spPr>
          <a:xfrm>
            <a:off x="0" y="1857364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олилиния 20"/>
          <p:cNvSpPr/>
          <p:nvPr/>
        </p:nvSpPr>
        <p:spPr>
          <a:xfrm>
            <a:off x="0" y="1000108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олилиния 21"/>
          <p:cNvSpPr/>
          <p:nvPr/>
        </p:nvSpPr>
        <p:spPr>
          <a:xfrm>
            <a:off x="0" y="1142984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олилиния 22"/>
          <p:cNvSpPr/>
          <p:nvPr/>
        </p:nvSpPr>
        <p:spPr>
          <a:xfrm>
            <a:off x="0" y="1285860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олилиния 23"/>
          <p:cNvSpPr/>
          <p:nvPr/>
        </p:nvSpPr>
        <p:spPr>
          <a:xfrm>
            <a:off x="0" y="1428736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олилиния 18"/>
          <p:cNvSpPr/>
          <p:nvPr/>
        </p:nvSpPr>
        <p:spPr>
          <a:xfrm>
            <a:off x="3714744" y="-24"/>
            <a:ext cx="5444836" cy="5684710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олилиния 17"/>
          <p:cNvSpPr/>
          <p:nvPr/>
        </p:nvSpPr>
        <p:spPr>
          <a:xfrm>
            <a:off x="3699196" y="9501"/>
            <a:ext cx="5444836" cy="4601858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олилиния 29"/>
          <p:cNvSpPr/>
          <p:nvPr/>
        </p:nvSpPr>
        <p:spPr>
          <a:xfrm>
            <a:off x="3714744" y="-24"/>
            <a:ext cx="5444836" cy="5143536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5" name="Полилиния 174"/>
          <p:cNvSpPr/>
          <p:nvPr/>
        </p:nvSpPr>
        <p:spPr>
          <a:xfrm>
            <a:off x="3714744" y="-24"/>
            <a:ext cx="5444836" cy="4071966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9" name="Полилиния 188"/>
          <p:cNvSpPr/>
          <p:nvPr/>
        </p:nvSpPr>
        <p:spPr>
          <a:xfrm>
            <a:off x="-560903" y="-42556"/>
            <a:ext cx="2579688" cy="5429288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4" name="Полилиния 183"/>
          <p:cNvSpPr/>
          <p:nvPr/>
        </p:nvSpPr>
        <p:spPr>
          <a:xfrm>
            <a:off x="-428660" y="-142900"/>
            <a:ext cx="2579688" cy="5634077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2" name="Полилиния 181"/>
          <p:cNvSpPr/>
          <p:nvPr/>
        </p:nvSpPr>
        <p:spPr>
          <a:xfrm>
            <a:off x="-285784" y="-231204"/>
            <a:ext cx="2579688" cy="5784294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1" name="Полилиния 180"/>
          <p:cNvSpPr/>
          <p:nvPr/>
        </p:nvSpPr>
        <p:spPr>
          <a:xfrm>
            <a:off x="-142908" y="-268224"/>
            <a:ext cx="2579688" cy="5859415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8" name="Полилиния 177"/>
          <p:cNvSpPr/>
          <p:nvPr/>
        </p:nvSpPr>
        <p:spPr>
          <a:xfrm>
            <a:off x="-19050" y="-300727"/>
            <a:ext cx="2579688" cy="5939528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0" name="Прямоугольник 189"/>
          <p:cNvSpPr/>
          <p:nvPr/>
        </p:nvSpPr>
        <p:spPr>
          <a:xfrm>
            <a:off x="0" y="5714992"/>
            <a:ext cx="9144000" cy="1143008"/>
          </a:xfrm>
          <a:prstGeom prst="rect">
            <a:avLst/>
          </a:prstGeom>
          <a:gradFill>
            <a:gsLst>
              <a:gs pos="0">
                <a:srgbClr val="EBB075"/>
              </a:gs>
              <a:gs pos="8000">
                <a:srgbClr val="FEE9E2"/>
              </a:gs>
              <a:gs pos="19000">
                <a:srgbClr val="E79379"/>
              </a:gs>
              <a:gs pos="70000">
                <a:srgbClr val="E4643C"/>
              </a:gs>
              <a:gs pos="100000">
                <a:srgbClr val="6D1311"/>
              </a:gs>
            </a:gsLst>
            <a:lin ang="5400000" scaled="1"/>
          </a:gradFill>
          <a:ln>
            <a:noFill/>
          </a:ln>
          <a:effectLst>
            <a:outerShdw blurRad="1016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35"/>
          <p:cNvGrpSpPr/>
          <p:nvPr/>
        </p:nvGrpSpPr>
        <p:grpSpPr>
          <a:xfrm>
            <a:off x="2071670" y="6357958"/>
            <a:ext cx="178876" cy="321752"/>
            <a:chOff x="642910" y="5500702"/>
            <a:chExt cx="178876" cy="321752"/>
          </a:xfrm>
        </p:grpSpPr>
        <p:sp>
          <p:nvSpPr>
            <p:cNvPr id="31" name="Овал 30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Овал 32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Овал 33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Овал 34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" name="Группа 48"/>
          <p:cNvGrpSpPr/>
          <p:nvPr/>
        </p:nvGrpSpPr>
        <p:grpSpPr>
          <a:xfrm>
            <a:off x="2285984" y="6357958"/>
            <a:ext cx="178876" cy="321752"/>
            <a:chOff x="642910" y="5500702"/>
            <a:chExt cx="178876" cy="321752"/>
          </a:xfrm>
        </p:grpSpPr>
        <p:sp>
          <p:nvSpPr>
            <p:cNvPr id="50" name="Овал 4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Овал 5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Овал 5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Овал 5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Овал 5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" name="Группа 54"/>
          <p:cNvGrpSpPr/>
          <p:nvPr/>
        </p:nvGrpSpPr>
        <p:grpSpPr>
          <a:xfrm>
            <a:off x="2500298" y="6357958"/>
            <a:ext cx="178876" cy="321752"/>
            <a:chOff x="642910" y="5500702"/>
            <a:chExt cx="178876" cy="321752"/>
          </a:xfrm>
        </p:grpSpPr>
        <p:sp>
          <p:nvSpPr>
            <p:cNvPr id="56" name="Овал 5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Овал 5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Овал 5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Овал 5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Овал 5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" name="Группа 60"/>
          <p:cNvGrpSpPr/>
          <p:nvPr/>
        </p:nvGrpSpPr>
        <p:grpSpPr>
          <a:xfrm>
            <a:off x="2714612" y="6357958"/>
            <a:ext cx="178876" cy="321752"/>
            <a:chOff x="642910" y="5500702"/>
            <a:chExt cx="178876" cy="321752"/>
          </a:xfrm>
        </p:grpSpPr>
        <p:sp>
          <p:nvSpPr>
            <p:cNvPr id="62" name="Овал 6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Овал 6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Овал 6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5" name="Овал 6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Овал 6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" name="Группа 66"/>
          <p:cNvGrpSpPr/>
          <p:nvPr/>
        </p:nvGrpSpPr>
        <p:grpSpPr>
          <a:xfrm>
            <a:off x="2928926" y="6357958"/>
            <a:ext cx="178876" cy="321752"/>
            <a:chOff x="642910" y="5500702"/>
            <a:chExt cx="178876" cy="321752"/>
          </a:xfrm>
        </p:grpSpPr>
        <p:sp>
          <p:nvSpPr>
            <p:cNvPr id="68" name="Овал 6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Овал 6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Овал 6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Овал 7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Овал 7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" name="Группа 72"/>
          <p:cNvGrpSpPr/>
          <p:nvPr/>
        </p:nvGrpSpPr>
        <p:grpSpPr>
          <a:xfrm>
            <a:off x="3143240" y="6357958"/>
            <a:ext cx="178876" cy="321752"/>
            <a:chOff x="642910" y="5500702"/>
            <a:chExt cx="178876" cy="321752"/>
          </a:xfrm>
        </p:grpSpPr>
        <p:sp>
          <p:nvSpPr>
            <p:cNvPr id="74" name="Овал 7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Овал 7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" name="Овал 7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" name="Овал 7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Овал 7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" name="Группа 78"/>
          <p:cNvGrpSpPr/>
          <p:nvPr/>
        </p:nvGrpSpPr>
        <p:grpSpPr>
          <a:xfrm>
            <a:off x="3357554" y="6357958"/>
            <a:ext cx="178876" cy="321752"/>
            <a:chOff x="642910" y="5500702"/>
            <a:chExt cx="178876" cy="321752"/>
          </a:xfrm>
        </p:grpSpPr>
        <p:sp>
          <p:nvSpPr>
            <p:cNvPr id="80" name="Овал 7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1" name="Овал 8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2" name="Овал 8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3" name="Овал 8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" name="Овал 8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" name="Группа 84"/>
          <p:cNvGrpSpPr/>
          <p:nvPr/>
        </p:nvGrpSpPr>
        <p:grpSpPr>
          <a:xfrm>
            <a:off x="3571868" y="6357958"/>
            <a:ext cx="178876" cy="321752"/>
            <a:chOff x="642910" y="5500702"/>
            <a:chExt cx="178876" cy="321752"/>
          </a:xfrm>
        </p:grpSpPr>
        <p:sp>
          <p:nvSpPr>
            <p:cNvPr id="86" name="Овал 8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7" name="Овал 8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" name="Овал 8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9" name="Овал 8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0" name="Овал 8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" name="Группа 90"/>
          <p:cNvGrpSpPr/>
          <p:nvPr/>
        </p:nvGrpSpPr>
        <p:grpSpPr>
          <a:xfrm>
            <a:off x="3786182" y="6357958"/>
            <a:ext cx="178876" cy="321752"/>
            <a:chOff x="642910" y="5500702"/>
            <a:chExt cx="178876" cy="321752"/>
          </a:xfrm>
        </p:grpSpPr>
        <p:sp>
          <p:nvSpPr>
            <p:cNvPr id="92" name="Овал 9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3" name="Овал 9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4" name="Овал 9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5" name="Овал 9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6" name="Овал 9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" name="Группа 96"/>
          <p:cNvGrpSpPr/>
          <p:nvPr/>
        </p:nvGrpSpPr>
        <p:grpSpPr>
          <a:xfrm>
            <a:off x="4000496" y="6357958"/>
            <a:ext cx="178876" cy="321752"/>
            <a:chOff x="642910" y="5500702"/>
            <a:chExt cx="178876" cy="321752"/>
          </a:xfrm>
        </p:grpSpPr>
        <p:sp>
          <p:nvSpPr>
            <p:cNvPr id="98" name="Овал 9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9" name="Овал 9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0" name="Овал 9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1" name="Овал 10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2" name="Овал 10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" name="Группа 102"/>
          <p:cNvGrpSpPr/>
          <p:nvPr/>
        </p:nvGrpSpPr>
        <p:grpSpPr>
          <a:xfrm>
            <a:off x="4214810" y="6357958"/>
            <a:ext cx="178876" cy="321752"/>
            <a:chOff x="642910" y="5500702"/>
            <a:chExt cx="178876" cy="321752"/>
          </a:xfrm>
        </p:grpSpPr>
        <p:sp>
          <p:nvSpPr>
            <p:cNvPr id="104" name="Овал 10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5" name="Овал 10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6" name="Овал 10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7" name="Овал 10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8" name="Овал 10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3" name="Группа 108"/>
          <p:cNvGrpSpPr/>
          <p:nvPr/>
        </p:nvGrpSpPr>
        <p:grpSpPr>
          <a:xfrm>
            <a:off x="4429124" y="6357958"/>
            <a:ext cx="178876" cy="321752"/>
            <a:chOff x="642910" y="5500702"/>
            <a:chExt cx="178876" cy="321752"/>
          </a:xfrm>
        </p:grpSpPr>
        <p:sp>
          <p:nvSpPr>
            <p:cNvPr id="110" name="Овал 10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1" name="Овал 11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2" name="Овал 11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3" name="Овал 11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4" name="Овал 11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5" name="Группа 114"/>
          <p:cNvGrpSpPr/>
          <p:nvPr/>
        </p:nvGrpSpPr>
        <p:grpSpPr>
          <a:xfrm>
            <a:off x="4643438" y="6357958"/>
            <a:ext cx="178876" cy="321752"/>
            <a:chOff x="642910" y="5500702"/>
            <a:chExt cx="178876" cy="321752"/>
          </a:xfrm>
        </p:grpSpPr>
        <p:sp>
          <p:nvSpPr>
            <p:cNvPr id="116" name="Овал 11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7" name="Овал 11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8" name="Овал 11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9" name="Овал 11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0" name="Овал 11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6" name="Группа 120"/>
          <p:cNvGrpSpPr/>
          <p:nvPr/>
        </p:nvGrpSpPr>
        <p:grpSpPr>
          <a:xfrm>
            <a:off x="4857752" y="6357958"/>
            <a:ext cx="178876" cy="321752"/>
            <a:chOff x="642910" y="5500702"/>
            <a:chExt cx="178876" cy="321752"/>
          </a:xfrm>
        </p:grpSpPr>
        <p:sp>
          <p:nvSpPr>
            <p:cNvPr id="122" name="Овал 12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3" name="Овал 12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4" name="Овал 12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5" name="Овал 12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6" name="Овал 12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7" name="Группа 126"/>
          <p:cNvGrpSpPr/>
          <p:nvPr/>
        </p:nvGrpSpPr>
        <p:grpSpPr>
          <a:xfrm>
            <a:off x="5072066" y="6357958"/>
            <a:ext cx="178876" cy="321752"/>
            <a:chOff x="642910" y="5500702"/>
            <a:chExt cx="178876" cy="321752"/>
          </a:xfrm>
        </p:grpSpPr>
        <p:sp>
          <p:nvSpPr>
            <p:cNvPr id="128" name="Овал 12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9" name="Овал 12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0" name="Овал 12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1" name="Овал 13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2" name="Овал 13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0" name="Группа 132"/>
          <p:cNvGrpSpPr/>
          <p:nvPr/>
        </p:nvGrpSpPr>
        <p:grpSpPr>
          <a:xfrm>
            <a:off x="5286380" y="6357958"/>
            <a:ext cx="178876" cy="321752"/>
            <a:chOff x="642910" y="5500702"/>
            <a:chExt cx="178876" cy="321752"/>
          </a:xfrm>
        </p:grpSpPr>
        <p:sp>
          <p:nvSpPr>
            <p:cNvPr id="134" name="Овал 13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5" name="Овал 13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6" name="Овал 13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7" name="Овал 13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8" name="Овал 13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8" name="Группа 138"/>
          <p:cNvGrpSpPr/>
          <p:nvPr/>
        </p:nvGrpSpPr>
        <p:grpSpPr>
          <a:xfrm>
            <a:off x="5500694" y="6357958"/>
            <a:ext cx="178876" cy="321752"/>
            <a:chOff x="642910" y="5500702"/>
            <a:chExt cx="178876" cy="321752"/>
          </a:xfrm>
        </p:grpSpPr>
        <p:sp>
          <p:nvSpPr>
            <p:cNvPr id="140" name="Овал 13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1" name="Овал 14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2" name="Овал 14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3" name="Овал 14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4" name="Овал 14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6" name="Группа 144"/>
          <p:cNvGrpSpPr/>
          <p:nvPr/>
        </p:nvGrpSpPr>
        <p:grpSpPr>
          <a:xfrm>
            <a:off x="5715008" y="6357958"/>
            <a:ext cx="178876" cy="321752"/>
            <a:chOff x="642910" y="5500702"/>
            <a:chExt cx="178876" cy="321752"/>
          </a:xfrm>
        </p:grpSpPr>
        <p:sp>
          <p:nvSpPr>
            <p:cNvPr id="146" name="Овал 14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7" name="Овал 14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8" name="Овал 14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9" name="Овал 14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0" name="Овал 14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7" name="Группа 150"/>
          <p:cNvGrpSpPr/>
          <p:nvPr/>
        </p:nvGrpSpPr>
        <p:grpSpPr>
          <a:xfrm>
            <a:off x="5929322" y="6357958"/>
            <a:ext cx="178876" cy="321752"/>
            <a:chOff x="642910" y="5500702"/>
            <a:chExt cx="178876" cy="321752"/>
          </a:xfrm>
        </p:grpSpPr>
        <p:sp>
          <p:nvSpPr>
            <p:cNvPr id="152" name="Овал 15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3" name="Овал 15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4" name="Овал 15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5" name="Овал 15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6" name="Овал 15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8" name="Группа 156"/>
          <p:cNvGrpSpPr/>
          <p:nvPr/>
        </p:nvGrpSpPr>
        <p:grpSpPr>
          <a:xfrm>
            <a:off x="6143636" y="6357958"/>
            <a:ext cx="178876" cy="321752"/>
            <a:chOff x="642910" y="5500702"/>
            <a:chExt cx="178876" cy="321752"/>
          </a:xfrm>
        </p:grpSpPr>
        <p:sp>
          <p:nvSpPr>
            <p:cNvPr id="158" name="Овал 15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9" name="Овал 15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0" name="Овал 15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1" name="Овал 16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2" name="Овал 16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9" name="Группа 162"/>
          <p:cNvGrpSpPr/>
          <p:nvPr/>
        </p:nvGrpSpPr>
        <p:grpSpPr>
          <a:xfrm>
            <a:off x="6357950" y="6357958"/>
            <a:ext cx="178876" cy="321752"/>
            <a:chOff x="642910" y="5500702"/>
            <a:chExt cx="178876" cy="321752"/>
          </a:xfrm>
        </p:grpSpPr>
        <p:sp>
          <p:nvSpPr>
            <p:cNvPr id="164" name="Овал 16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5" name="Овал 16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6" name="Овал 16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7" name="Овал 16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8" name="Овал 16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0" name="Группа 168"/>
          <p:cNvGrpSpPr/>
          <p:nvPr/>
        </p:nvGrpSpPr>
        <p:grpSpPr>
          <a:xfrm>
            <a:off x="6572264" y="6357958"/>
            <a:ext cx="178876" cy="321752"/>
            <a:chOff x="642910" y="5500702"/>
            <a:chExt cx="178876" cy="321752"/>
          </a:xfrm>
        </p:grpSpPr>
        <p:sp>
          <p:nvSpPr>
            <p:cNvPr id="170" name="Овал 16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1" name="Овал 17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2" name="Овал 17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3" name="Овал 17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4" name="Овал 17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76" name="Заголовок 175"/>
          <p:cNvSpPr>
            <a:spLocks noGrp="1"/>
          </p:cNvSpPr>
          <p:nvPr>
            <p:ph type="title"/>
          </p:nvPr>
        </p:nvSpPr>
        <p:spPr>
          <a:xfrm>
            <a:off x="0" y="5857892"/>
            <a:ext cx="9144000" cy="771540"/>
          </a:xfrm>
        </p:spPr>
        <p:txBody>
          <a:bodyPr>
            <a:noAutofit/>
          </a:bodyPr>
          <a:lstStyle/>
          <a:p>
            <a:pPr algn="ctr"/>
            <a:endParaRPr lang="ru-RU" sz="2800" b="1" spc="200" dirty="0">
              <a:ln w="12700">
                <a:solidFill>
                  <a:srgbClr val="6D1311"/>
                </a:solidFill>
              </a:ln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</p:txBody>
      </p:sp>
      <p:sp>
        <p:nvSpPr>
          <p:cNvPr id="169" name="Прямоугольник 168"/>
          <p:cNvSpPr/>
          <p:nvPr/>
        </p:nvSpPr>
        <p:spPr>
          <a:xfrm>
            <a:off x="214282" y="857232"/>
            <a:ext cx="87154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Зробіть замальовки фрагментів архітектурних споруд різних епох, чи зробіть макет замку в техніці </a:t>
            </a:r>
            <a:r>
              <a:rPr lang="uk-UA" sz="2400" b="1" dirty="0" err="1" smtClean="0">
                <a:solidFill>
                  <a:schemeClr val="bg1"/>
                </a:solidFill>
              </a:rPr>
              <a:t>паперопластика</a:t>
            </a:r>
            <a:endParaRPr lang="uk-UA" sz="2400" b="1" dirty="0">
              <a:solidFill>
                <a:schemeClr val="bg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11230" t="9051" r="8556" b="17672"/>
          <a:stretch>
            <a:fillRect/>
          </a:stretch>
        </p:blipFill>
        <p:spPr bwMode="auto">
          <a:xfrm>
            <a:off x="285721" y="1928802"/>
            <a:ext cx="3071834" cy="3481413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43" y="1928802"/>
            <a:ext cx="5250693" cy="3500462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" grpId="0" animBg="1"/>
      <p:bldP spid="179" grpId="1" animBg="1"/>
      <p:bldP spid="176" grpId="0"/>
      <p:bldP spid="16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олилиния 28"/>
          <p:cNvSpPr/>
          <p:nvPr/>
        </p:nvSpPr>
        <p:spPr>
          <a:xfrm>
            <a:off x="3714744" y="-24"/>
            <a:ext cx="5444836" cy="6316370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лилиния 13"/>
          <p:cNvSpPr/>
          <p:nvPr/>
        </p:nvSpPr>
        <p:spPr>
          <a:xfrm>
            <a:off x="3677516" y="0"/>
            <a:ext cx="5444836" cy="6858024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олилиния 25"/>
          <p:cNvSpPr/>
          <p:nvPr/>
        </p:nvSpPr>
        <p:spPr>
          <a:xfrm>
            <a:off x="0" y="1714488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олилиния 24"/>
          <p:cNvSpPr/>
          <p:nvPr/>
        </p:nvSpPr>
        <p:spPr>
          <a:xfrm>
            <a:off x="0" y="1571612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9" name="Прямоугольник 178"/>
          <p:cNvSpPr/>
          <p:nvPr/>
        </p:nvSpPr>
        <p:spPr>
          <a:xfrm>
            <a:off x="0" y="5357826"/>
            <a:ext cx="9144000" cy="1500174"/>
          </a:xfrm>
          <a:prstGeom prst="rect">
            <a:avLst/>
          </a:prstGeom>
          <a:gradFill>
            <a:gsLst>
              <a:gs pos="0">
                <a:srgbClr val="EBB075"/>
              </a:gs>
              <a:gs pos="8000">
                <a:srgbClr val="FEE9E2"/>
              </a:gs>
              <a:gs pos="19000">
                <a:srgbClr val="E79379"/>
              </a:gs>
              <a:gs pos="70000">
                <a:srgbClr val="E4643C"/>
              </a:gs>
              <a:gs pos="100000">
                <a:srgbClr val="6D1311"/>
              </a:gs>
            </a:gsLst>
            <a:lin ang="5400000" scaled="1"/>
          </a:gradFill>
          <a:ln>
            <a:noFill/>
          </a:ln>
          <a:effectLst>
            <a:outerShdw blurRad="1016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олилиния 26"/>
          <p:cNvSpPr/>
          <p:nvPr/>
        </p:nvSpPr>
        <p:spPr>
          <a:xfrm>
            <a:off x="0" y="1857364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олилиния 20"/>
          <p:cNvSpPr/>
          <p:nvPr/>
        </p:nvSpPr>
        <p:spPr>
          <a:xfrm>
            <a:off x="0" y="1000108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олилиния 21"/>
          <p:cNvSpPr/>
          <p:nvPr/>
        </p:nvSpPr>
        <p:spPr>
          <a:xfrm>
            <a:off x="0" y="1142984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олилиния 22"/>
          <p:cNvSpPr/>
          <p:nvPr/>
        </p:nvSpPr>
        <p:spPr>
          <a:xfrm>
            <a:off x="0" y="1285860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олилиния 23"/>
          <p:cNvSpPr/>
          <p:nvPr/>
        </p:nvSpPr>
        <p:spPr>
          <a:xfrm>
            <a:off x="0" y="1428736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олилиния 18"/>
          <p:cNvSpPr/>
          <p:nvPr/>
        </p:nvSpPr>
        <p:spPr>
          <a:xfrm>
            <a:off x="3714744" y="-24"/>
            <a:ext cx="5444836" cy="5684710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олилиния 17"/>
          <p:cNvSpPr/>
          <p:nvPr/>
        </p:nvSpPr>
        <p:spPr>
          <a:xfrm>
            <a:off x="3699196" y="9501"/>
            <a:ext cx="5444836" cy="4601858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олилиния 29"/>
          <p:cNvSpPr/>
          <p:nvPr/>
        </p:nvSpPr>
        <p:spPr>
          <a:xfrm>
            <a:off x="3714744" y="-24"/>
            <a:ext cx="5444836" cy="5143536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5" name="Полилиния 174"/>
          <p:cNvSpPr/>
          <p:nvPr/>
        </p:nvSpPr>
        <p:spPr>
          <a:xfrm>
            <a:off x="3714744" y="-24"/>
            <a:ext cx="5444836" cy="4071966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9" name="Полилиния 188"/>
          <p:cNvSpPr/>
          <p:nvPr/>
        </p:nvSpPr>
        <p:spPr>
          <a:xfrm>
            <a:off x="-571536" y="1142984"/>
            <a:ext cx="2579688" cy="5429288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4" name="Полилиния 183"/>
          <p:cNvSpPr/>
          <p:nvPr/>
        </p:nvSpPr>
        <p:spPr>
          <a:xfrm>
            <a:off x="-428660" y="-142900"/>
            <a:ext cx="2579688" cy="5634077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2" name="Полилиния 181"/>
          <p:cNvSpPr/>
          <p:nvPr/>
        </p:nvSpPr>
        <p:spPr>
          <a:xfrm>
            <a:off x="-285784" y="-231204"/>
            <a:ext cx="2579688" cy="5784294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1" name="Полилиния 180"/>
          <p:cNvSpPr/>
          <p:nvPr/>
        </p:nvSpPr>
        <p:spPr>
          <a:xfrm>
            <a:off x="-142908" y="-268224"/>
            <a:ext cx="2579688" cy="5859415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8" name="Полилиния 177"/>
          <p:cNvSpPr/>
          <p:nvPr/>
        </p:nvSpPr>
        <p:spPr>
          <a:xfrm>
            <a:off x="-19050" y="-300727"/>
            <a:ext cx="2579688" cy="5939528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0" name="Прямоугольник 189"/>
          <p:cNvSpPr/>
          <p:nvPr/>
        </p:nvSpPr>
        <p:spPr>
          <a:xfrm>
            <a:off x="0" y="0"/>
            <a:ext cx="9144000" cy="857232"/>
          </a:xfrm>
          <a:prstGeom prst="rect">
            <a:avLst/>
          </a:prstGeom>
          <a:gradFill>
            <a:gsLst>
              <a:gs pos="0">
                <a:srgbClr val="EBB075"/>
              </a:gs>
              <a:gs pos="8000">
                <a:srgbClr val="FEE9E2"/>
              </a:gs>
              <a:gs pos="19000">
                <a:srgbClr val="E79379"/>
              </a:gs>
              <a:gs pos="70000">
                <a:srgbClr val="E4643C"/>
              </a:gs>
              <a:gs pos="100000">
                <a:srgbClr val="6D1311"/>
              </a:gs>
            </a:gsLst>
            <a:lin ang="5400000" scaled="1"/>
          </a:gradFill>
          <a:ln>
            <a:noFill/>
          </a:ln>
          <a:effectLst>
            <a:outerShdw blurRad="1016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Самопізнання</a:t>
            </a:r>
            <a:endParaRPr lang="ru-RU" sz="4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pSp>
        <p:nvGrpSpPr>
          <p:cNvPr id="2" name="Группа 35"/>
          <p:cNvGrpSpPr/>
          <p:nvPr/>
        </p:nvGrpSpPr>
        <p:grpSpPr>
          <a:xfrm>
            <a:off x="2071670" y="6357958"/>
            <a:ext cx="178876" cy="321752"/>
            <a:chOff x="642910" y="5500702"/>
            <a:chExt cx="178876" cy="321752"/>
          </a:xfrm>
        </p:grpSpPr>
        <p:sp>
          <p:nvSpPr>
            <p:cNvPr id="31" name="Овал 30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Овал 32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Овал 33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Овал 34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" name="Группа 48"/>
          <p:cNvGrpSpPr/>
          <p:nvPr/>
        </p:nvGrpSpPr>
        <p:grpSpPr>
          <a:xfrm>
            <a:off x="2285984" y="6357958"/>
            <a:ext cx="178876" cy="321752"/>
            <a:chOff x="642910" y="5500702"/>
            <a:chExt cx="178876" cy="321752"/>
          </a:xfrm>
        </p:grpSpPr>
        <p:sp>
          <p:nvSpPr>
            <p:cNvPr id="50" name="Овал 4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Овал 5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Овал 5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Овал 5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Овал 5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" name="Группа 54"/>
          <p:cNvGrpSpPr/>
          <p:nvPr/>
        </p:nvGrpSpPr>
        <p:grpSpPr>
          <a:xfrm>
            <a:off x="2500298" y="6357958"/>
            <a:ext cx="178876" cy="321752"/>
            <a:chOff x="642910" y="5500702"/>
            <a:chExt cx="178876" cy="321752"/>
          </a:xfrm>
        </p:grpSpPr>
        <p:sp>
          <p:nvSpPr>
            <p:cNvPr id="56" name="Овал 5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Овал 5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Овал 5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Овал 5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Овал 5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" name="Группа 60"/>
          <p:cNvGrpSpPr/>
          <p:nvPr/>
        </p:nvGrpSpPr>
        <p:grpSpPr>
          <a:xfrm>
            <a:off x="2714612" y="6357958"/>
            <a:ext cx="178876" cy="321752"/>
            <a:chOff x="642910" y="5500702"/>
            <a:chExt cx="178876" cy="321752"/>
          </a:xfrm>
        </p:grpSpPr>
        <p:sp>
          <p:nvSpPr>
            <p:cNvPr id="62" name="Овал 6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Овал 6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Овал 6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5" name="Овал 6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Овал 6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" name="Группа 66"/>
          <p:cNvGrpSpPr/>
          <p:nvPr/>
        </p:nvGrpSpPr>
        <p:grpSpPr>
          <a:xfrm>
            <a:off x="2928926" y="6357958"/>
            <a:ext cx="178876" cy="321752"/>
            <a:chOff x="642910" y="5500702"/>
            <a:chExt cx="178876" cy="321752"/>
          </a:xfrm>
        </p:grpSpPr>
        <p:sp>
          <p:nvSpPr>
            <p:cNvPr id="68" name="Овал 6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Овал 6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Овал 6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Овал 7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Овал 7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" name="Группа 72"/>
          <p:cNvGrpSpPr/>
          <p:nvPr/>
        </p:nvGrpSpPr>
        <p:grpSpPr>
          <a:xfrm>
            <a:off x="3143240" y="6357958"/>
            <a:ext cx="178876" cy="321752"/>
            <a:chOff x="642910" y="5500702"/>
            <a:chExt cx="178876" cy="321752"/>
          </a:xfrm>
        </p:grpSpPr>
        <p:sp>
          <p:nvSpPr>
            <p:cNvPr id="74" name="Овал 7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Овал 7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" name="Овал 7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" name="Овал 7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Овал 7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" name="Группа 78"/>
          <p:cNvGrpSpPr/>
          <p:nvPr/>
        </p:nvGrpSpPr>
        <p:grpSpPr>
          <a:xfrm>
            <a:off x="3357554" y="6357958"/>
            <a:ext cx="178876" cy="321752"/>
            <a:chOff x="642910" y="5500702"/>
            <a:chExt cx="178876" cy="321752"/>
          </a:xfrm>
        </p:grpSpPr>
        <p:sp>
          <p:nvSpPr>
            <p:cNvPr id="80" name="Овал 7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1" name="Овал 8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2" name="Овал 8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3" name="Овал 8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" name="Овал 8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" name="Группа 84"/>
          <p:cNvGrpSpPr/>
          <p:nvPr/>
        </p:nvGrpSpPr>
        <p:grpSpPr>
          <a:xfrm>
            <a:off x="3571868" y="6357958"/>
            <a:ext cx="178876" cy="321752"/>
            <a:chOff x="642910" y="5500702"/>
            <a:chExt cx="178876" cy="321752"/>
          </a:xfrm>
        </p:grpSpPr>
        <p:sp>
          <p:nvSpPr>
            <p:cNvPr id="86" name="Овал 8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7" name="Овал 8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" name="Овал 8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9" name="Овал 8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0" name="Овал 8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" name="Группа 90"/>
          <p:cNvGrpSpPr/>
          <p:nvPr/>
        </p:nvGrpSpPr>
        <p:grpSpPr>
          <a:xfrm>
            <a:off x="3786182" y="6357958"/>
            <a:ext cx="178876" cy="321752"/>
            <a:chOff x="642910" y="5500702"/>
            <a:chExt cx="178876" cy="321752"/>
          </a:xfrm>
        </p:grpSpPr>
        <p:sp>
          <p:nvSpPr>
            <p:cNvPr id="92" name="Овал 9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3" name="Овал 9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4" name="Овал 9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5" name="Овал 9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6" name="Овал 9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" name="Группа 96"/>
          <p:cNvGrpSpPr/>
          <p:nvPr/>
        </p:nvGrpSpPr>
        <p:grpSpPr>
          <a:xfrm>
            <a:off x="4000496" y="6357958"/>
            <a:ext cx="178876" cy="321752"/>
            <a:chOff x="642910" y="5500702"/>
            <a:chExt cx="178876" cy="321752"/>
          </a:xfrm>
        </p:grpSpPr>
        <p:sp>
          <p:nvSpPr>
            <p:cNvPr id="98" name="Овал 9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9" name="Овал 9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0" name="Овал 9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1" name="Овал 10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2" name="Овал 10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" name="Группа 102"/>
          <p:cNvGrpSpPr/>
          <p:nvPr/>
        </p:nvGrpSpPr>
        <p:grpSpPr>
          <a:xfrm>
            <a:off x="4214810" y="6357958"/>
            <a:ext cx="178876" cy="321752"/>
            <a:chOff x="642910" y="5500702"/>
            <a:chExt cx="178876" cy="321752"/>
          </a:xfrm>
        </p:grpSpPr>
        <p:sp>
          <p:nvSpPr>
            <p:cNvPr id="104" name="Овал 10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5" name="Овал 10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6" name="Овал 10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7" name="Овал 10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8" name="Овал 10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3" name="Группа 108"/>
          <p:cNvGrpSpPr/>
          <p:nvPr/>
        </p:nvGrpSpPr>
        <p:grpSpPr>
          <a:xfrm>
            <a:off x="4429124" y="6357958"/>
            <a:ext cx="178876" cy="321752"/>
            <a:chOff x="642910" y="5500702"/>
            <a:chExt cx="178876" cy="321752"/>
          </a:xfrm>
        </p:grpSpPr>
        <p:sp>
          <p:nvSpPr>
            <p:cNvPr id="110" name="Овал 10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1" name="Овал 11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2" name="Овал 11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3" name="Овал 11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4" name="Овал 11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5" name="Группа 114"/>
          <p:cNvGrpSpPr/>
          <p:nvPr/>
        </p:nvGrpSpPr>
        <p:grpSpPr>
          <a:xfrm>
            <a:off x="4643438" y="6357958"/>
            <a:ext cx="178876" cy="321752"/>
            <a:chOff x="642910" y="5500702"/>
            <a:chExt cx="178876" cy="321752"/>
          </a:xfrm>
        </p:grpSpPr>
        <p:sp>
          <p:nvSpPr>
            <p:cNvPr id="116" name="Овал 11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7" name="Овал 11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8" name="Овал 11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9" name="Овал 11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0" name="Овал 11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6" name="Группа 120"/>
          <p:cNvGrpSpPr/>
          <p:nvPr/>
        </p:nvGrpSpPr>
        <p:grpSpPr>
          <a:xfrm>
            <a:off x="4857752" y="6357958"/>
            <a:ext cx="178876" cy="321752"/>
            <a:chOff x="642910" y="5500702"/>
            <a:chExt cx="178876" cy="321752"/>
          </a:xfrm>
        </p:grpSpPr>
        <p:sp>
          <p:nvSpPr>
            <p:cNvPr id="122" name="Овал 12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3" name="Овал 12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4" name="Овал 12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5" name="Овал 12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6" name="Овал 12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7" name="Группа 126"/>
          <p:cNvGrpSpPr/>
          <p:nvPr/>
        </p:nvGrpSpPr>
        <p:grpSpPr>
          <a:xfrm>
            <a:off x="5072066" y="6357958"/>
            <a:ext cx="178876" cy="321752"/>
            <a:chOff x="642910" y="5500702"/>
            <a:chExt cx="178876" cy="321752"/>
          </a:xfrm>
        </p:grpSpPr>
        <p:sp>
          <p:nvSpPr>
            <p:cNvPr id="128" name="Овал 12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9" name="Овал 12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0" name="Овал 12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1" name="Овал 13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2" name="Овал 13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0" name="Группа 132"/>
          <p:cNvGrpSpPr/>
          <p:nvPr/>
        </p:nvGrpSpPr>
        <p:grpSpPr>
          <a:xfrm>
            <a:off x="5286380" y="6357958"/>
            <a:ext cx="178876" cy="321752"/>
            <a:chOff x="642910" y="5500702"/>
            <a:chExt cx="178876" cy="321752"/>
          </a:xfrm>
        </p:grpSpPr>
        <p:sp>
          <p:nvSpPr>
            <p:cNvPr id="134" name="Овал 13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5" name="Овал 13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6" name="Овал 13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7" name="Овал 13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8" name="Овал 13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8" name="Группа 138"/>
          <p:cNvGrpSpPr/>
          <p:nvPr/>
        </p:nvGrpSpPr>
        <p:grpSpPr>
          <a:xfrm>
            <a:off x="5500694" y="6357958"/>
            <a:ext cx="178876" cy="321752"/>
            <a:chOff x="642910" y="5500702"/>
            <a:chExt cx="178876" cy="321752"/>
          </a:xfrm>
        </p:grpSpPr>
        <p:sp>
          <p:nvSpPr>
            <p:cNvPr id="140" name="Овал 13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1" name="Овал 14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2" name="Овал 14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3" name="Овал 14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4" name="Овал 14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6" name="Группа 144"/>
          <p:cNvGrpSpPr/>
          <p:nvPr/>
        </p:nvGrpSpPr>
        <p:grpSpPr>
          <a:xfrm>
            <a:off x="5715008" y="6357958"/>
            <a:ext cx="178876" cy="321752"/>
            <a:chOff x="642910" y="5500702"/>
            <a:chExt cx="178876" cy="321752"/>
          </a:xfrm>
        </p:grpSpPr>
        <p:sp>
          <p:nvSpPr>
            <p:cNvPr id="146" name="Овал 14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7" name="Овал 14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8" name="Овал 14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9" name="Овал 14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0" name="Овал 14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7" name="Группа 150"/>
          <p:cNvGrpSpPr/>
          <p:nvPr/>
        </p:nvGrpSpPr>
        <p:grpSpPr>
          <a:xfrm>
            <a:off x="5929322" y="6357958"/>
            <a:ext cx="178876" cy="321752"/>
            <a:chOff x="642910" y="5500702"/>
            <a:chExt cx="178876" cy="321752"/>
          </a:xfrm>
        </p:grpSpPr>
        <p:sp>
          <p:nvSpPr>
            <p:cNvPr id="152" name="Овал 15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3" name="Овал 15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4" name="Овал 15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5" name="Овал 15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6" name="Овал 15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8" name="Группа 156"/>
          <p:cNvGrpSpPr/>
          <p:nvPr/>
        </p:nvGrpSpPr>
        <p:grpSpPr>
          <a:xfrm>
            <a:off x="6143636" y="6357958"/>
            <a:ext cx="178876" cy="321752"/>
            <a:chOff x="642910" y="5500702"/>
            <a:chExt cx="178876" cy="321752"/>
          </a:xfrm>
        </p:grpSpPr>
        <p:sp>
          <p:nvSpPr>
            <p:cNvPr id="158" name="Овал 15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9" name="Овал 15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0" name="Овал 15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1" name="Овал 16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2" name="Овал 16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9" name="Группа 162"/>
          <p:cNvGrpSpPr/>
          <p:nvPr/>
        </p:nvGrpSpPr>
        <p:grpSpPr>
          <a:xfrm>
            <a:off x="6357950" y="6357958"/>
            <a:ext cx="178876" cy="321752"/>
            <a:chOff x="642910" y="5500702"/>
            <a:chExt cx="178876" cy="321752"/>
          </a:xfrm>
        </p:grpSpPr>
        <p:sp>
          <p:nvSpPr>
            <p:cNvPr id="164" name="Овал 16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5" name="Овал 16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6" name="Овал 16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7" name="Овал 16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8" name="Овал 16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0" name="Группа 168"/>
          <p:cNvGrpSpPr/>
          <p:nvPr/>
        </p:nvGrpSpPr>
        <p:grpSpPr>
          <a:xfrm>
            <a:off x="6572264" y="6357958"/>
            <a:ext cx="178876" cy="321752"/>
            <a:chOff x="642910" y="5500702"/>
            <a:chExt cx="178876" cy="321752"/>
          </a:xfrm>
        </p:grpSpPr>
        <p:sp>
          <p:nvSpPr>
            <p:cNvPr id="170" name="Овал 16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1" name="Овал 17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2" name="Овал 17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3" name="Овал 17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4" name="Овал 17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77" name="Фигура, имеющая форму буквы L 176">
            <a:hlinkClick r:id="" action="ppaction://hlinkshowjump?jump=nextslide"/>
          </p:cNvPr>
          <p:cNvSpPr/>
          <p:nvPr/>
        </p:nvSpPr>
        <p:spPr>
          <a:xfrm rot="13688188">
            <a:off x="8403431" y="6340885"/>
            <a:ext cx="290815" cy="324217"/>
          </a:xfrm>
          <a:prstGeom prst="corner">
            <a:avLst>
              <a:gd name="adj1" fmla="val 51886"/>
              <a:gd name="adj2" fmla="val 36977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0" name="Фигура, имеющая форму буквы L 179">
            <a:hlinkClick r:id="" action="ppaction://hlinkshowjump?jump=previousslide"/>
          </p:cNvPr>
          <p:cNvSpPr/>
          <p:nvPr/>
        </p:nvSpPr>
        <p:spPr>
          <a:xfrm rot="7911812" flipH="1">
            <a:off x="8137915" y="6340886"/>
            <a:ext cx="290815" cy="324217"/>
          </a:xfrm>
          <a:prstGeom prst="corner">
            <a:avLst>
              <a:gd name="adj1" fmla="val 51886"/>
              <a:gd name="adj2" fmla="val 36977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1" name="Группа 182"/>
          <p:cNvGrpSpPr/>
          <p:nvPr/>
        </p:nvGrpSpPr>
        <p:grpSpPr>
          <a:xfrm>
            <a:off x="409704" y="6279754"/>
            <a:ext cx="143349" cy="428998"/>
            <a:chOff x="409704" y="6279754"/>
            <a:chExt cx="143349" cy="428998"/>
          </a:xfrm>
        </p:grpSpPr>
        <p:sp>
          <p:nvSpPr>
            <p:cNvPr id="191" name="Прямоугольник 190">
              <a:hlinkClick r:id="" action="ppaction://hlinkshowjump?jump=endshow"/>
            </p:cNvPr>
            <p:cNvSpPr/>
            <p:nvPr/>
          </p:nvSpPr>
          <p:spPr>
            <a:xfrm rot="7887245">
              <a:off x="266828" y="6423000"/>
              <a:ext cx="428628" cy="142876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2" name="Прямоугольник 191">
              <a:hlinkClick r:id="" action="ppaction://hlinkshowjump?jump=endshow"/>
            </p:cNvPr>
            <p:cNvSpPr/>
            <p:nvPr/>
          </p:nvSpPr>
          <p:spPr>
            <a:xfrm rot="2898367">
              <a:off x="267301" y="6422630"/>
              <a:ext cx="428628" cy="142876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69" name="TextBox 168"/>
          <p:cNvSpPr txBox="1"/>
          <p:nvPr/>
        </p:nvSpPr>
        <p:spPr>
          <a:xfrm>
            <a:off x="857224" y="1000108"/>
            <a:ext cx="184731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uk-UA" sz="2400" b="1" dirty="0" smtClean="0">
              <a:solidFill>
                <a:schemeClr val="bg1"/>
              </a:solidFill>
            </a:endParaRPr>
          </a:p>
          <a:p>
            <a:endParaRPr lang="uk-UA" sz="2400" b="1" dirty="0" smtClean="0">
              <a:solidFill>
                <a:schemeClr val="bg1"/>
              </a:solidFill>
            </a:endParaRPr>
          </a:p>
          <a:p>
            <a:endParaRPr lang="uk-UA" sz="2400" b="1" dirty="0" smtClean="0">
              <a:solidFill>
                <a:schemeClr val="bg1"/>
              </a:solidFill>
            </a:endParaRPr>
          </a:p>
          <a:p>
            <a:endParaRPr lang="uk-UA" sz="2400" b="1" dirty="0" smtClean="0">
              <a:solidFill>
                <a:schemeClr val="bg1"/>
              </a:solidFill>
            </a:endParaRPr>
          </a:p>
          <a:p>
            <a:endParaRPr lang="uk-UA" sz="2400" b="1" dirty="0" smtClean="0">
              <a:solidFill>
                <a:schemeClr val="bg1"/>
              </a:solidFill>
            </a:endParaRPr>
          </a:p>
          <a:p>
            <a:endParaRPr lang="uk-UA" sz="2400" b="1" dirty="0" smtClean="0">
              <a:solidFill>
                <a:schemeClr val="bg1"/>
              </a:solidFill>
            </a:endParaRPr>
          </a:p>
          <a:p>
            <a:endParaRPr lang="uk-UA" sz="2400" b="1" dirty="0" smtClean="0">
              <a:solidFill>
                <a:schemeClr val="bg1"/>
              </a:solidFill>
            </a:endParaRPr>
          </a:p>
          <a:p>
            <a:endParaRPr lang="uk-UA" sz="2400" b="1" dirty="0" smtClean="0">
              <a:solidFill>
                <a:schemeClr val="bg1"/>
              </a:solidFill>
            </a:endParaRPr>
          </a:p>
          <a:p>
            <a:endParaRPr lang="uk-UA" sz="2400" b="1" dirty="0" smtClean="0">
              <a:solidFill>
                <a:schemeClr val="bg1"/>
              </a:solidFill>
            </a:endParaRPr>
          </a:p>
          <a:p>
            <a:endParaRPr lang="uk-UA" sz="2400" b="1" dirty="0" smtClean="0">
              <a:solidFill>
                <a:schemeClr val="bg1"/>
              </a:solidFill>
            </a:endParaRPr>
          </a:p>
        </p:txBody>
      </p:sp>
      <p:pic>
        <p:nvPicPr>
          <p:cNvPr id="5122" name="Picture 2" descr="C:\Users\777\Desktop\img_1272606805.gi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1428736"/>
            <a:ext cx="3324225" cy="3248025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214282" y="5572140"/>
            <a:ext cx="871543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Уяви себе через п’ятдесят років.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Оціни з висоти пережитого, чи згодиться тобі те, що вивчаєш сьогодні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на уроці художньої культури.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Як думаєш, що саме  тобі стане в пригоді?</a:t>
            </a:r>
            <a:endParaRPr kumimoji="0" lang="uk-UA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0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" grpId="0" build="allAtOnce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олилиния 28"/>
          <p:cNvSpPr/>
          <p:nvPr/>
        </p:nvSpPr>
        <p:spPr>
          <a:xfrm>
            <a:off x="3714744" y="-24"/>
            <a:ext cx="5444836" cy="6316370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лилиния 13"/>
          <p:cNvSpPr/>
          <p:nvPr/>
        </p:nvSpPr>
        <p:spPr>
          <a:xfrm>
            <a:off x="3677516" y="0"/>
            <a:ext cx="5444836" cy="6858024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олилиния 25"/>
          <p:cNvSpPr/>
          <p:nvPr/>
        </p:nvSpPr>
        <p:spPr>
          <a:xfrm>
            <a:off x="0" y="1714488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олилиния 24"/>
          <p:cNvSpPr/>
          <p:nvPr/>
        </p:nvSpPr>
        <p:spPr>
          <a:xfrm>
            <a:off x="0" y="1571612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9" name="Прямоугольник 178"/>
          <p:cNvSpPr/>
          <p:nvPr/>
        </p:nvSpPr>
        <p:spPr>
          <a:xfrm>
            <a:off x="0" y="0"/>
            <a:ext cx="9144000" cy="857232"/>
          </a:xfrm>
          <a:prstGeom prst="rect">
            <a:avLst/>
          </a:prstGeom>
          <a:gradFill>
            <a:gsLst>
              <a:gs pos="0">
                <a:srgbClr val="EBB075"/>
              </a:gs>
              <a:gs pos="8000">
                <a:srgbClr val="FEE9E2"/>
              </a:gs>
              <a:gs pos="19000">
                <a:srgbClr val="E79379"/>
              </a:gs>
              <a:gs pos="70000">
                <a:srgbClr val="E4643C"/>
              </a:gs>
              <a:gs pos="100000">
                <a:srgbClr val="6D1311"/>
              </a:gs>
            </a:gsLst>
            <a:lin ang="5400000" scaled="1"/>
          </a:gradFill>
          <a:ln>
            <a:noFill/>
          </a:ln>
          <a:effectLst>
            <a:outerShdw blurRad="1016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err="1" smtClean="0">
                <a:solidFill>
                  <a:schemeClr val="bg1"/>
                </a:solidFill>
              </a:rPr>
              <a:t>Випереджувальне</a:t>
            </a:r>
            <a:r>
              <a:rPr lang="ru-RU" sz="4400" b="1" dirty="0" smtClean="0">
                <a:solidFill>
                  <a:schemeClr val="bg1"/>
                </a:solidFill>
              </a:rPr>
              <a:t> </a:t>
            </a:r>
            <a:r>
              <a:rPr lang="ru-RU" sz="4400" b="1" dirty="0" err="1" smtClean="0">
                <a:solidFill>
                  <a:schemeClr val="bg1"/>
                </a:solidFill>
              </a:rPr>
              <a:t>завдання</a:t>
            </a:r>
            <a:endParaRPr lang="ru-RU" sz="4400" b="1" dirty="0">
              <a:solidFill>
                <a:schemeClr val="bg1"/>
              </a:solidFill>
            </a:endParaRPr>
          </a:p>
        </p:txBody>
      </p:sp>
      <p:sp>
        <p:nvSpPr>
          <p:cNvPr id="27" name="Полилиния 26"/>
          <p:cNvSpPr/>
          <p:nvPr/>
        </p:nvSpPr>
        <p:spPr>
          <a:xfrm>
            <a:off x="0" y="1857364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олилиния 20"/>
          <p:cNvSpPr/>
          <p:nvPr/>
        </p:nvSpPr>
        <p:spPr>
          <a:xfrm>
            <a:off x="0" y="1000108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олилиния 21"/>
          <p:cNvSpPr/>
          <p:nvPr/>
        </p:nvSpPr>
        <p:spPr>
          <a:xfrm>
            <a:off x="0" y="1142984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олилиния 22"/>
          <p:cNvSpPr/>
          <p:nvPr/>
        </p:nvSpPr>
        <p:spPr>
          <a:xfrm>
            <a:off x="0" y="1285860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олилиния 23"/>
          <p:cNvSpPr/>
          <p:nvPr/>
        </p:nvSpPr>
        <p:spPr>
          <a:xfrm>
            <a:off x="0" y="1428736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олилиния 18"/>
          <p:cNvSpPr/>
          <p:nvPr/>
        </p:nvSpPr>
        <p:spPr>
          <a:xfrm>
            <a:off x="3714744" y="-24"/>
            <a:ext cx="5444836" cy="5684710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олилиния 17"/>
          <p:cNvSpPr/>
          <p:nvPr/>
        </p:nvSpPr>
        <p:spPr>
          <a:xfrm>
            <a:off x="3699196" y="9501"/>
            <a:ext cx="5444836" cy="4601858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олилиния 29"/>
          <p:cNvSpPr/>
          <p:nvPr/>
        </p:nvSpPr>
        <p:spPr>
          <a:xfrm>
            <a:off x="3714744" y="-24"/>
            <a:ext cx="5444836" cy="5143536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5" name="Полилиния 174"/>
          <p:cNvSpPr/>
          <p:nvPr/>
        </p:nvSpPr>
        <p:spPr>
          <a:xfrm>
            <a:off x="3714744" y="-24"/>
            <a:ext cx="5444836" cy="4071966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9" name="Полилиния 188"/>
          <p:cNvSpPr/>
          <p:nvPr/>
        </p:nvSpPr>
        <p:spPr>
          <a:xfrm>
            <a:off x="-560903" y="-42556"/>
            <a:ext cx="2579688" cy="5429288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4" name="Полилиния 183"/>
          <p:cNvSpPr/>
          <p:nvPr/>
        </p:nvSpPr>
        <p:spPr>
          <a:xfrm>
            <a:off x="-428660" y="-142900"/>
            <a:ext cx="2579688" cy="5634077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2" name="Полилиния 181"/>
          <p:cNvSpPr/>
          <p:nvPr/>
        </p:nvSpPr>
        <p:spPr>
          <a:xfrm>
            <a:off x="-285784" y="-231204"/>
            <a:ext cx="2579688" cy="5784294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1" name="Полилиния 180"/>
          <p:cNvSpPr/>
          <p:nvPr/>
        </p:nvSpPr>
        <p:spPr>
          <a:xfrm>
            <a:off x="-142908" y="-268224"/>
            <a:ext cx="2579688" cy="5859415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8" name="Полилиния 177"/>
          <p:cNvSpPr/>
          <p:nvPr/>
        </p:nvSpPr>
        <p:spPr>
          <a:xfrm>
            <a:off x="-19050" y="-300727"/>
            <a:ext cx="2579688" cy="5939528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0" name="Прямоугольник 189"/>
          <p:cNvSpPr/>
          <p:nvPr/>
        </p:nvSpPr>
        <p:spPr>
          <a:xfrm>
            <a:off x="0" y="5714992"/>
            <a:ext cx="9144000" cy="1143008"/>
          </a:xfrm>
          <a:prstGeom prst="rect">
            <a:avLst/>
          </a:prstGeom>
          <a:gradFill>
            <a:gsLst>
              <a:gs pos="0">
                <a:srgbClr val="EBB075"/>
              </a:gs>
              <a:gs pos="8000">
                <a:srgbClr val="FEE9E2"/>
              </a:gs>
              <a:gs pos="19000">
                <a:srgbClr val="E79379"/>
              </a:gs>
              <a:gs pos="70000">
                <a:srgbClr val="E4643C"/>
              </a:gs>
              <a:gs pos="100000">
                <a:srgbClr val="6D1311"/>
              </a:gs>
            </a:gsLst>
            <a:lin ang="5400000" scaled="1"/>
          </a:gradFill>
          <a:ln>
            <a:noFill/>
          </a:ln>
          <a:effectLst>
            <a:outerShdw blurRad="1016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35"/>
          <p:cNvGrpSpPr/>
          <p:nvPr/>
        </p:nvGrpSpPr>
        <p:grpSpPr>
          <a:xfrm>
            <a:off x="2071670" y="6357958"/>
            <a:ext cx="178876" cy="321752"/>
            <a:chOff x="642910" y="5500702"/>
            <a:chExt cx="178876" cy="321752"/>
          </a:xfrm>
        </p:grpSpPr>
        <p:sp>
          <p:nvSpPr>
            <p:cNvPr id="31" name="Овал 30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Овал 32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Овал 33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Овал 34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" name="Группа 48"/>
          <p:cNvGrpSpPr/>
          <p:nvPr/>
        </p:nvGrpSpPr>
        <p:grpSpPr>
          <a:xfrm>
            <a:off x="2285984" y="6357958"/>
            <a:ext cx="178876" cy="321752"/>
            <a:chOff x="642910" y="5500702"/>
            <a:chExt cx="178876" cy="321752"/>
          </a:xfrm>
        </p:grpSpPr>
        <p:sp>
          <p:nvSpPr>
            <p:cNvPr id="50" name="Овал 4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Овал 5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Овал 5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Овал 5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Овал 5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" name="Группа 54"/>
          <p:cNvGrpSpPr/>
          <p:nvPr/>
        </p:nvGrpSpPr>
        <p:grpSpPr>
          <a:xfrm>
            <a:off x="2500298" y="6357958"/>
            <a:ext cx="178876" cy="321752"/>
            <a:chOff x="642910" y="5500702"/>
            <a:chExt cx="178876" cy="321752"/>
          </a:xfrm>
        </p:grpSpPr>
        <p:sp>
          <p:nvSpPr>
            <p:cNvPr id="56" name="Овал 5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Овал 5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Овал 5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Овал 5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Овал 5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" name="Группа 60"/>
          <p:cNvGrpSpPr/>
          <p:nvPr/>
        </p:nvGrpSpPr>
        <p:grpSpPr>
          <a:xfrm>
            <a:off x="2714612" y="6357958"/>
            <a:ext cx="178876" cy="321752"/>
            <a:chOff x="642910" y="5500702"/>
            <a:chExt cx="178876" cy="321752"/>
          </a:xfrm>
        </p:grpSpPr>
        <p:sp>
          <p:nvSpPr>
            <p:cNvPr id="62" name="Овал 6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Овал 6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Овал 6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5" name="Овал 6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Овал 6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" name="Группа 66"/>
          <p:cNvGrpSpPr/>
          <p:nvPr/>
        </p:nvGrpSpPr>
        <p:grpSpPr>
          <a:xfrm>
            <a:off x="2928926" y="6357958"/>
            <a:ext cx="178876" cy="321752"/>
            <a:chOff x="642910" y="5500702"/>
            <a:chExt cx="178876" cy="321752"/>
          </a:xfrm>
        </p:grpSpPr>
        <p:sp>
          <p:nvSpPr>
            <p:cNvPr id="68" name="Овал 6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Овал 6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Овал 6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Овал 7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Овал 7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" name="Группа 72"/>
          <p:cNvGrpSpPr/>
          <p:nvPr/>
        </p:nvGrpSpPr>
        <p:grpSpPr>
          <a:xfrm>
            <a:off x="3143240" y="6357958"/>
            <a:ext cx="178876" cy="321752"/>
            <a:chOff x="642910" y="5500702"/>
            <a:chExt cx="178876" cy="321752"/>
          </a:xfrm>
        </p:grpSpPr>
        <p:sp>
          <p:nvSpPr>
            <p:cNvPr id="74" name="Овал 7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Овал 7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" name="Овал 7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" name="Овал 7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Овал 7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" name="Группа 78"/>
          <p:cNvGrpSpPr/>
          <p:nvPr/>
        </p:nvGrpSpPr>
        <p:grpSpPr>
          <a:xfrm>
            <a:off x="3357554" y="6357958"/>
            <a:ext cx="178876" cy="321752"/>
            <a:chOff x="642910" y="5500702"/>
            <a:chExt cx="178876" cy="321752"/>
          </a:xfrm>
        </p:grpSpPr>
        <p:sp>
          <p:nvSpPr>
            <p:cNvPr id="80" name="Овал 7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1" name="Овал 8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2" name="Овал 8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3" name="Овал 8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" name="Овал 8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" name="Группа 84"/>
          <p:cNvGrpSpPr/>
          <p:nvPr/>
        </p:nvGrpSpPr>
        <p:grpSpPr>
          <a:xfrm>
            <a:off x="3571868" y="6357958"/>
            <a:ext cx="178876" cy="321752"/>
            <a:chOff x="642910" y="5500702"/>
            <a:chExt cx="178876" cy="321752"/>
          </a:xfrm>
        </p:grpSpPr>
        <p:sp>
          <p:nvSpPr>
            <p:cNvPr id="86" name="Овал 8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7" name="Овал 8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" name="Овал 8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9" name="Овал 8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0" name="Овал 8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" name="Группа 90"/>
          <p:cNvGrpSpPr/>
          <p:nvPr/>
        </p:nvGrpSpPr>
        <p:grpSpPr>
          <a:xfrm>
            <a:off x="3786182" y="6357958"/>
            <a:ext cx="178876" cy="321752"/>
            <a:chOff x="642910" y="5500702"/>
            <a:chExt cx="178876" cy="321752"/>
          </a:xfrm>
        </p:grpSpPr>
        <p:sp>
          <p:nvSpPr>
            <p:cNvPr id="92" name="Овал 9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3" name="Овал 9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4" name="Овал 9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5" name="Овал 9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6" name="Овал 9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" name="Группа 96"/>
          <p:cNvGrpSpPr/>
          <p:nvPr/>
        </p:nvGrpSpPr>
        <p:grpSpPr>
          <a:xfrm>
            <a:off x="4000496" y="6357958"/>
            <a:ext cx="178876" cy="321752"/>
            <a:chOff x="642910" y="5500702"/>
            <a:chExt cx="178876" cy="321752"/>
          </a:xfrm>
        </p:grpSpPr>
        <p:sp>
          <p:nvSpPr>
            <p:cNvPr id="98" name="Овал 9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9" name="Овал 9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0" name="Овал 9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1" name="Овал 10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2" name="Овал 10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" name="Группа 102"/>
          <p:cNvGrpSpPr/>
          <p:nvPr/>
        </p:nvGrpSpPr>
        <p:grpSpPr>
          <a:xfrm>
            <a:off x="4214810" y="6357958"/>
            <a:ext cx="178876" cy="321752"/>
            <a:chOff x="642910" y="5500702"/>
            <a:chExt cx="178876" cy="321752"/>
          </a:xfrm>
        </p:grpSpPr>
        <p:sp>
          <p:nvSpPr>
            <p:cNvPr id="104" name="Овал 10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5" name="Овал 10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6" name="Овал 10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7" name="Овал 10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8" name="Овал 10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3" name="Группа 108"/>
          <p:cNvGrpSpPr/>
          <p:nvPr/>
        </p:nvGrpSpPr>
        <p:grpSpPr>
          <a:xfrm>
            <a:off x="4429124" y="6357958"/>
            <a:ext cx="178876" cy="321752"/>
            <a:chOff x="642910" y="5500702"/>
            <a:chExt cx="178876" cy="321752"/>
          </a:xfrm>
        </p:grpSpPr>
        <p:sp>
          <p:nvSpPr>
            <p:cNvPr id="110" name="Овал 10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1" name="Овал 11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2" name="Овал 11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3" name="Овал 11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4" name="Овал 11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5" name="Группа 114"/>
          <p:cNvGrpSpPr/>
          <p:nvPr/>
        </p:nvGrpSpPr>
        <p:grpSpPr>
          <a:xfrm>
            <a:off x="4643438" y="6357958"/>
            <a:ext cx="178876" cy="321752"/>
            <a:chOff x="642910" y="5500702"/>
            <a:chExt cx="178876" cy="321752"/>
          </a:xfrm>
        </p:grpSpPr>
        <p:sp>
          <p:nvSpPr>
            <p:cNvPr id="116" name="Овал 11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7" name="Овал 11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8" name="Овал 11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9" name="Овал 11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0" name="Овал 11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6" name="Группа 120"/>
          <p:cNvGrpSpPr/>
          <p:nvPr/>
        </p:nvGrpSpPr>
        <p:grpSpPr>
          <a:xfrm>
            <a:off x="4857752" y="6357958"/>
            <a:ext cx="178876" cy="321752"/>
            <a:chOff x="642910" y="5500702"/>
            <a:chExt cx="178876" cy="321752"/>
          </a:xfrm>
        </p:grpSpPr>
        <p:sp>
          <p:nvSpPr>
            <p:cNvPr id="122" name="Овал 12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3" name="Овал 12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4" name="Овал 12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5" name="Овал 12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6" name="Овал 12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7" name="Группа 126"/>
          <p:cNvGrpSpPr/>
          <p:nvPr/>
        </p:nvGrpSpPr>
        <p:grpSpPr>
          <a:xfrm>
            <a:off x="5072066" y="6357958"/>
            <a:ext cx="178876" cy="321752"/>
            <a:chOff x="642910" y="5500702"/>
            <a:chExt cx="178876" cy="321752"/>
          </a:xfrm>
        </p:grpSpPr>
        <p:sp>
          <p:nvSpPr>
            <p:cNvPr id="128" name="Овал 12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9" name="Овал 12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0" name="Овал 12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1" name="Овал 13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2" name="Овал 13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0" name="Группа 132"/>
          <p:cNvGrpSpPr/>
          <p:nvPr/>
        </p:nvGrpSpPr>
        <p:grpSpPr>
          <a:xfrm>
            <a:off x="5286380" y="6357958"/>
            <a:ext cx="178876" cy="321752"/>
            <a:chOff x="642910" y="5500702"/>
            <a:chExt cx="178876" cy="321752"/>
          </a:xfrm>
        </p:grpSpPr>
        <p:sp>
          <p:nvSpPr>
            <p:cNvPr id="134" name="Овал 13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5" name="Овал 13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6" name="Овал 13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7" name="Овал 13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8" name="Овал 13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8" name="Группа 138"/>
          <p:cNvGrpSpPr/>
          <p:nvPr/>
        </p:nvGrpSpPr>
        <p:grpSpPr>
          <a:xfrm>
            <a:off x="5500694" y="6357958"/>
            <a:ext cx="178876" cy="321752"/>
            <a:chOff x="642910" y="5500702"/>
            <a:chExt cx="178876" cy="321752"/>
          </a:xfrm>
        </p:grpSpPr>
        <p:sp>
          <p:nvSpPr>
            <p:cNvPr id="140" name="Овал 13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1" name="Овал 14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2" name="Овал 14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3" name="Овал 14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4" name="Овал 14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6" name="Группа 144"/>
          <p:cNvGrpSpPr/>
          <p:nvPr/>
        </p:nvGrpSpPr>
        <p:grpSpPr>
          <a:xfrm>
            <a:off x="5715008" y="6357958"/>
            <a:ext cx="178876" cy="321752"/>
            <a:chOff x="642910" y="5500702"/>
            <a:chExt cx="178876" cy="321752"/>
          </a:xfrm>
        </p:grpSpPr>
        <p:sp>
          <p:nvSpPr>
            <p:cNvPr id="146" name="Овал 14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7" name="Овал 14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8" name="Овал 14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9" name="Овал 14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0" name="Овал 14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7" name="Группа 150"/>
          <p:cNvGrpSpPr/>
          <p:nvPr/>
        </p:nvGrpSpPr>
        <p:grpSpPr>
          <a:xfrm>
            <a:off x="5929322" y="6357958"/>
            <a:ext cx="178876" cy="321752"/>
            <a:chOff x="642910" y="5500702"/>
            <a:chExt cx="178876" cy="321752"/>
          </a:xfrm>
        </p:grpSpPr>
        <p:sp>
          <p:nvSpPr>
            <p:cNvPr id="152" name="Овал 15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3" name="Овал 15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4" name="Овал 15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5" name="Овал 15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6" name="Овал 15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8" name="Группа 156"/>
          <p:cNvGrpSpPr/>
          <p:nvPr/>
        </p:nvGrpSpPr>
        <p:grpSpPr>
          <a:xfrm>
            <a:off x="6143636" y="6357958"/>
            <a:ext cx="178876" cy="321752"/>
            <a:chOff x="642910" y="5500702"/>
            <a:chExt cx="178876" cy="321752"/>
          </a:xfrm>
        </p:grpSpPr>
        <p:sp>
          <p:nvSpPr>
            <p:cNvPr id="158" name="Овал 15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9" name="Овал 15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0" name="Овал 15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1" name="Овал 16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2" name="Овал 16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9" name="Группа 162"/>
          <p:cNvGrpSpPr/>
          <p:nvPr/>
        </p:nvGrpSpPr>
        <p:grpSpPr>
          <a:xfrm>
            <a:off x="6357950" y="6357958"/>
            <a:ext cx="178876" cy="321752"/>
            <a:chOff x="642910" y="5500702"/>
            <a:chExt cx="178876" cy="321752"/>
          </a:xfrm>
        </p:grpSpPr>
        <p:sp>
          <p:nvSpPr>
            <p:cNvPr id="164" name="Овал 16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5" name="Овал 16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6" name="Овал 16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7" name="Овал 16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8" name="Овал 16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0" name="Группа 168"/>
          <p:cNvGrpSpPr/>
          <p:nvPr/>
        </p:nvGrpSpPr>
        <p:grpSpPr>
          <a:xfrm>
            <a:off x="6572264" y="6357958"/>
            <a:ext cx="178876" cy="321752"/>
            <a:chOff x="642910" y="5500702"/>
            <a:chExt cx="178876" cy="321752"/>
          </a:xfrm>
        </p:grpSpPr>
        <p:sp>
          <p:nvSpPr>
            <p:cNvPr id="170" name="Овал 16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1" name="Овал 17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2" name="Овал 17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3" name="Овал 17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4" name="Овал 17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76" name="Заголовок 175"/>
          <p:cNvSpPr>
            <a:spLocks noGrp="1"/>
          </p:cNvSpPr>
          <p:nvPr>
            <p:ph type="title"/>
          </p:nvPr>
        </p:nvSpPr>
        <p:spPr>
          <a:xfrm>
            <a:off x="0" y="5857892"/>
            <a:ext cx="9144000" cy="771540"/>
          </a:xfrm>
        </p:spPr>
        <p:txBody>
          <a:bodyPr>
            <a:noAutofit/>
          </a:bodyPr>
          <a:lstStyle/>
          <a:p>
            <a:pPr algn="ctr"/>
            <a:endParaRPr lang="ru-RU" sz="2800" b="1" spc="200" dirty="0">
              <a:ln w="12700">
                <a:solidFill>
                  <a:srgbClr val="6D1311"/>
                </a:solidFill>
              </a:ln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</p:txBody>
      </p:sp>
      <p:sp>
        <p:nvSpPr>
          <p:cNvPr id="157" name="Прямоугольник 156"/>
          <p:cNvSpPr/>
          <p:nvPr/>
        </p:nvSpPr>
        <p:spPr>
          <a:xfrm>
            <a:off x="1071538" y="2690336"/>
            <a:ext cx="6929486" cy="21082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uk-UA" sz="1100" dirty="0" smtClean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uk-UA" sz="2400" b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Принесіть малесенькі листівки у вигляді сердечок (можуть бути </a:t>
            </a:r>
            <a:r>
              <a:rPr lang="uk-UA" sz="2400" b="1" dirty="0" err="1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валентинки</a:t>
            </a:r>
            <a:r>
              <a:rPr lang="uk-UA" sz="2400" b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)</a:t>
            </a:r>
            <a:endParaRPr lang="uk-UA" sz="1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uk-UA" sz="2400" b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Напишіть на них, що ви очікуєте від курсу «Художня культура», який розпочали вивчати </a:t>
            </a:r>
            <a:r>
              <a:rPr lang="uk-UA" sz="2400" b="1" dirty="0" err="1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цьогоріч</a:t>
            </a:r>
            <a:r>
              <a:rPr lang="uk-UA" sz="2400" b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?</a:t>
            </a:r>
            <a:endParaRPr lang="uk-UA" sz="36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1285860"/>
            <a:ext cx="1428760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32" y="1285860"/>
            <a:ext cx="1428760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14744" y="1428736"/>
            <a:ext cx="1635445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" grpId="0" animBg="1"/>
      <p:bldP spid="179" grpId="1" animBg="1"/>
      <p:bldP spid="17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олилиния 20"/>
          <p:cNvSpPr/>
          <p:nvPr/>
        </p:nvSpPr>
        <p:spPr>
          <a:xfrm>
            <a:off x="0" y="1000108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олилиния 21"/>
          <p:cNvSpPr/>
          <p:nvPr/>
        </p:nvSpPr>
        <p:spPr>
          <a:xfrm>
            <a:off x="0" y="1142984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олилиния 22"/>
          <p:cNvSpPr/>
          <p:nvPr/>
        </p:nvSpPr>
        <p:spPr>
          <a:xfrm>
            <a:off x="0" y="1285860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олилиния 23"/>
          <p:cNvSpPr/>
          <p:nvPr/>
        </p:nvSpPr>
        <p:spPr>
          <a:xfrm>
            <a:off x="0" y="1428736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олилиния 24"/>
          <p:cNvSpPr/>
          <p:nvPr/>
        </p:nvSpPr>
        <p:spPr>
          <a:xfrm>
            <a:off x="0" y="1571612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олилиния 25"/>
          <p:cNvSpPr/>
          <p:nvPr/>
        </p:nvSpPr>
        <p:spPr>
          <a:xfrm>
            <a:off x="0" y="1714488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олилиния 26"/>
          <p:cNvSpPr/>
          <p:nvPr/>
        </p:nvSpPr>
        <p:spPr>
          <a:xfrm>
            <a:off x="0" y="1857364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олилиния 18"/>
          <p:cNvSpPr/>
          <p:nvPr/>
        </p:nvSpPr>
        <p:spPr>
          <a:xfrm>
            <a:off x="3714744" y="-24"/>
            <a:ext cx="5444836" cy="5684710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олилиния 28"/>
          <p:cNvSpPr/>
          <p:nvPr/>
        </p:nvSpPr>
        <p:spPr>
          <a:xfrm>
            <a:off x="3714744" y="-24"/>
            <a:ext cx="5444836" cy="6316370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лилиния 13"/>
          <p:cNvSpPr/>
          <p:nvPr/>
        </p:nvSpPr>
        <p:spPr>
          <a:xfrm>
            <a:off x="3677516" y="0"/>
            <a:ext cx="5444836" cy="6858024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0" name="Прямоугольник 189"/>
          <p:cNvSpPr/>
          <p:nvPr/>
        </p:nvSpPr>
        <p:spPr>
          <a:xfrm>
            <a:off x="0" y="6215058"/>
            <a:ext cx="9144000" cy="642942"/>
          </a:xfrm>
          <a:prstGeom prst="rect">
            <a:avLst/>
          </a:prstGeom>
          <a:gradFill>
            <a:gsLst>
              <a:gs pos="0">
                <a:srgbClr val="EBB075"/>
              </a:gs>
              <a:gs pos="8000">
                <a:srgbClr val="FEE9E2"/>
              </a:gs>
              <a:gs pos="19000">
                <a:srgbClr val="E79379"/>
              </a:gs>
              <a:gs pos="70000">
                <a:srgbClr val="E4643C"/>
              </a:gs>
              <a:gs pos="100000">
                <a:srgbClr val="6D1311"/>
              </a:gs>
            </a:gsLst>
            <a:lin ang="5400000" scaled="1"/>
          </a:gradFill>
          <a:ln>
            <a:noFill/>
          </a:ln>
          <a:effectLst>
            <a:outerShdw blurRad="1016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олилиния 17"/>
          <p:cNvSpPr/>
          <p:nvPr/>
        </p:nvSpPr>
        <p:spPr>
          <a:xfrm>
            <a:off x="3699196" y="9501"/>
            <a:ext cx="5444836" cy="4601858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олилиния 29"/>
          <p:cNvSpPr/>
          <p:nvPr/>
        </p:nvSpPr>
        <p:spPr>
          <a:xfrm>
            <a:off x="3714744" y="-24"/>
            <a:ext cx="5444836" cy="5143536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35"/>
          <p:cNvGrpSpPr/>
          <p:nvPr/>
        </p:nvGrpSpPr>
        <p:grpSpPr>
          <a:xfrm>
            <a:off x="71406" y="5715016"/>
            <a:ext cx="178876" cy="321752"/>
            <a:chOff x="642910" y="5500702"/>
            <a:chExt cx="178876" cy="321752"/>
          </a:xfrm>
        </p:grpSpPr>
        <p:sp>
          <p:nvSpPr>
            <p:cNvPr id="31" name="Овал 30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Овал 32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Овал 33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Овал 34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" name="Группа 48"/>
          <p:cNvGrpSpPr/>
          <p:nvPr/>
        </p:nvGrpSpPr>
        <p:grpSpPr>
          <a:xfrm>
            <a:off x="285720" y="5715016"/>
            <a:ext cx="178876" cy="321752"/>
            <a:chOff x="642910" y="5500702"/>
            <a:chExt cx="178876" cy="321752"/>
          </a:xfrm>
        </p:grpSpPr>
        <p:sp>
          <p:nvSpPr>
            <p:cNvPr id="50" name="Овал 4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Овал 5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Овал 5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Овал 5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Овал 5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" name="Группа 54"/>
          <p:cNvGrpSpPr/>
          <p:nvPr/>
        </p:nvGrpSpPr>
        <p:grpSpPr>
          <a:xfrm>
            <a:off x="500034" y="5715016"/>
            <a:ext cx="178876" cy="321752"/>
            <a:chOff x="642910" y="5500702"/>
            <a:chExt cx="178876" cy="321752"/>
          </a:xfrm>
        </p:grpSpPr>
        <p:sp>
          <p:nvSpPr>
            <p:cNvPr id="56" name="Овал 5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Овал 5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Овал 5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Овал 5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Овал 5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" name="Группа 60"/>
          <p:cNvGrpSpPr/>
          <p:nvPr/>
        </p:nvGrpSpPr>
        <p:grpSpPr>
          <a:xfrm>
            <a:off x="714348" y="5715016"/>
            <a:ext cx="178876" cy="321752"/>
            <a:chOff x="642910" y="5500702"/>
            <a:chExt cx="178876" cy="321752"/>
          </a:xfrm>
        </p:grpSpPr>
        <p:sp>
          <p:nvSpPr>
            <p:cNvPr id="62" name="Овал 6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Овал 6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Овал 6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5" name="Овал 6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Овал 6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" name="Группа 66"/>
          <p:cNvGrpSpPr/>
          <p:nvPr/>
        </p:nvGrpSpPr>
        <p:grpSpPr>
          <a:xfrm>
            <a:off x="928662" y="5715016"/>
            <a:ext cx="178876" cy="321752"/>
            <a:chOff x="642910" y="5500702"/>
            <a:chExt cx="178876" cy="321752"/>
          </a:xfrm>
        </p:grpSpPr>
        <p:sp>
          <p:nvSpPr>
            <p:cNvPr id="68" name="Овал 6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Овал 6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Овал 6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Овал 7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Овал 7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" name="Группа 72"/>
          <p:cNvGrpSpPr/>
          <p:nvPr/>
        </p:nvGrpSpPr>
        <p:grpSpPr>
          <a:xfrm>
            <a:off x="1142976" y="5715016"/>
            <a:ext cx="178876" cy="321752"/>
            <a:chOff x="642910" y="5500702"/>
            <a:chExt cx="178876" cy="321752"/>
          </a:xfrm>
        </p:grpSpPr>
        <p:sp>
          <p:nvSpPr>
            <p:cNvPr id="74" name="Овал 7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Овал 7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" name="Овал 7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" name="Овал 7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Овал 7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" name="Группа 78"/>
          <p:cNvGrpSpPr/>
          <p:nvPr/>
        </p:nvGrpSpPr>
        <p:grpSpPr>
          <a:xfrm>
            <a:off x="1357290" y="5715016"/>
            <a:ext cx="178876" cy="321752"/>
            <a:chOff x="642910" y="5500702"/>
            <a:chExt cx="178876" cy="321752"/>
          </a:xfrm>
        </p:grpSpPr>
        <p:sp>
          <p:nvSpPr>
            <p:cNvPr id="80" name="Овал 7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1" name="Овал 8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2" name="Овал 8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3" name="Овал 8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" name="Овал 8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" name="Группа 84"/>
          <p:cNvGrpSpPr/>
          <p:nvPr/>
        </p:nvGrpSpPr>
        <p:grpSpPr>
          <a:xfrm>
            <a:off x="1571604" y="5715016"/>
            <a:ext cx="178876" cy="321752"/>
            <a:chOff x="642910" y="5500702"/>
            <a:chExt cx="178876" cy="321752"/>
          </a:xfrm>
        </p:grpSpPr>
        <p:sp>
          <p:nvSpPr>
            <p:cNvPr id="86" name="Овал 8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7" name="Овал 8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" name="Овал 8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9" name="Овал 8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0" name="Овал 8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" name="Группа 90"/>
          <p:cNvGrpSpPr/>
          <p:nvPr/>
        </p:nvGrpSpPr>
        <p:grpSpPr>
          <a:xfrm>
            <a:off x="1785918" y="5715016"/>
            <a:ext cx="178876" cy="321752"/>
            <a:chOff x="642910" y="5500702"/>
            <a:chExt cx="178876" cy="321752"/>
          </a:xfrm>
        </p:grpSpPr>
        <p:sp>
          <p:nvSpPr>
            <p:cNvPr id="92" name="Овал 9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3" name="Овал 9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4" name="Овал 9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5" name="Овал 9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6" name="Овал 9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" name="Группа 96"/>
          <p:cNvGrpSpPr/>
          <p:nvPr/>
        </p:nvGrpSpPr>
        <p:grpSpPr>
          <a:xfrm>
            <a:off x="2000232" y="5715016"/>
            <a:ext cx="178876" cy="321752"/>
            <a:chOff x="642910" y="5500702"/>
            <a:chExt cx="178876" cy="321752"/>
          </a:xfrm>
        </p:grpSpPr>
        <p:sp>
          <p:nvSpPr>
            <p:cNvPr id="98" name="Овал 9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9" name="Овал 9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0" name="Овал 9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1" name="Овал 10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2" name="Овал 10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" name="Группа 102"/>
          <p:cNvGrpSpPr/>
          <p:nvPr/>
        </p:nvGrpSpPr>
        <p:grpSpPr>
          <a:xfrm>
            <a:off x="2214546" y="5715016"/>
            <a:ext cx="178876" cy="321752"/>
            <a:chOff x="642910" y="5500702"/>
            <a:chExt cx="178876" cy="321752"/>
          </a:xfrm>
        </p:grpSpPr>
        <p:sp>
          <p:nvSpPr>
            <p:cNvPr id="104" name="Овал 10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5" name="Овал 10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6" name="Овал 10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7" name="Овал 10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8" name="Овал 10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3" name="Группа 108"/>
          <p:cNvGrpSpPr/>
          <p:nvPr/>
        </p:nvGrpSpPr>
        <p:grpSpPr>
          <a:xfrm>
            <a:off x="2428860" y="5715016"/>
            <a:ext cx="178876" cy="321752"/>
            <a:chOff x="642910" y="5500702"/>
            <a:chExt cx="178876" cy="321752"/>
          </a:xfrm>
        </p:grpSpPr>
        <p:sp>
          <p:nvSpPr>
            <p:cNvPr id="110" name="Овал 10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1" name="Овал 11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2" name="Овал 11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3" name="Овал 11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4" name="Овал 11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5" name="Группа 114"/>
          <p:cNvGrpSpPr/>
          <p:nvPr/>
        </p:nvGrpSpPr>
        <p:grpSpPr>
          <a:xfrm>
            <a:off x="2643174" y="5715016"/>
            <a:ext cx="178876" cy="321752"/>
            <a:chOff x="642910" y="5500702"/>
            <a:chExt cx="178876" cy="321752"/>
          </a:xfrm>
        </p:grpSpPr>
        <p:sp>
          <p:nvSpPr>
            <p:cNvPr id="116" name="Овал 11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7" name="Овал 11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8" name="Овал 11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9" name="Овал 11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0" name="Овал 11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6" name="Группа 120"/>
          <p:cNvGrpSpPr/>
          <p:nvPr/>
        </p:nvGrpSpPr>
        <p:grpSpPr>
          <a:xfrm>
            <a:off x="2857488" y="5715016"/>
            <a:ext cx="178876" cy="321752"/>
            <a:chOff x="642910" y="5500702"/>
            <a:chExt cx="178876" cy="321752"/>
          </a:xfrm>
        </p:grpSpPr>
        <p:sp>
          <p:nvSpPr>
            <p:cNvPr id="122" name="Овал 12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3" name="Овал 12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4" name="Овал 12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5" name="Овал 12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6" name="Овал 12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7" name="Группа 126"/>
          <p:cNvGrpSpPr/>
          <p:nvPr/>
        </p:nvGrpSpPr>
        <p:grpSpPr>
          <a:xfrm>
            <a:off x="3071802" y="6215082"/>
            <a:ext cx="178876" cy="321752"/>
            <a:chOff x="642910" y="5500702"/>
            <a:chExt cx="178876" cy="321752"/>
          </a:xfrm>
        </p:grpSpPr>
        <p:sp>
          <p:nvSpPr>
            <p:cNvPr id="128" name="Овал 12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9" name="Овал 12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0" name="Овал 12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1" name="Овал 13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2" name="Овал 13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0" name="Группа 132"/>
          <p:cNvGrpSpPr/>
          <p:nvPr/>
        </p:nvGrpSpPr>
        <p:grpSpPr>
          <a:xfrm>
            <a:off x="3286116" y="5715016"/>
            <a:ext cx="178876" cy="321752"/>
            <a:chOff x="642910" y="5500702"/>
            <a:chExt cx="178876" cy="321752"/>
          </a:xfrm>
        </p:grpSpPr>
        <p:sp>
          <p:nvSpPr>
            <p:cNvPr id="134" name="Овал 13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5" name="Овал 13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6" name="Овал 13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7" name="Овал 13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8" name="Овал 13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8" name="Группа 138"/>
          <p:cNvGrpSpPr/>
          <p:nvPr/>
        </p:nvGrpSpPr>
        <p:grpSpPr>
          <a:xfrm>
            <a:off x="3500430" y="5715016"/>
            <a:ext cx="178876" cy="321752"/>
            <a:chOff x="642910" y="5500702"/>
            <a:chExt cx="178876" cy="321752"/>
          </a:xfrm>
        </p:grpSpPr>
        <p:sp>
          <p:nvSpPr>
            <p:cNvPr id="140" name="Овал 13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1" name="Овал 14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2" name="Овал 14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3" name="Овал 14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4" name="Овал 14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6" name="Группа 144"/>
          <p:cNvGrpSpPr/>
          <p:nvPr/>
        </p:nvGrpSpPr>
        <p:grpSpPr>
          <a:xfrm>
            <a:off x="3714744" y="5715016"/>
            <a:ext cx="178876" cy="321752"/>
            <a:chOff x="642910" y="5500702"/>
            <a:chExt cx="178876" cy="321752"/>
          </a:xfrm>
        </p:grpSpPr>
        <p:sp>
          <p:nvSpPr>
            <p:cNvPr id="146" name="Овал 14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7" name="Овал 14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8" name="Овал 14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9" name="Овал 14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0" name="Овал 14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7" name="Группа 150"/>
          <p:cNvGrpSpPr/>
          <p:nvPr/>
        </p:nvGrpSpPr>
        <p:grpSpPr>
          <a:xfrm>
            <a:off x="3929058" y="5715016"/>
            <a:ext cx="178876" cy="321752"/>
            <a:chOff x="642910" y="5500702"/>
            <a:chExt cx="178876" cy="321752"/>
          </a:xfrm>
        </p:grpSpPr>
        <p:sp>
          <p:nvSpPr>
            <p:cNvPr id="152" name="Овал 15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3" name="Овал 15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4" name="Овал 15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5" name="Овал 15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6" name="Овал 15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8" name="Группа 156"/>
          <p:cNvGrpSpPr/>
          <p:nvPr/>
        </p:nvGrpSpPr>
        <p:grpSpPr>
          <a:xfrm>
            <a:off x="4143372" y="5715016"/>
            <a:ext cx="178876" cy="321752"/>
            <a:chOff x="642910" y="5500702"/>
            <a:chExt cx="178876" cy="321752"/>
          </a:xfrm>
        </p:grpSpPr>
        <p:sp>
          <p:nvSpPr>
            <p:cNvPr id="158" name="Овал 15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9" name="Овал 15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0" name="Овал 15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1" name="Овал 16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2" name="Овал 16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9" name="Группа 162"/>
          <p:cNvGrpSpPr/>
          <p:nvPr/>
        </p:nvGrpSpPr>
        <p:grpSpPr>
          <a:xfrm>
            <a:off x="4357686" y="5715016"/>
            <a:ext cx="178876" cy="321752"/>
            <a:chOff x="642910" y="5500702"/>
            <a:chExt cx="178876" cy="321752"/>
          </a:xfrm>
        </p:grpSpPr>
        <p:sp>
          <p:nvSpPr>
            <p:cNvPr id="164" name="Овал 16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5" name="Овал 16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6" name="Овал 16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7" name="Овал 16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8" name="Овал 16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0" name="Группа 168"/>
          <p:cNvGrpSpPr/>
          <p:nvPr/>
        </p:nvGrpSpPr>
        <p:grpSpPr>
          <a:xfrm>
            <a:off x="4572000" y="5715016"/>
            <a:ext cx="178876" cy="321752"/>
            <a:chOff x="642910" y="5500702"/>
            <a:chExt cx="178876" cy="321752"/>
          </a:xfrm>
        </p:grpSpPr>
        <p:sp>
          <p:nvSpPr>
            <p:cNvPr id="170" name="Овал 16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1" name="Овал 17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2" name="Овал 17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3" name="Овал 17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4" name="Овал 17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75" name="Полилиния 174"/>
          <p:cNvSpPr/>
          <p:nvPr/>
        </p:nvSpPr>
        <p:spPr>
          <a:xfrm>
            <a:off x="3714744" y="-24"/>
            <a:ext cx="5444836" cy="4071966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6" name="Заголовок 175"/>
          <p:cNvSpPr>
            <a:spLocks noGrp="1"/>
          </p:cNvSpPr>
          <p:nvPr>
            <p:ph type="ctrTitle"/>
          </p:nvPr>
        </p:nvSpPr>
        <p:spPr>
          <a:xfrm>
            <a:off x="571472" y="214290"/>
            <a:ext cx="8143932" cy="2143140"/>
          </a:xfrm>
          <a:prstGeom prst="round2SameRect">
            <a:avLst>
              <a:gd name="adj1" fmla="val 20908"/>
              <a:gd name="adj2" fmla="val 50000"/>
            </a:avLst>
          </a:prstGeom>
          <a:solidFill>
            <a:srgbClr val="FEE9E2"/>
          </a:solidFill>
          <a:ln w="19050">
            <a:solidFill>
              <a:schemeClr val="tx1">
                <a:alpha val="53000"/>
              </a:schemeClr>
            </a:solidFill>
          </a:ln>
          <a:effectLst/>
        </p:spPr>
        <p:txBody>
          <a:bodyPr>
            <a:noAutofit/>
          </a:bodyPr>
          <a:lstStyle/>
          <a:p>
            <a:pPr marL="457200" indent="-457200" algn="l">
              <a:buFont typeface="Wingdings" pitchFamily="2" charset="2"/>
              <a:buChar char="Ø"/>
            </a:pPr>
            <a:r>
              <a:rPr lang="uk-UA" sz="2000" b="1" dirty="0" smtClean="0"/>
              <a:t/>
            </a:r>
            <a:br>
              <a:rPr lang="uk-UA" sz="2000" b="1" dirty="0" smtClean="0"/>
            </a:br>
            <a:r>
              <a:rPr lang="uk-UA" sz="2000" b="1" dirty="0" smtClean="0"/>
              <a:t/>
            </a:r>
            <a:br>
              <a:rPr lang="uk-UA" sz="2000" b="1" dirty="0" smtClean="0"/>
            </a:br>
            <a:r>
              <a:rPr lang="uk-UA" sz="2000" b="1" dirty="0" smtClean="0"/>
              <a:t>Мета:  </a:t>
            </a:r>
            <a:r>
              <a:rPr lang="uk-UA" sz="2000" dirty="0" smtClean="0"/>
              <a:t>Повторити, узагальнити знання про архітектуру та скульптуру як вид просторового мистецтва;</a:t>
            </a:r>
            <a:br>
              <a:rPr lang="uk-UA" sz="2000" dirty="0" smtClean="0"/>
            </a:br>
            <a:r>
              <a:rPr lang="uk-UA" sz="2000" b="1" dirty="0" smtClean="0"/>
              <a:t>             </a:t>
            </a:r>
            <a:r>
              <a:rPr lang="uk-UA" sz="2000" dirty="0" smtClean="0"/>
              <a:t> Ознайомити з пам’ятками архітектури, скульптури Стародавнього світу; </a:t>
            </a:r>
            <a:br>
              <a:rPr lang="uk-UA" sz="2000" dirty="0" smtClean="0"/>
            </a:br>
            <a:r>
              <a:rPr lang="uk-UA" sz="2000" dirty="0" smtClean="0"/>
              <a:t>              Дати поняття про архітектурний стиль;</a:t>
            </a:r>
            <a:br>
              <a:rPr lang="uk-UA" sz="2000" dirty="0" smtClean="0"/>
            </a:br>
            <a:r>
              <a:rPr lang="uk-UA" sz="2000" dirty="0" smtClean="0"/>
              <a:t>	      Формувати художній смак;</a:t>
            </a:r>
            <a:br>
              <a:rPr lang="uk-UA" sz="2000" dirty="0" smtClean="0"/>
            </a:br>
            <a:r>
              <a:rPr lang="uk-UA" sz="2000" dirty="0" smtClean="0"/>
              <a:t>	      Вчити розуміти мистецькі твори</a:t>
            </a:r>
            <a:r>
              <a:rPr lang="ru-RU" sz="2000" dirty="0" smtClean="0"/>
              <a:t>.</a:t>
            </a:r>
            <a:r>
              <a:rPr lang="uk-UA" sz="2000" dirty="0" smtClean="0"/>
              <a:t/>
            </a:r>
            <a:br>
              <a:rPr lang="uk-UA" sz="2000" dirty="0" smtClean="0"/>
            </a:br>
            <a:r>
              <a:rPr lang="uk-UA" sz="2000" b="1" dirty="0" smtClean="0"/>
              <a:t> </a:t>
            </a:r>
            <a:r>
              <a:rPr lang="uk-UA" sz="1600" dirty="0" smtClean="0"/>
              <a:t/>
            </a:r>
            <a:br>
              <a:rPr lang="uk-UA" sz="1600" dirty="0" smtClean="0"/>
            </a:br>
            <a:endParaRPr lang="ru-RU" sz="16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6D131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  <a:reflection blurRad="6350" stA="50000" endA="300" endPos="50000" dist="60007" dir="5400000" sy="-100000" algn="bl" rotWithShape="0"/>
              </a:effectLst>
            </a:endParaRPr>
          </a:p>
        </p:txBody>
      </p:sp>
      <p:sp>
        <p:nvSpPr>
          <p:cNvPr id="177" name="Подзаголовок 176"/>
          <p:cNvSpPr>
            <a:spLocks noGrp="1"/>
          </p:cNvSpPr>
          <p:nvPr>
            <p:ph type="subTitle" idx="1"/>
          </p:nvPr>
        </p:nvSpPr>
        <p:spPr>
          <a:xfrm>
            <a:off x="3214678" y="5072074"/>
            <a:ext cx="5614982" cy="928694"/>
          </a:xfrm>
          <a:prstGeom prst="round2SameRect">
            <a:avLst>
              <a:gd name="adj1" fmla="val 16667"/>
              <a:gd name="adj2" fmla="val 27273"/>
            </a:avLst>
          </a:prstGeom>
          <a:solidFill>
            <a:srgbClr val="FEE9E2">
              <a:alpha val="51000"/>
            </a:srgbClr>
          </a:solidFill>
        </p:spPr>
        <p:txBody>
          <a:bodyPr>
            <a:noAutofit/>
          </a:bodyPr>
          <a:lstStyle/>
          <a:p>
            <a:r>
              <a:rPr lang="uk-UA" sz="2400" dirty="0" smtClean="0">
                <a:solidFill>
                  <a:srgbClr val="C00000"/>
                </a:solidFill>
              </a:rPr>
              <a:t>Віндзорський замок. </a:t>
            </a:r>
            <a:r>
              <a:rPr lang="uk-UA" sz="2400" i="1" dirty="0" smtClean="0">
                <a:solidFill>
                  <a:srgbClr val="C00000"/>
                </a:solidFill>
              </a:rPr>
              <a:t>Велика Британія</a:t>
            </a:r>
            <a:endParaRPr lang="uk-UA" sz="2400" dirty="0" smtClean="0">
              <a:solidFill>
                <a:srgbClr val="C00000"/>
              </a:solidFill>
            </a:endParaRPr>
          </a:p>
          <a:p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26" name="Рисунок 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571744"/>
            <a:ext cx="2357454" cy="3571292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" grpId="0" animBg="1"/>
      <p:bldP spid="177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олилиния 20"/>
          <p:cNvSpPr/>
          <p:nvPr/>
        </p:nvSpPr>
        <p:spPr>
          <a:xfrm>
            <a:off x="0" y="1000108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олилиния 21"/>
          <p:cNvSpPr/>
          <p:nvPr/>
        </p:nvSpPr>
        <p:spPr>
          <a:xfrm>
            <a:off x="0" y="1142984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олилиния 22"/>
          <p:cNvSpPr/>
          <p:nvPr/>
        </p:nvSpPr>
        <p:spPr>
          <a:xfrm>
            <a:off x="0" y="1285860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олилиния 23"/>
          <p:cNvSpPr/>
          <p:nvPr/>
        </p:nvSpPr>
        <p:spPr>
          <a:xfrm>
            <a:off x="0" y="1428736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олилиния 24"/>
          <p:cNvSpPr/>
          <p:nvPr/>
        </p:nvSpPr>
        <p:spPr>
          <a:xfrm>
            <a:off x="0" y="1571612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олилиния 25"/>
          <p:cNvSpPr/>
          <p:nvPr/>
        </p:nvSpPr>
        <p:spPr>
          <a:xfrm>
            <a:off x="0" y="1714488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олилиния 26"/>
          <p:cNvSpPr/>
          <p:nvPr/>
        </p:nvSpPr>
        <p:spPr>
          <a:xfrm>
            <a:off x="0" y="1857364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олилиния 18"/>
          <p:cNvSpPr/>
          <p:nvPr/>
        </p:nvSpPr>
        <p:spPr>
          <a:xfrm>
            <a:off x="3714744" y="-24"/>
            <a:ext cx="5444836" cy="5684710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олилиния 28"/>
          <p:cNvSpPr/>
          <p:nvPr/>
        </p:nvSpPr>
        <p:spPr>
          <a:xfrm>
            <a:off x="3714744" y="-24"/>
            <a:ext cx="5444836" cy="6316370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лилиния 13"/>
          <p:cNvSpPr/>
          <p:nvPr/>
        </p:nvSpPr>
        <p:spPr>
          <a:xfrm>
            <a:off x="3677516" y="0"/>
            <a:ext cx="5444836" cy="6858024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0" name="Прямоугольник 189"/>
          <p:cNvSpPr/>
          <p:nvPr/>
        </p:nvSpPr>
        <p:spPr>
          <a:xfrm>
            <a:off x="0" y="6215058"/>
            <a:ext cx="9144000" cy="642942"/>
          </a:xfrm>
          <a:prstGeom prst="rect">
            <a:avLst/>
          </a:prstGeom>
          <a:gradFill>
            <a:gsLst>
              <a:gs pos="0">
                <a:srgbClr val="EBB075"/>
              </a:gs>
              <a:gs pos="8000">
                <a:srgbClr val="FEE9E2"/>
              </a:gs>
              <a:gs pos="19000">
                <a:srgbClr val="E79379"/>
              </a:gs>
              <a:gs pos="70000">
                <a:srgbClr val="E4643C"/>
              </a:gs>
              <a:gs pos="100000">
                <a:srgbClr val="6D1311"/>
              </a:gs>
            </a:gsLst>
            <a:lin ang="5400000" scaled="1"/>
          </a:gradFill>
          <a:ln>
            <a:noFill/>
          </a:ln>
          <a:effectLst>
            <a:outerShdw blurRad="1016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err="1" smtClean="0"/>
              <a:t>Що</a:t>
            </a:r>
            <a:r>
              <a:rPr lang="ru-RU" sz="3200" dirty="0" smtClean="0"/>
              <a:t> </a:t>
            </a:r>
            <a:r>
              <a:rPr lang="ru-RU" sz="3200" dirty="0" err="1" smtClean="0"/>
              <a:t>думаєте</a:t>
            </a:r>
            <a:r>
              <a:rPr lang="ru-RU" sz="3200" dirty="0" smtClean="0"/>
              <a:t> </a:t>
            </a:r>
            <a:r>
              <a:rPr lang="ru-RU" sz="3200" dirty="0" err="1" smtClean="0"/>
              <a:t>з</a:t>
            </a:r>
            <a:r>
              <a:rPr lang="ru-RU" sz="3200" dirty="0" smtClean="0"/>
              <a:t> приводу </a:t>
            </a:r>
            <a:r>
              <a:rPr lang="ru-RU" sz="3200" dirty="0" err="1" smtClean="0"/>
              <a:t>цитати</a:t>
            </a:r>
            <a:r>
              <a:rPr lang="ru-RU" sz="3200" dirty="0" smtClean="0"/>
              <a:t>?</a:t>
            </a:r>
            <a:endParaRPr lang="ru-RU" sz="3200" dirty="0"/>
          </a:p>
        </p:txBody>
      </p:sp>
      <p:sp>
        <p:nvSpPr>
          <p:cNvPr id="18" name="Полилиния 17"/>
          <p:cNvSpPr/>
          <p:nvPr/>
        </p:nvSpPr>
        <p:spPr>
          <a:xfrm>
            <a:off x="3699196" y="9501"/>
            <a:ext cx="5444836" cy="4601858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олилиния 29"/>
          <p:cNvSpPr/>
          <p:nvPr/>
        </p:nvSpPr>
        <p:spPr>
          <a:xfrm>
            <a:off x="5357818" y="0"/>
            <a:ext cx="5444836" cy="5143536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35"/>
          <p:cNvGrpSpPr/>
          <p:nvPr/>
        </p:nvGrpSpPr>
        <p:grpSpPr>
          <a:xfrm>
            <a:off x="71406" y="5715016"/>
            <a:ext cx="178876" cy="321752"/>
            <a:chOff x="642910" y="5500702"/>
            <a:chExt cx="178876" cy="321752"/>
          </a:xfrm>
        </p:grpSpPr>
        <p:sp>
          <p:nvSpPr>
            <p:cNvPr id="31" name="Овал 30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Овал 32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Овал 33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Овал 34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" name="Группа 48"/>
          <p:cNvGrpSpPr/>
          <p:nvPr/>
        </p:nvGrpSpPr>
        <p:grpSpPr>
          <a:xfrm>
            <a:off x="285720" y="5715016"/>
            <a:ext cx="178876" cy="321752"/>
            <a:chOff x="642910" y="5500702"/>
            <a:chExt cx="178876" cy="321752"/>
          </a:xfrm>
        </p:grpSpPr>
        <p:sp>
          <p:nvSpPr>
            <p:cNvPr id="50" name="Овал 4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Овал 5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Овал 5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Овал 5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Овал 5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" name="Группа 54"/>
          <p:cNvGrpSpPr/>
          <p:nvPr/>
        </p:nvGrpSpPr>
        <p:grpSpPr>
          <a:xfrm>
            <a:off x="500034" y="5715016"/>
            <a:ext cx="178876" cy="321752"/>
            <a:chOff x="642910" y="5500702"/>
            <a:chExt cx="178876" cy="321752"/>
          </a:xfrm>
        </p:grpSpPr>
        <p:sp>
          <p:nvSpPr>
            <p:cNvPr id="56" name="Овал 5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Овал 5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Овал 5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Овал 5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Овал 5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" name="Группа 60"/>
          <p:cNvGrpSpPr/>
          <p:nvPr/>
        </p:nvGrpSpPr>
        <p:grpSpPr>
          <a:xfrm>
            <a:off x="714348" y="5715016"/>
            <a:ext cx="178876" cy="321752"/>
            <a:chOff x="642910" y="5500702"/>
            <a:chExt cx="178876" cy="321752"/>
          </a:xfrm>
        </p:grpSpPr>
        <p:sp>
          <p:nvSpPr>
            <p:cNvPr id="62" name="Овал 6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Овал 6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Овал 6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5" name="Овал 6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Овал 6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" name="Группа 66"/>
          <p:cNvGrpSpPr/>
          <p:nvPr/>
        </p:nvGrpSpPr>
        <p:grpSpPr>
          <a:xfrm>
            <a:off x="928662" y="5715016"/>
            <a:ext cx="178876" cy="321752"/>
            <a:chOff x="642910" y="5500702"/>
            <a:chExt cx="178876" cy="321752"/>
          </a:xfrm>
        </p:grpSpPr>
        <p:sp>
          <p:nvSpPr>
            <p:cNvPr id="68" name="Овал 6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Овал 6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Овал 6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Овал 7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Овал 7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" name="Группа 72"/>
          <p:cNvGrpSpPr/>
          <p:nvPr/>
        </p:nvGrpSpPr>
        <p:grpSpPr>
          <a:xfrm>
            <a:off x="1142976" y="5715016"/>
            <a:ext cx="178876" cy="321752"/>
            <a:chOff x="642910" y="5500702"/>
            <a:chExt cx="178876" cy="321752"/>
          </a:xfrm>
        </p:grpSpPr>
        <p:sp>
          <p:nvSpPr>
            <p:cNvPr id="74" name="Овал 7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Овал 7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" name="Овал 7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" name="Овал 7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Овал 7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" name="Группа 78"/>
          <p:cNvGrpSpPr/>
          <p:nvPr/>
        </p:nvGrpSpPr>
        <p:grpSpPr>
          <a:xfrm>
            <a:off x="1357290" y="5715016"/>
            <a:ext cx="178876" cy="321752"/>
            <a:chOff x="642910" y="5500702"/>
            <a:chExt cx="178876" cy="321752"/>
          </a:xfrm>
        </p:grpSpPr>
        <p:sp>
          <p:nvSpPr>
            <p:cNvPr id="80" name="Овал 7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1" name="Овал 8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2" name="Овал 8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3" name="Овал 8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" name="Овал 8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" name="Группа 84"/>
          <p:cNvGrpSpPr/>
          <p:nvPr/>
        </p:nvGrpSpPr>
        <p:grpSpPr>
          <a:xfrm>
            <a:off x="1571604" y="5715016"/>
            <a:ext cx="178876" cy="321752"/>
            <a:chOff x="642910" y="5500702"/>
            <a:chExt cx="178876" cy="321752"/>
          </a:xfrm>
        </p:grpSpPr>
        <p:sp>
          <p:nvSpPr>
            <p:cNvPr id="86" name="Овал 8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7" name="Овал 8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" name="Овал 8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9" name="Овал 8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0" name="Овал 8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" name="Группа 90"/>
          <p:cNvGrpSpPr/>
          <p:nvPr/>
        </p:nvGrpSpPr>
        <p:grpSpPr>
          <a:xfrm>
            <a:off x="1785918" y="5715016"/>
            <a:ext cx="178876" cy="321752"/>
            <a:chOff x="642910" y="5500702"/>
            <a:chExt cx="178876" cy="321752"/>
          </a:xfrm>
        </p:grpSpPr>
        <p:sp>
          <p:nvSpPr>
            <p:cNvPr id="92" name="Овал 9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3" name="Овал 9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4" name="Овал 9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5" name="Овал 9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6" name="Овал 9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" name="Группа 96"/>
          <p:cNvGrpSpPr/>
          <p:nvPr/>
        </p:nvGrpSpPr>
        <p:grpSpPr>
          <a:xfrm>
            <a:off x="2000232" y="5715016"/>
            <a:ext cx="178876" cy="321752"/>
            <a:chOff x="642910" y="5500702"/>
            <a:chExt cx="178876" cy="321752"/>
          </a:xfrm>
        </p:grpSpPr>
        <p:sp>
          <p:nvSpPr>
            <p:cNvPr id="98" name="Овал 9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9" name="Овал 9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0" name="Овал 9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1" name="Овал 10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2" name="Овал 10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" name="Группа 102"/>
          <p:cNvGrpSpPr/>
          <p:nvPr/>
        </p:nvGrpSpPr>
        <p:grpSpPr>
          <a:xfrm>
            <a:off x="2214546" y="5715016"/>
            <a:ext cx="178876" cy="321752"/>
            <a:chOff x="642910" y="5500702"/>
            <a:chExt cx="178876" cy="321752"/>
          </a:xfrm>
        </p:grpSpPr>
        <p:sp>
          <p:nvSpPr>
            <p:cNvPr id="104" name="Овал 10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5" name="Овал 10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6" name="Овал 10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7" name="Овал 10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8" name="Овал 10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3" name="Группа 108"/>
          <p:cNvGrpSpPr/>
          <p:nvPr/>
        </p:nvGrpSpPr>
        <p:grpSpPr>
          <a:xfrm>
            <a:off x="2428860" y="5715016"/>
            <a:ext cx="178876" cy="321752"/>
            <a:chOff x="642910" y="5500702"/>
            <a:chExt cx="178876" cy="321752"/>
          </a:xfrm>
        </p:grpSpPr>
        <p:sp>
          <p:nvSpPr>
            <p:cNvPr id="110" name="Овал 10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1" name="Овал 11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2" name="Овал 11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3" name="Овал 11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4" name="Овал 11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5" name="Группа 114"/>
          <p:cNvGrpSpPr/>
          <p:nvPr/>
        </p:nvGrpSpPr>
        <p:grpSpPr>
          <a:xfrm>
            <a:off x="2643174" y="5715016"/>
            <a:ext cx="178876" cy="321752"/>
            <a:chOff x="642910" y="5500702"/>
            <a:chExt cx="178876" cy="321752"/>
          </a:xfrm>
        </p:grpSpPr>
        <p:sp>
          <p:nvSpPr>
            <p:cNvPr id="116" name="Овал 11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7" name="Овал 11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8" name="Овал 11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9" name="Овал 11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0" name="Овал 11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6" name="Группа 120"/>
          <p:cNvGrpSpPr/>
          <p:nvPr/>
        </p:nvGrpSpPr>
        <p:grpSpPr>
          <a:xfrm>
            <a:off x="2857488" y="5715016"/>
            <a:ext cx="178876" cy="321752"/>
            <a:chOff x="642910" y="5500702"/>
            <a:chExt cx="178876" cy="321752"/>
          </a:xfrm>
        </p:grpSpPr>
        <p:sp>
          <p:nvSpPr>
            <p:cNvPr id="122" name="Овал 12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3" name="Овал 12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4" name="Овал 12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5" name="Овал 12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6" name="Овал 12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7" name="Группа 126"/>
          <p:cNvGrpSpPr/>
          <p:nvPr/>
        </p:nvGrpSpPr>
        <p:grpSpPr>
          <a:xfrm>
            <a:off x="3071802" y="5715016"/>
            <a:ext cx="178876" cy="321752"/>
            <a:chOff x="642910" y="5500702"/>
            <a:chExt cx="178876" cy="321752"/>
          </a:xfrm>
        </p:grpSpPr>
        <p:sp>
          <p:nvSpPr>
            <p:cNvPr id="128" name="Овал 12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9" name="Овал 12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0" name="Овал 12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1" name="Овал 13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2" name="Овал 13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0" name="Группа 132"/>
          <p:cNvGrpSpPr/>
          <p:nvPr/>
        </p:nvGrpSpPr>
        <p:grpSpPr>
          <a:xfrm>
            <a:off x="3286116" y="5715016"/>
            <a:ext cx="178876" cy="321752"/>
            <a:chOff x="642910" y="5500702"/>
            <a:chExt cx="178876" cy="321752"/>
          </a:xfrm>
        </p:grpSpPr>
        <p:sp>
          <p:nvSpPr>
            <p:cNvPr id="134" name="Овал 13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5" name="Овал 13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6" name="Овал 13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7" name="Овал 13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8" name="Овал 13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8" name="Группа 138"/>
          <p:cNvGrpSpPr/>
          <p:nvPr/>
        </p:nvGrpSpPr>
        <p:grpSpPr>
          <a:xfrm>
            <a:off x="3500430" y="5715016"/>
            <a:ext cx="178876" cy="321752"/>
            <a:chOff x="642910" y="5500702"/>
            <a:chExt cx="178876" cy="321752"/>
          </a:xfrm>
        </p:grpSpPr>
        <p:sp>
          <p:nvSpPr>
            <p:cNvPr id="140" name="Овал 13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1" name="Овал 14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2" name="Овал 14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3" name="Овал 14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4" name="Овал 14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6" name="Группа 144"/>
          <p:cNvGrpSpPr/>
          <p:nvPr/>
        </p:nvGrpSpPr>
        <p:grpSpPr>
          <a:xfrm>
            <a:off x="3714744" y="5715016"/>
            <a:ext cx="178876" cy="321752"/>
            <a:chOff x="642910" y="5500702"/>
            <a:chExt cx="178876" cy="321752"/>
          </a:xfrm>
        </p:grpSpPr>
        <p:sp>
          <p:nvSpPr>
            <p:cNvPr id="146" name="Овал 14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7" name="Овал 14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8" name="Овал 14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9" name="Овал 14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0" name="Овал 14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7" name="Группа 150"/>
          <p:cNvGrpSpPr/>
          <p:nvPr/>
        </p:nvGrpSpPr>
        <p:grpSpPr>
          <a:xfrm>
            <a:off x="3929058" y="5715016"/>
            <a:ext cx="178876" cy="321752"/>
            <a:chOff x="642910" y="5500702"/>
            <a:chExt cx="178876" cy="321752"/>
          </a:xfrm>
        </p:grpSpPr>
        <p:sp>
          <p:nvSpPr>
            <p:cNvPr id="152" name="Овал 15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3" name="Овал 15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4" name="Овал 15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5" name="Овал 15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6" name="Овал 15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8" name="Группа 156"/>
          <p:cNvGrpSpPr/>
          <p:nvPr/>
        </p:nvGrpSpPr>
        <p:grpSpPr>
          <a:xfrm>
            <a:off x="4143372" y="5715016"/>
            <a:ext cx="178876" cy="321752"/>
            <a:chOff x="642910" y="5500702"/>
            <a:chExt cx="178876" cy="321752"/>
          </a:xfrm>
        </p:grpSpPr>
        <p:sp>
          <p:nvSpPr>
            <p:cNvPr id="158" name="Овал 15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9" name="Овал 15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0" name="Овал 15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1" name="Овал 16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2" name="Овал 16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9" name="Группа 162"/>
          <p:cNvGrpSpPr/>
          <p:nvPr/>
        </p:nvGrpSpPr>
        <p:grpSpPr>
          <a:xfrm>
            <a:off x="4357686" y="5715016"/>
            <a:ext cx="178876" cy="321752"/>
            <a:chOff x="642910" y="5500702"/>
            <a:chExt cx="178876" cy="321752"/>
          </a:xfrm>
        </p:grpSpPr>
        <p:sp>
          <p:nvSpPr>
            <p:cNvPr id="164" name="Овал 16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5" name="Овал 16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6" name="Овал 16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7" name="Овал 16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8" name="Овал 16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0" name="Группа 168"/>
          <p:cNvGrpSpPr/>
          <p:nvPr/>
        </p:nvGrpSpPr>
        <p:grpSpPr>
          <a:xfrm>
            <a:off x="4572000" y="5715016"/>
            <a:ext cx="178876" cy="321752"/>
            <a:chOff x="642910" y="5500702"/>
            <a:chExt cx="178876" cy="321752"/>
          </a:xfrm>
        </p:grpSpPr>
        <p:sp>
          <p:nvSpPr>
            <p:cNvPr id="170" name="Овал 16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1" name="Овал 17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2" name="Овал 17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3" name="Овал 17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4" name="Овал 17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75" name="Полилиния 174"/>
          <p:cNvSpPr/>
          <p:nvPr/>
        </p:nvSpPr>
        <p:spPr>
          <a:xfrm>
            <a:off x="3699164" y="-142900"/>
            <a:ext cx="5444836" cy="4071966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6" name="Заголовок 175"/>
          <p:cNvSpPr>
            <a:spLocks noGrp="1"/>
          </p:cNvSpPr>
          <p:nvPr>
            <p:ph type="ctrTitle"/>
          </p:nvPr>
        </p:nvSpPr>
        <p:spPr>
          <a:xfrm>
            <a:off x="571472" y="285728"/>
            <a:ext cx="8143932" cy="1928826"/>
          </a:xfrm>
          <a:prstGeom prst="round2SameRect">
            <a:avLst>
              <a:gd name="adj1" fmla="val 20908"/>
              <a:gd name="adj2" fmla="val 50000"/>
            </a:avLst>
          </a:prstGeom>
          <a:solidFill>
            <a:srgbClr val="FEE9E2"/>
          </a:solidFill>
          <a:ln w="19050">
            <a:solidFill>
              <a:schemeClr val="tx1">
                <a:alpha val="53000"/>
              </a:schemeClr>
            </a:solidFill>
          </a:ln>
          <a:effectLst/>
        </p:spPr>
        <p:txBody>
          <a:bodyPr>
            <a:noAutofit/>
          </a:bodyPr>
          <a:lstStyle/>
          <a:p>
            <a:r>
              <a:rPr lang="uk-UA" sz="2400" dirty="0" smtClean="0"/>
              <a:t>“…Спробуйте зрозуміти життя. Якщо у вас є очі, ви будете гарним архітектором. Якщо ви сліпий, тим гірше для вас, змінюйте професію. Архітектура - це життя. Її не вивчають у школі. Її відчувають! Це усе, що я можу вам </a:t>
            </a:r>
            <a:r>
              <a:rPr lang="uk-UA" sz="2400" dirty="0" err="1" smtClean="0"/>
              <a:t>сказати”</a:t>
            </a:r>
            <a:r>
              <a:rPr lang="uk-UA" sz="2400" dirty="0" smtClean="0"/>
              <a:t>      </a:t>
            </a:r>
            <a:r>
              <a:rPr lang="uk-UA" sz="2400" i="1" dirty="0" err="1" smtClean="0"/>
              <a:t>Ле</a:t>
            </a:r>
            <a:r>
              <a:rPr lang="uk-UA" sz="2400" i="1" dirty="0" smtClean="0"/>
              <a:t> </a:t>
            </a:r>
            <a:r>
              <a:rPr lang="uk-UA" sz="2400" i="1" dirty="0" err="1" smtClean="0"/>
              <a:t>Корбюзьє</a:t>
            </a:r>
            <a:r>
              <a:rPr lang="uk-UA" sz="2400" i="1" dirty="0" smtClean="0"/>
              <a:t>.</a:t>
            </a:r>
            <a:endParaRPr lang="ru-RU" sz="2400" b="1" i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  <a:reflection blurRad="6350" stA="50000" endA="300" endPos="50000" dist="60007" dir="5400000" sy="-100000" algn="bl" rotWithShape="0"/>
              </a:effectLst>
            </a:endParaRPr>
          </a:p>
        </p:txBody>
      </p:sp>
      <p:pic>
        <p:nvPicPr>
          <p:cNvPr id="2050" name="Рисунок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2357430"/>
            <a:ext cx="4970819" cy="328614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69" name="Прямоугольник 168"/>
          <p:cNvSpPr/>
          <p:nvPr/>
        </p:nvSpPr>
        <p:spPr>
          <a:xfrm>
            <a:off x="2786050" y="5715016"/>
            <a:ext cx="35050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 smtClean="0">
                <a:solidFill>
                  <a:schemeClr val="bg1"/>
                </a:solidFill>
              </a:rPr>
              <a:t>Акрополь. </a:t>
            </a:r>
            <a:r>
              <a:rPr lang="uk-UA" sz="2400" b="1" i="1" dirty="0" smtClean="0">
                <a:solidFill>
                  <a:schemeClr val="bg1"/>
                </a:solidFill>
              </a:rPr>
              <a:t>Афіни, Греція</a:t>
            </a:r>
            <a:r>
              <a:rPr lang="uk-UA" sz="2400" b="1" dirty="0" smtClean="0">
                <a:solidFill>
                  <a:schemeClr val="bg1"/>
                </a:solidFill>
              </a:rPr>
              <a:t> </a:t>
            </a:r>
            <a:endParaRPr lang="uk-UA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" grpId="0" animBg="1"/>
      <p:bldP spid="176" grpId="0" animBg="1"/>
      <p:bldP spid="176" grpId="1" animBg="1"/>
      <p:bldP spid="16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олилиния 28"/>
          <p:cNvSpPr/>
          <p:nvPr/>
        </p:nvSpPr>
        <p:spPr>
          <a:xfrm>
            <a:off x="3714744" y="-24"/>
            <a:ext cx="5444836" cy="6316370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лилиния 13"/>
          <p:cNvSpPr/>
          <p:nvPr/>
        </p:nvSpPr>
        <p:spPr>
          <a:xfrm>
            <a:off x="3677516" y="0"/>
            <a:ext cx="5444836" cy="6858024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олилиния 25"/>
          <p:cNvSpPr/>
          <p:nvPr/>
        </p:nvSpPr>
        <p:spPr>
          <a:xfrm>
            <a:off x="0" y="1357298"/>
            <a:ext cx="9250325" cy="1571636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rgbClr val="FFFF99"/>
              </a:solidFill>
            </a:endParaRPr>
          </a:p>
        </p:txBody>
      </p:sp>
      <p:sp>
        <p:nvSpPr>
          <p:cNvPr id="25" name="Полилиния 24"/>
          <p:cNvSpPr/>
          <p:nvPr/>
        </p:nvSpPr>
        <p:spPr>
          <a:xfrm>
            <a:off x="0" y="1571612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9" name="Прямоугольник 178"/>
          <p:cNvSpPr/>
          <p:nvPr/>
        </p:nvSpPr>
        <p:spPr>
          <a:xfrm>
            <a:off x="0" y="5929330"/>
            <a:ext cx="9144000" cy="92867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олилиния 26"/>
          <p:cNvSpPr/>
          <p:nvPr/>
        </p:nvSpPr>
        <p:spPr>
          <a:xfrm>
            <a:off x="0" y="1857364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олилиния 20"/>
          <p:cNvSpPr/>
          <p:nvPr/>
        </p:nvSpPr>
        <p:spPr>
          <a:xfrm>
            <a:off x="500035" y="1428736"/>
            <a:ext cx="8643966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22" name="Полилиния 21"/>
          <p:cNvSpPr/>
          <p:nvPr/>
        </p:nvSpPr>
        <p:spPr>
          <a:xfrm>
            <a:off x="0" y="1142984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олилиния 22"/>
          <p:cNvSpPr/>
          <p:nvPr/>
        </p:nvSpPr>
        <p:spPr>
          <a:xfrm>
            <a:off x="0" y="1285860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олилиния 23"/>
          <p:cNvSpPr/>
          <p:nvPr/>
        </p:nvSpPr>
        <p:spPr>
          <a:xfrm>
            <a:off x="0" y="1428736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олилиния 18"/>
          <p:cNvSpPr/>
          <p:nvPr/>
        </p:nvSpPr>
        <p:spPr>
          <a:xfrm>
            <a:off x="3714744" y="-24"/>
            <a:ext cx="5444836" cy="5684710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олилиния 17"/>
          <p:cNvSpPr/>
          <p:nvPr/>
        </p:nvSpPr>
        <p:spPr>
          <a:xfrm>
            <a:off x="3699196" y="9501"/>
            <a:ext cx="5444836" cy="4601858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олилиния 29"/>
          <p:cNvSpPr/>
          <p:nvPr/>
        </p:nvSpPr>
        <p:spPr>
          <a:xfrm>
            <a:off x="3714744" y="-24"/>
            <a:ext cx="5444836" cy="5143536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5" name="Полилиния 174"/>
          <p:cNvSpPr/>
          <p:nvPr/>
        </p:nvSpPr>
        <p:spPr>
          <a:xfrm>
            <a:off x="3714744" y="-24"/>
            <a:ext cx="5444836" cy="4071966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9" name="Полилиния 188"/>
          <p:cNvSpPr/>
          <p:nvPr/>
        </p:nvSpPr>
        <p:spPr>
          <a:xfrm>
            <a:off x="-560903" y="-42556"/>
            <a:ext cx="2579688" cy="5429288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4" name="Полилиния 183"/>
          <p:cNvSpPr/>
          <p:nvPr/>
        </p:nvSpPr>
        <p:spPr>
          <a:xfrm>
            <a:off x="-428660" y="-142900"/>
            <a:ext cx="2579688" cy="5634077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2" name="Полилиния 181"/>
          <p:cNvSpPr/>
          <p:nvPr/>
        </p:nvSpPr>
        <p:spPr>
          <a:xfrm>
            <a:off x="-285784" y="-231204"/>
            <a:ext cx="2579688" cy="5784294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1" name="Полилиния 180"/>
          <p:cNvSpPr/>
          <p:nvPr/>
        </p:nvSpPr>
        <p:spPr>
          <a:xfrm>
            <a:off x="-142908" y="-268224"/>
            <a:ext cx="2579688" cy="5859415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8" name="Полилиния 177"/>
          <p:cNvSpPr/>
          <p:nvPr/>
        </p:nvSpPr>
        <p:spPr>
          <a:xfrm>
            <a:off x="-19050" y="-300727"/>
            <a:ext cx="2579688" cy="5939528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0" name="Прямоугольник 189"/>
          <p:cNvSpPr/>
          <p:nvPr/>
        </p:nvSpPr>
        <p:spPr>
          <a:xfrm>
            <a:off x="0" y="0"/>
            <a:ext cx="9144000" cy="2285992"/>
          </a:xfrm>
          <a:prstGeom prst="rect">
            <a:avLst/>
          </a:prstGeom>
          <a:gradFill>
            <a:gsLst>
              <a:gs pos="0">
                <a:srgbClr val="EBB075"/>
              </a:gs>
              <a:gs pos="8000">
                <a:srgbClr val="FEE9E2"/>
              </a:gs>
              <a:gs pos="19000">
                <a:srgbClr val="E79379"/>
              </a:gs>
              <a:gs pos="70000">
                <a:srgbClr val="E4643C"/>
              </a:gs>
              <a:gs pos="100000">
                <a:srgbClr val="6D1311"/>
              </a:gs>
            </a:gsLst>
            <a:lin ang="5400000" scaled="1"/>
          </a:gradFill>
          <a:ln>
            <a:noFill/>
          </a:ln>
          <a:effectLst>
            <a:outerShdw blurRad="1016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Архітектура – мистецтво проектування і спорудження будівель, а також самі споруди.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Архітектор – в перекладі означає головний будівничий.</a:t>
            </a:r>
          </a:p>
          <a:p>
            <a:pPr algn="ctr"/>
            <a:r>
              <a:rPr lang="uk-UA" sz="2800" b="1" dirty="0" err="1" smtClean="0">
                <a:solidFill>
                  <a:schemeClr val="bg1"/>
                </a:solidFill>
              </a:rPr>
              <a:t>Вітрувій</a:t>
            </a:r>
            <a:r>
              <a:rPr lang="uk-UA" sz="2800" b="1" dirty="0" smtClean="0">
                <a:solidFill>
                  <a:schemeClr val="bg1"/>
                </a:solidFill>
              </a:rPr>
              <a:t> висунув три вимоги до архітектурних споруд, це: міцність, краса та корисність</a:t>
            </a:r>
            <a:endParaRPr lang="uk-UA" sz="2800" b="1" dirty="0">
              <a:solidFill>
                <a:schemeClr val="bg1"/>
              </a:solidFill>
            </a:endParaRPr>
          </a:p>
        </p:txBody>
      </p:sp>
      <p:grpSp>
        <p:nvGrpSpPr>
          <p:cNvPr id="2" name="Группа 35"/>
          <p:cNvGrpSpPr/>
          <p:nvPr/>
        </p:nvGrpSpPr>
        <p:grpSpPr>
          <a:xfrm>
            <a:off x="2071670" y="6357958"/>
            <a:ext cx="178876" cy="321752"/>
            <a:chOff x="642910" y="5500702"/>
            <a:chExt cx="178876" cy="321752"/>
          </a:xfrm>
        </p:grpSpPr>
        <p:sp>
          <p:nvSpPr>
            <p:cNvPr id="31" name="Овал 30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Овал 32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Овал 33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Овал 34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" name="Группа 48"/>
          <p:cNvGrpSpPr/>
          <p:nvPr/>
        </p:nvGrpSpPr>
        <p:grpSpPr>
          <a:xfrm>
            <a:off x="2285984" y="6357958"/>
            <a:ext cx="178876" cy="321752"/>
            <a:chOff x="642910" y="5500702"/>
            <a:chExt cx="178876" cy="321752"/>
          </a:xfrm>
        </p:grpSpPr>
        <p:sp>
          <p:nvSpPr>
            <p:cNvPr id="50" name="Овал 4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Овал 5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Овал 5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Овал 5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Овал 5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" name="Группа 54"/>
          <p:cNvGrpSpPr/>
          <p:nvPr/>
        </p:nvGrpSpPr>
        <p:grpSpPr>
          <a:xfrm>
            <a:off x="2500298" y="6357958"/>
            <a:ext cx="178876" cy="321752"/>
            <a:chOff x="642910" y="5500702"/>
            <a:chExt cx="178876" cy="321752"/>
          </a:xfrm>
        </p:grpSpPr>
        <p:sp>
          <p:nvSpPr>
            <p:cNvPr id="56" name="Овал 5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Овал 5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Овал 5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Овал 5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Овал 5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" name="Группа 60"/>
          <p:cNvGrpSpPr/>
          <p:nvPr/>
        </p:nvGrpSpPr>
        <p:grpSpPr>
          <a:xfrm>
            <a:off x="2714612" y="6357958"/>
            <a:ext cx="178876" cy="321752"/>
            <a:chOff x="642910" y="5500702"/>
            <a:chExt cx="178876" cy="321752"/>
          </a:xfrm>
        </p:grpSpPr>
        <p:sp>
          <p:nvSpPr>
            <p:cNvPr id="62" name="Овал 6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Овал 6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Овал 6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5" name="Овал 6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Овал 6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" name="Группа 66"/>
          <p:cNvGrpSpPr/>
          <p:nvPr/>
        </p:nvGrpSpPr>
        <p:grpSpPr>
          <a:xfrm>
            <a:off x="2928926" y="6357958"/>
            <a:ext cx="178876" cy="321752"/>
            <a:chOff x="642910" y="5500702"/>
            <a:chExt cx="178876" cy="321752"/>
          </a:xfrm>
        </p:grpSpPr>
        <p:sp>
          <p:nvSpPr>
            <p:cNvPr id="68" name="Овал 6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Овал 6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Овал 6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Овал 7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Овал 7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" name="Группа 72"/>
          <p:cNvGrpSpPr/>
          <p:nvPr/>
        </p:nvGrpSpPr>
        <p:grpSpPr>
          <a:xfrm>
            <a:off x="3143240" y="6357958"/>
            <a:ext cx="178876" cy="321752"/>
            <a:chOff x="642910" y="5500702"/>
            <a:chExt cx="178876" cy="321752"/>
          </a:xfrm>
        </p:grpSpPr>
        <p:sp>
          <p:nvSpPr>
            <p:cNvPr id="74" name="Овал 7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Овал 7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" name="Овал 7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" name="Овал 7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Овал 7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" name="Группа 78"/>
          <p:cNvGrpSpPr/>
          <p:nvPr/>
        </p:nvGrpSpPr>
        <p:grpSpPr>
          <a:xfrm>
            <a:off x="3357554" y="6357958"/>
            <a:ext cx="178876" cy="321752"/>
            <a:chOff x="642910" y="5500702"/>
            <a:chExt cx="178876" cy="321752"/>
          </a:xfrm>
        </p:grpSpPr>
        <p:sp>
          <p:nvSpPr>
            <p:cNvPr id="80" name="Овал 7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1" name="Овал 8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2" name="Овал 81"/>
            <p:cNvSpPr/>
            <p:nvPr/>
          </p:nvSpPr>
          <p:spPr>
            <a:xfrm>
              <a:off x="714348" y="5633859"/>
              <a:ext cx="107438" cy="45719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3" name="Овал 8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" name="Овал 8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" name="Группа 84"/>
          <p:cNvGrpSpPr/>
          <p:nvPr/>
        </p:nvGrpSpPr>
        <p:grpSpPr>
          <a:xfrm>
            <a:off x="3571868" y="6357958"/>
            <a:ext cx="178876" cy="321752"/>
            <a:chOff x="642910" y="5500702"/>
            <a:chExt cx="178876" cy="321752"/>
          </a:xfrm>
        </p:grpSpPr>
        <p:sp>
          <p:nvSpPr>
            <p:cNvPr id="86" name="Овал 8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7" name="Овал 8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" name="Овал 8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9" name="Овал 8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0" name="Овал 8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" name="Группа 90"/>
          <p:cNvGrpSpPr/>
          <p:nvPr/>
        </p:nvGrpSpPr>
        <p:grpSpPr>
          <a:xfrm>
            <a:off x="3786182" y="6357958"/>
            <a:ext cx="178876" cy="321752"/>
            <a:chOff x="642910" y="5500702"/>
            <a:chExt cx="178876" cy="321752"/>
          </a:xfrm>
        </p:grpSpPr>
        <p:sp>
          <p:nvSpPr>
            <p:cNvPr id="92" name="Овал 9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3" name="Овал 9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4" name="Овал 9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5" name="Овал 9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6" name="Овал 9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" name="Группа 96"/>
          <p:cNvGrpSpPr/>
          <p:nvPr/>
        </p:nvGrpSpPr>
        <p:grpSpPr>
          <a:xfrm>
            <a:off x="4000496" y="6357958"/>
            <a:ext cx="178876" cy="321752"/>
            <a:chOff x="642910" y="5500702"/>
            <a:chExt cx="178876" cy="321752"/>
          </a:xfrm>
        </p:grpSpPr>
        <p:sp>
          <p:nvSpPr>
            <p:cNvPr id="98" name="Овал 9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9" name="Овал 9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0" name="Овал 9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1" name="Овал 10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2" name="Овал 10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" name="Группа 102"/>
          <p:cNvGrpSpPr/>
          <p:nvPr/>
        </p:nvGrpSpPr>
        <p:grpSpPr>
          <a:xfrm>
            <a:off x="4214810" y="6357958"/>
            <a:ext cx="178876" cy="321752"/>
            <a:chOff x="642910" y="5500702"/>
            <a:chExt cx="178876" cy="321752"/>
          </a:xfrm>
        </p:grpSpPr>
        <p:sp>
          <p:nvSpPr>
            <p:cNvPr id="104" name="Овал 10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5" name="Овал 10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6" name="Овал 10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7" name="Овал 10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8" name="Овал 10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3" name="Группа 108"/>
          <p:cNvGrpSpPr/>
          <p:nvPr/>
        </p:nvGrpSpPr>
        <p:grpSpPr>
          <a:xfrm>
            <a:off x="4429124" y="6357958"/>
            <a:ext cx="178876" cy="321752"/>
            <a:chOff x="642910" y="5500702"/>
            <a:chExt cx="178876" cy="321752"/>
          </a:xfrm>
        </p:grpSpPr>
        <p:sp>
          <p:nvSpPr>
            <p:cNvPr id="110" name="Овал 10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1" name="Овал 11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2" name="Овал 11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3" name="Овал 11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4" name="Овал 11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5" name="Группа 114"/>
          <p:cNvGrpSpPr/>
          <p:nvPr/>
        </p:nvGrpSpPr>
        <p:grpSpPr>
          <a:xfrm>
            <a:off x="4643438" y="6357958"/>
            <a:ext cx="178876" cy="321752"/>
            <a:chOff x="642910" y="5500702"/>
            <a:chExt cx="178876" cy="321752"/>
          </a:xfrm>
        </p:grpSpPr>
        <p:sp>
          <p:nvSpPr>
            <p:cNvPr id="116" name="Овал 11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7" name="Овал 11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8" name="Овал 11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9" name="Овал 11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0" name="Овал 11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6" name="Группа 120"/>
          <p:cNvGrpSpPr/>
          <p:nvPr/>
        </p:nvGrpSpPr>
        <p:grpSpPr>
          <a:xfrm>
            <a:off x="4857752" y="6357958"/>
            <a:ext cx="178876" cy="321752"/>
            <a:chOff x="642910" y="5500702"/>
            <a:chExt cx="178876" cy="321752"/>
          </a:xfrm>
        </p:grpSpPr>
        <p:sp>
          <p:nvSpPr>
            <p:cNvPr id="122" name="Овал 12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3" name="Овал 12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4" name="Овал 12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5" name="Овал 12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6" name="Овал 12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7" name="Группа 126"/>
          <p:cNvGrpSpPr/>
          <p:nvPr/>
        </p:nvGrpSpPr>
        <p:grpSpPr>
          <a:xfrm>
            <a:off x="5072066" y="6357958"/>
            <a:ext cx="178876" cy="321752"/>
            <a:chOff x="642910" y="5500702"/>
            <a:chExt cx="178876" cy="321752"/>
          </a:xfrm>
        </p:grpSpPr>
        <p:sp>
          <p:nvSpPr>
            <p:cNvPr id="128" name="Овал 12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9" name="Овал 12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0" name="Овал 12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1" name="Овал 13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2" name="Овал 13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0" name="Группа 132"/>
          <p:cNvGrpSpPr/>
          <p:nvPr/>
        </p:nvGrpSpPr>
        <p:grpSpPr>
          <a:xfrm>
            <a:off x="5286380" y="6357958"/>
            <a:ext cx="178876" cy="321752"/>
            <a:chOff x="642910" y="5500702"/>
            <a:chExt cx="178876" cy="321752"/>
          </a:xfrm>
        </p:grpSpPr>
        <p:sp>
          <p:nvSpPr>
            <p:cNvPr id="134" name="Овал 13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5" name="Овал 13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6" name="Овал 13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7" name="Овал 13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8" name="Овал 13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8" name="Группа 138"/>
          <p:cNvGrpSpPr/>
          <p:nvPr/>
        </p:nvGrpSpPr>
        <p:grpSpPr>
          <a:xfrm>
            <a:off x="5500694" y="6357958"/>
            <a:ext cx="178876" cy="321752"/>
            <a:chOff x="642910" y="5500702"/>
            <a:chExt cx="178876" cy="321752"/>
          </a:xfrm>
        </p:grpSpPr>
        <p:sp>
          <p:nvSpPr>
            <p:cNvPr id="140" name="Овал 13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1" name="Овал 14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2" name="Овал 14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3" name="Овал 14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4" name="Овал 14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6" name="Группа 144"/>
          <p:cNvGrpSpPr/>
          <p:nvPr/>
        </p:nvGrpSpPr>
        <p:grpSpPr>
          <a:xfrm>
            <a:off x="5715008" y="6357958"/>
            <a:ext cx="178876" cy="321752"/>
            <a:chOff x="642910" y="5500702"/>
            <a:chExt cx="178876" cy="321752"/>
          </a:xfrm>
        </p:grpSpPr>
        <p:sp>
          <p:nvSpPr>
            <p:cNvPr id="146" name="Овал 14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7" name="Овал 14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8" name="Овал 14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9" name="Овал 14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0" name="Овал 14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7" name="Группа 150"/>
          <p:cNvGrpSpPr/>
          <p:nvPr/>
        </p:nvGrpSpPr>
        <p:grpSpPr>
          <a:xfrm>
            <a:off x="5929322" y="6357958"/>
            <a:ext cx="178876" cy="321752"/>
            <a:chOff x="642910" y="5500702"/>
            <a:chExt cx="178876" cy="321752"/>
          </a:xfrm>
        </p:grpSpPr>
        <p:sp>
          <p:nvSpPr>
            <p:cNvPr id="152" name="Овал 15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3" name="Овал 15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4" name="Овал 15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5" name="Овал 15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6" name="Овал 15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8" name="Группа 156"/>
          <p:cNvGrpSpPr/>
          <p:nvPr/>
        </p:nvGrpSpPr>
        <p:grpSpPr>
          <a:xfrm>
            <a:off x="6143636" y="6357958"/>
            <a:ext cx="178876" cy="321752"/>
            <a:chOff x="642910" y="5500702"/>
            <a:chExt cx="178876" cy="321752"/>
          </a:xfrm>
        </p:grpSpPr>
        <p:sp>
          <p:nvSpPr>
            <p:cNvPr id="158" name="Овал 15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9" name="Овал 15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0" name="Овал 15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1" name="Овал 16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2" name="Овал 16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9" name="Группа 162"/>
          <p:cNvGrpSpPr/>
          <p:nvPr/>
        </p:nvGrpSpPr>
        <p:grpSpPr>
          <a:xfrm>
            <a:off x="6357950" y="6357958"/>
            <a:ext cx="178876" cy="321752"/>
            <a:chOff x="642910" y="5500702"/>
            <a:chExt cx="178876" cy="321752"/>
          </a:xfrm>
        </p:grpSpPr>
        <p:sp>
          <p:nvSpPr>
            <p:cNvPr id="164" name="Овал 16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5" name="Овал 16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6" name="Овал 16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7" name="Овал 16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8" name="Овал 16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0" name="Группа 168"/>
          <p:cNvGrpSpPr/>
          <p:nvPr/>
        </p:nvGrpSpPr>
        <p:grpSpPr>
          <a:xfrm>
            <a:off x="6572264" y="6357958"/>
            <a:ext cx="178876" cy="321752"/>
            <a:chOff x="642910" y="5500702"/>
            <a:chExt cx="178876" cy="321752"/>
          </a:xfrm>
        </p:grpSpPr>
        <p:sp>
          <p:nvSpPr>
            <p:cNvPr id="170" name="Овал 16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1" name="Овал 17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2" name="Овал 17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3" name="Овал 17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4" name="Овал 17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63" name="Прямоугольник 162"/>
          <p:cNvSpPr/>
          <p:nvPr/>
        </p:nvSpPr>
        <p:spPr>
          <a:xfrm>
            <a:off x="0" y="5857892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i="1" u="sng" dirty="0" smtClean="0">
                <a:solidFill>
                  <a:srgbClr val="6D1311"/>
                </a:solidFill>
              </a:rPr>
              <a:t>Як ви вважаєте, чому саме ці вимоги стали основними для архітектури?</a:t>
            </a:r>
            <a:endParaRPr lang="uk-UA" sz="2400" b="1" i="1" u="sng" dirty="0">
              <a:solidFill>
                <a:srgbClr val="6D1311"/>
              </a:solidFill>
            </a:endParaRPr>
          </a:p>
        </p:txBody>
      </p:sp>
      <p:pic>
        <p:nvPicPr>
          <p:cNvPr id="1026" name="Рисунок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2428868"/>
            <a:ext cx="4291745" cy="328614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69" name="Прямоугольник 168"/>
          <p:cNvSpPr/>
          <p:nvPr/>
        </p:nvSpPr>
        <p:spPr>
          <a:xfrm>
            <a:off x="6724491" y="5357826"/>
            <a:ext cx="24195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b="1" dirty="0" err="1" smtClean="0">
                <a:solidFill>
                  <a:schemeClr val="bg1"/>
                </a:solidFill>
              </a:rPr>
              <a:t>Стоунхендж</a:t>
            </a:r>
            <a:r>
              <a:rPr lang="uk-UA" sz="2000" b="1" dirty="0" smtClean="0">
                <a:solidFill>
                  <a:schemeClr val="bg1"/>
                </a:solidFill>
              </a:rPr>
              <a:t> , Англія</a:t>
            </a:r>
            <a:endParaRPr lang="uk-UA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" grpId="0" animBg="1"/>
      <p:bldP spid="190" grpId="1" animBg="1"/>
      <p:bldP spid="163" grpId="0"/>
      <p:bldP spid="16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олилиния 20"/>
          <p:cNvSpPr/>
          <p:nvPr/>
        </p:nvSpPr>
        <p:spPr>
          <a:xfrm>
            <a:off x="0" y="1000108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олилиния 21"/>
          <p:cNvSpPr/>
          <p:nvPr/>
        </p:nvSpPr>
        <p:spPr>
          <a:xfrm>
            <a:off x="0" y="1142984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олилиния 22"/>
          <p:cNvSpPr/>
          <p:nvPr/>
        </p:nvSpPr>
        <p:spPr>
          <a:xfrm>
            <a:off x="0" y="1285860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олилиния 23"/>
          <p:cNvSpPr/>
          <p:nvPr/>
        </p:nvSpPr>
        <p:spPr>
          <a:xfrm>
            <a:off x="0" y="1428736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олилиния 24"/>
          <p:cNvSpPr/>
          <p:nvPr/>
        </p:nvSpPr>
        <p:spPr>
          <a:xfrm>
            <a:off x="0" y="1571612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олилиния 25"/>
          <p:cNvSpPr/>
          <p:nvPr/>
        </p:nvSpPr>
        <p:spPr>
          <a:xfrm>
            <a:off x="0" y="1714488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олилиния 26"/>
          <p:cNvSpPr/>
          <p:nvPr/>
        </p:nvSpPr>
        <p:spPr>
          <a:xfrm>
            <a:off x="0" y="1857364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9" name="Полилиния 188"/>
          <p:cNvSpPr/>
          <p:nvPr/>
        </p:nvSpPr>
        <p:spPr>
          <a:xfrm>
            <a:off x="-560903" y="-42556"/>
            <a:ext cx="2579688" cy="5429288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4" name="Полилиния 183"/>
          <p:cNvSpPr/>
          <p:nvPr/>
        </p:nvSpPr>
        <p:spPr>
          <a:xfrm>
            <a:off x="-428660" y="-142900"/>
            <a:ext cx="2579688" cy="5634077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2" name="Полилиния 181"/>
          <p:cNvSpPr/>
          <p:nvPr/>
        </p:nvSpPr>
        <p:spPr>
          <a:xfrm>
            <a:off x="-285784" y="-231204"/>
            <a:ext cx="2579688" cy="5784294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1" name="Полилиния 180"/>
          <p:cNvSpPr/>
          <p:nvPr/>
        </p:nvSpPr>
        <p:spPr>
          <a:xfrm>
            <a:off x="-142908" y="-268224"/>
            <a:ext cx="2579688" cy="5859415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8" name="Полилиния 177"/>
          <p:cNvSpPr/>
          <p:nvPr/>
        </p:nvSpPr>
        <p:spPr>
          <a:xfrm>
            <a:off x="-19050" y="-300727"/>
            <a:ext cx="2579688" cy="5939528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олилиния 18"/>
          <p:cNvSpPr/>
          <p:nvPr/>
        </p:nvSpPr>
        <p:spPr>
          <a:xfrm>
            <a:off x="3714744" y="-24"/>
            <a:ext cx="5444836" cy="5684710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олилиния 28"/>
          <p:cNvSpPr/>
          <p:nvPr/>
        </p:nvSpPr>
        <p:spPr>
          <a:xfrm>
            <a:off x="3714744" y="-24"/>
            <a:ext cx="5444836" cy="6316370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лилиния 13"/>
          <p:cNvSpPr/>
          <p:nvPr/>
        </p:nvSpPr>
        <p:spPr>
          <a:xfrm>
            <a:off x="3677516" y="0"/>
            <a:ext cx="5444836" cy="6858024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Полилиния 17"/>
          <p:cNvSpPr/>
          <p:nvPr/>
        </p:nvSpPr>
        <p:spPr>
          <a:xfrm>
            <a:off x="3699196" y="9501"/>
            <a:ext cx="5444836" cy="4601858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олилиния 29"/>
          <p:cNvSpPr/>
          <p:nvPr/>
        </p:nvSpPr>
        <p:spPr>
          <a:xfrm>
            <a:off x="3714744" y="-24"/>
            <a:ext cx="5444836" cy="5143536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35"/>
          <p:cNvGrpSpPr/>
          <p:nvPr/>
        </p:nvGrpSpPr>
        <p:grpSpPr>
          <a:xfrm>
            <a:off x="71406" y="5715016"/>
            <a:ext cx="178876" cy="321752"/>
            <a:chOff x="642910" y="5500702"/>
            <a:chExt cx="178876" cy="321752"/>
          </a:xfrm>
        </p:grpSpPr>
        <p:sp>
          <p:nvSpPr>
            <p:cNvPr id="31" name="Овал 30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Овал 32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Овал 33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Овал 34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" name="Группа 48"/>
          <p:cNvGrpSpPr/>
          <p:nvPr/>
        </p:nvGrpSpPr>
        <p:grpSpPr>
          <a:xfrm>
            <a:off x="285720" y="5715016"/>
            <a:ext cx="178876" cy="321752"/>
            <a:chOff x="642910" y="5500702"/>
            <a:chExt cx="178876" cy="321752"/>
          </a:xfrm>
        </p:grpSpPr>
        <p:sp>
          <p:nvSpPr>
            <p:cNvPr id="50" name="Овал 4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Овал 5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Овал 5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Овал 5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Овал 5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" name="Группа 54"/>
          <p:cNvGrpSpPr/>
          <p:nvPr/>
        </p:nvGrpSpPr>
        <p:grpSpPr>
          <a:xfrm>
            <a:off x="500034" y="5715016"/>
            <a:ext cx="178876" cy="321752"/>
            <a:chOff x="642910" y="5500702"/>
            <a:chExt cx="178876" cy="321752"/>
          </a:xfrm>
        </p:grpSpPr>
        <p:sp>
          <p:nvSpPr>
            <p:cNvPr id="56" name="Овал 5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Овал 5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Овал 5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Овал 5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Овал 5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" name="Группа 60"/>
          <p:cNvGrpSpPr/>
          <p:nvPr/>
        </p:nvGrpSpPr>
        <p:grpSpPr>
          <a:xfrm>
            <a:off x="714348" y="5715016"/>
            <a:ext cx="178876" cy="321752"/>
            <a:chOff x="642910" y="5500702"/>
            <a:chExt cx="178876" cy="321752"/>
          </a:xfrm>
        </p:grpSpPr>
        <p:sp>
          <p:nvSpPr>
            <p:cNvPr id="62" name="Овал 6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Овал 6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Овал 6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5" name="Овал 6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Овал 6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" name="Группа 66"/>
          <p:cNvGrpSpPr/>
          <p:nvPr/>
        </p:nvGrpSpPr>
        <p:grpSpPr>
          <a:xfrm>
            <a:off x="928662" y="5715016"/>
            <a:ext cx="178876" cy="321752"/>
            <a:chOff x="642910" y="5500702"/>
            <a:chExt cx="178876" cy="321752"/>
          </a:xfrm>
        </p:grpSpPr>
        <p:sp>
          <p:nvSpPr>
            <p:cNvPr id="68" name="Овал 6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Овал 6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Овал 6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Овал 7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Овал 7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" name="Группа 72"/>
          <p:cNvGrpSpPr/>
          <p:nvPr/>
        </p:nvGrpSpPr>
        <p:grpSpPr>
          <a:xfrm>
            <a:off x="1142976" y="5715016"/>
            <a:ext cx="178876" cy="321752"/>
            <a:chOff x="642910" y="5500702"/>
            <a:chExt cx="178876" cy="321752"/>
          </a:xfrm>
        </p:grpSpPr>
        <p:sp>
          <p:nvSpPr>
            <p:cNvPr id="74" name="Овал 7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Овал 7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" name="Овал 7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" name="Овал 7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Овал 7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" name="Группа 78"/>
          <p:cNvGrpSpPr/>
          <p:nvPr/>
        </p:nvGrpSpPr>
        <p:grpSpPr>
          <a:xfrm>
            <a:off x="1357290" y="5715016"/>
            <a:ext cx="178876" cy="321752"/>
            <a:chOff x="642910" y="5500702"/>
            <a:chExt cx="178876" cy="321752"/>
          </a:xfrm>
        </p:grpSpPr>
        <p:sp>
          <p:nvSpPr>
            <p:cNvPr id="80" name="Овал 7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1" name="Овал 8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2" name="Овал 8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3" name="Овал 8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" name="Овал 8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" name="Группа 84"/>
          <p:cNvGrpSpPr/>
          <p:nvPr/>
        </p:nvGrpSpPr>
        <p:grpSpPr>
          <a:xfrm>
            <a:off x="1571604" y="5715016"/>
            <a:ext cx="178876" cy="321752"/>
            <a:chOff x="642910" y="5500702"/>
            <a:chExt cx="178876" cy="321752"/>
          </a:xfrm>
        </p:grpSpPr>
        <p:sp>
          <p:nvSpPr>
            <p:cNvPr id="86" name="Овал 8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7" name="Овал 8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" name="Овал 8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9" name="Овал 8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0" name="Овал 8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" name="Группа 90"/>
          <p:cNvGrpSpPr/>
          <p:nvPr/>
        </p:nvGrpSpPr>
        <p:grpSpPr>
          <a:xfrm>
            <a:off x="1785918" y="5715016"/>
            <a:ext cx="178876" cy="321752"/>
            <a:chOff x="642910" y="5500702"/>
            <a:chExt cx="178876" cy="321752"/>
          </a:xfrm>
        </p:grpSpPr>
        <p:sp>
          <p:nvSpPr>
            <p:cNvPr id="92" name="Овал 9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3" name="Овал 9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4" name="Овал 9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5" name="Овал 9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6" name="Овал 9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" name="Группа 96"/>
          <p:cNvGrpSpPr/>
          <p:nvPr/>
        </p:nvGrpSpPr>
        <p:grpSpPr>
          <a:xfrm>
            <a:off x="2000232" y="5715016"/>
            <a:ext cx="178876" cy="321752"/>
            <a:chOff x="642910" y="5500702"/>
            <a:chExt cx="178876" cy="321752"/>
          </a:xfrm>
        </p:grpSpPr>
        <p:sp>
          <p:nvSpPr>
            <p:cNvPr id="98" name="Овал 9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9" name="Овал 9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0" name="Овал 9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1" name="Овал 10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2" name="Овал 10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" name="Группа 102"/>
          <p:cNvGrpSpPr/>
          <p:nvPr/>
        </p:nvGrpSpPr>
        <p:grpSpPr>
          <a:xfrm>
            <a:off x="2214546" y="5715016"/>
            <a:ext cx="178876" cy="321752"/>
            <a:chOff x="642910" y="5500702"/>
            <a:chExt cx="178876" cy="321752"/>
          </a:xfrm>
        </p:grpSpPr>
        <p:sp>
          <p:nvSpPr>
            <p:cNvPr id="104" name="Овал 10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5" name="Овал 10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6" name="Овал 10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7" name="Овал 10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8" name="Овал 10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3" name="Группа 108"/>
          <p:cNvGrpSpPr/>
          <p:nvPr/>
        </p:nvGrpSpPr>
        <p:grpSpPr>
          <a:xfrm>
            <a:off x="2428860" y="5715016"/>
            <a:ext cx="178876" cy="321752"/>
            <a:chOff x="642910" y="5500702"/>
            <a:chExt cx="178876" cy="321752"/>
          </a:xfrm>
        </p:grpSpPr>
        <p:sp>
          <p:nvSpPr>
            <p:cNvPr id="110" name="Овал 10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1" name="Овал 11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2" name="Овал 11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3" name="Овал 11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4" name="Овал 11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5" name="Группа 114"/>
          <p:cNvGrpSpPr/>
          <p:nvPr/>
        </p:nvGrpSpPr>
        <p:grpSpPr>
          <a:xfrm>
            <a:off x="2643174" y="5715016"/>
            <a:ext cx="178876" cy="321752"/>
            <a:chOff x="642910" y="5500702"/>
            <a:chExt cx="178876" cy="321752"/>
          </a:xfrm>
        </p:grpSpPr>
        <p:sp>
          <p:nvSpPr>
            <p:cNvPr id="116" name="Овал 11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7" name="Овал 11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8" name="Овал 11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9" name="Овал 11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0" name="Овал 11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6" name="Группа 120"/>
          <p:cNvGrpSpPr/>
          <p:nvPr/>
        </p:nvGrpSpPr>
        <p:grpSpPr>
          <a:xfrm>
            <a:off x="2857488" y="5715016"/>
            <a:ext cx="178876" cy="321752"/>
            <a:chOff x="642910" y="5500702"/>
            <a:chExt cx="178876" cy="321752"/>
          </a:xfrm>
        </p:grpSpPr>
        <p:sp>
          <p:nvSpPr>
            <p:cNvPr id="122" name="Овал 12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3" name="Овал 12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4" name="Овал 12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5" name="Овал 12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6" name="Овал 12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7" name="Группа 126"/>
          <p:cNvGrpSpPr/>
          <p:nvPr/>
        </p:nvGrpSpPr>
        <p:grpSpPr>
          <a:xfrm>
            <a:off x="3071802" y="5715016"/>
            <a:ext cx="178876" cy="321752"/>
            <a:chOff x="642910" y="5500702"/>
            <a:chExt cx="178876" cy="321752"/>
          </a:xfrm>
        </p:grpSpPr>
        <p:sp>
          <p:nvSpPr>
            <p:cNvPr id="128" name="Овал 12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9" name="Овал 12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0" name="Овал 12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1" name="Овал 13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2" name="Овал 13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0" name="Группа 132"/>
          <p:cNvGrpSpPr/>
          <p:nvPr/>
        </p:nvGrpSpPr>
        <p:grpSpPr>
          <a:xfrm>
            <a:off x="3286116" y="5715016"/>
            <a:ext cx="178876" cy="321752"/>
            <a:chOff x="642910" y="5500702"/>
            <a:chExt cx="178876" cy="321752"/>
          </a:xfrm>
        </p:grpSpPr>
        <p:sp>
          <p:nvSpPr>
            <p:cNvPr id="134" name="Овал 13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5" name="Овал 13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6" name="Овал 13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7" name="Овал 13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8" name="Овал 13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8" name="Группа 138"/>
          <p:cNvGrpSpPr/>
          <p:nvPr/>
        </p:nvGrpSpPr>
        <p:grpSpPr>
          <a:xfrm>
            <a:off x="3500430" y="5715016"/>
            <a:ext cx="178876" cy="321752"/>
            <a:chOff x="642910" y="5500702"/>
            <a:chExt cx="178876" cy="321752"/>
          </a:xfrm>
        </p:grpSpPr>
        <p:sp>
          <p:nvSpPr>
            <p:cNvPr id="140" name="Овал 13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1" name="Овал 14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2" name="Овал 14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3" name="Овал 14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4" name="Овал 14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6" name="Группа 144"/>
          <p:cNvGrpSpPr/>
          <p:nvPr/>
        </p:nvGrpSpPr>
        <p:grpSpPr>
          <a:xfrm>
            <a:off x="3714744" y="5715016"/>
            <a:ext cx="178876" cy="321752"/>
            <a:chOff x="642910" y="5500702"/>
            <a:chExt cx="178876" cy="321752"/>
          </a:xfrm>
        </p:grpSpPr>
        <p:sp>
          <p:nvSpPr>
            <p:cNvPr id="146" name="Овал 14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7" name="Овал 14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8" name="Овал 14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9" name="Овал 14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0" name="Овал 14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8" name="Группа 156"/>
          <p:cNvGrpSpPr/>
          <p:nvPr/>
        </p:nvGrpSpPr>
        <p:grpSpPr>
          <a:xfrm>
            <a:off x="4143372" y="5715016"/>
            <a:ext cx="178876" cy="321752"/>
            <a:chOff x="642910" y="5500702"/>
            <a:chExt cx="178876" cy="321752"/>
          </a:xfrm>
        </p:grpSpPr>
        <p:sp>
          <p:nvSpPr>
            <p:cNvPr id="158" name="Овал 15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9" name="Овал 15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0" name="Овал 15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1" name="Овал 16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2" name="Овал 16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9" name="Группа 162"/>
          <p:cNvGrpSpPr/>
          <p:nvPr/>
        </p:nvGrpSpPr>
        <p:grpSpPr>
          <a:xfrm>
            <a:off x="4357686" y="5715016"/>
            <a:ext cx="178876" cy="321752"/>
            <a:chOff x="642910" y="5500702"/>
            <a:chExt cx="178876" cy="321752"/>
          </a:xfrm>
        </p:grpSpPr>
        <p:sp>
          <p:nvSpPr>
            <p:cNvPr id="164" name="Овал 16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5" name="Овал 16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6" name="Овал 16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7" name="Овал 16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8" name="Овал 16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0" name="Группа 168"/>
          <p:cNvGrpSpPr/>
          <p:nvPr/>
        </p:nvGrpSpPr>
        <p:grpSpPr>
          <a:xfrm>
            <a:off x="4572000" y="5715016"/>
            <a:ext cx="178876" cy="321752"/>
            <a:chOff x="642910" y="5500702"/>
            <a:chExt cx="178876" cy="321752"/>
          </a:xfrm>
        </p:grpSpPr>
        <p:sp>
          <p:nvSpPr>
            <p:cNvPr id="170" name="Овал 16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1" name="Овал 17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2" name="Овал 17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3" name="Овал 17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4" name="Овал 17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75" name="Полилиния 174"/>
          <p:cNvSpPr/>
          <p:nvPr/>
        </p:nvSpPr>
        <p:spPr>
          <a:xfrm>
            <a:off x="3714744" y="-24"/>
            <a:ext cx="5444836" cy="4071966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7" name="Подзаголовок 176"/>
          <p:cNvSpPr>
            <a:spLocks noGrp="1"/>
          </p:cNvSpPr>
          <p:nvPr>
            <p:ph type="body" idx="1"/>
          </p:nvPr>
        </p:nvSpPr>
        <p:spPr>
          <a:xfrm>
            <a:off x="714348" y="285728"/>
            <a:ext cx="7772400" cy="1643074"/>
          </a:xfrm>
          <a:prstGeom prst="round2SameRect">
            <a:avLst>
              <a:gd name="adj1" fmla="val 16667"/>
              <a:gd name="adj2" fmla="val 27273"/>
            </a:avLst>
          </a:prstGeom>
          <a:solidFill>
            <a:srgbClr val="FEE9E2">
              <a:alpha val="51000"/>
            </a:srgbClr>
          </a:solidFill>
        </p:spPr>
        <p:txBody>
          <a:bodyPr>
            <a:normAutofit fontScale="92500" lnSpcReduction="10000"/>
          </a:bodyPr>
          <a:lstStyle/>
          <a:p>
            <a:pPr algn="ctr"/>
            <a:r>
              <a:rPr lang="uk-UA" sz="3200" b="1" i="1" dirty="0" smtClean="0">
                <a:solidFill>
                  <a:schemeClr val="accent2">
                    <a:lumMod val="75000"/>
                  </a:schemeClr>
                </a:solidFill>
              </a:rPr>
              <a:t>Художні засоби архітектури:</a:t>
            </a:r>
            <a:r>
              <a:rPr lang="ru-RU" sz="3600" dirty="0" smtClean="0"/>
              <a:t> </a:t>
            </a:r>
          </a:p>
          <a:p>
            <a:pPr algn="ctr"/>
            <a:r>
              <a:rPr lang="ru-RU" sz="2800" dirty="0" err="1" smtClean="0">
                <a:solidFill>
                  <a:schemeClr val="accent2">
                    <a:lumMod val="75000"/>
                  </a:schemeClr>
                </a:solidFill>
              </a:rPr>
              <a:t>композиція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, масштаб, </a:t>
            </a:r>
            <a:r>
              <a:rPr lang="ru-RU" sz="2800" dirty="0" err="1" smtClean="0">
                <a:solidFill>
                  <a:schemeClr val="accent2">
                    <a:lumMod val="75000"/>
                  </a:schemeClr>
                </a:solidFill>
              </a:rPr>
              <a:t>пропорції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, ритм, </a:t>
            </a:r>
            <a:r>
              <a:rPr lang="ru-RU" sz="2800" dirty="0" err="1" smtClean="0">
                <a:solidFill>
                  <a:schemeClr val="accent2">
                    <a:lumMod val="75000"/>
                  </a:schemeClr>
                </a:solidFill>
              </a:rPr>
              <a:t>колір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, фактура</a:t>
            </a:r>
            <a:r>
              <a:rPr lang="uk-UA" sz="2600" b="1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</p:txBody>
      </p:sp>
      <p:graphicFrame>
        <p:nvGraphicFramePr>
          <p:cNvPr id="151" name="Схема 150"/>
          <p:cNvGraphicFramePr/>
          <p:nvPr/>
        </p:nvGraphicFramePr>
        <p:xfrm>
          <a:off x="500034" y="2071678"/>
          <a:ext cx="8001056" cy="4357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" grpId="0" build="p" animBg="1"/>
      <p:bldP spid="177" grpId="1" build="p" animBg="1"/>
      <p:bldGraphic spid="151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олилиния 20"/>
          <p:cNvSpPr/>
          <p:nvPr/>
        </p:nvSpPr>
        <p:spPr>
          <a:xfrm>
            <a:off x="0" y="1000108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олилиния 21"/>
          <p:cNvSpPr/>
          <p:nvPr/>
        </p:nvSpPr>
        <p:spPr>
          <a:xfrm>
            <a:off x="0" y="1142984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олилиния 22"/>
          <p:cNvSpPr/>
          <p:nvPr/>
        </p:nvSpPr>
        <p:spPr>
          <a:xfrm>
            <a:off x="0" y="1285860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олилиния 23"/>
          <p:cNvSpPr/>
          <p:nvPr/>
        </p:nvSpPr>
        <p:spPr>
          <a:xfrm>
            <a:off x="0" y="1428736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олилиния 24"/>
          <p:cNvSpPr/>
          <p:nvPr/>
        </p:nvSpPr>
        <p:spPr>
          <a:xfrm>
            <a:off x="0" y="1571612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олилиния 25"/>
          <p:cNvSpPr/>
          <p:nvPr/>
        </p:nvSpPr>
        <p:spPr>
          <a:xfrm>
            <a:off x="0" y="1714488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олилиния 26"/>
          <p:cNvSpPr/>
          <p:nvPr/>
        </p:nvSpPr>
        <p:spPr>
          <a:xfrm>
            <a:off x="0" y="1857364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4" name="Полилиния 183"/>
          <p:cNvSpPr/>
          <p:nvPr/>
        </p:nvSpPr>
        <p:spPr>
          <a:xfrm>
            <a:off x="-428660" y="-142900"/>
            <a:ext cx="2579688" cy="5634077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2" name="Полилиния 181"/>
          <p:cNvSpPr/>
          <p:nvPr/>
        </p:nvSpPr>
        <p:spPr>
          <a:xfrm>
            <a:off x="0" y="0"/>
            <a:ext cx="2579688" cy="5784294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8" name="Полилиния 177"/>
          <p:cNvSpPr/>
          <p:nvPr/>
        </p:nvSpPr>
        <p:spPr>
          <a:xfrm>
            <a:off x="-19050" y="-300727"/>
            <a:ext cx="2579688" cy="5939528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олилиния 18"/>
          <p:cNvSpPr/>
          <p:nvPr/>
        </p:nvSpPr>
        <p:spPr>
          <a:xfrm>
            <a:off x="3714744" y="-24"/>
            <a:ext cx="5444836" cy="5684710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олилиния 28"/>
          <p:cNvSpPr/>
          <p:nvPr/>
        </p:nvSpPr>
        <p:spPr>
          <a:xfrm>
            <a:off x="3714744" y="-24"/>
            <a:ext cx="5444836" cy="6316370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лилиния 13"/>
          <p:cNvSpPr/>
          <p:nvPr/>
        </p:nvSpPr>
        <p:spPr>
          <a:xfrm>
            <a:off x="3677516" y="0"/>
            <a:ext cx="5444836" cy="6858024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0" name="Прямоугольник 189"/>
          <p:cNvSpPr/>
          <p:nvPr/>
        </p:nvSpPr>
        <p:spPr>
          <a:xfrm>
            <a:off x="0" y="5072074"/>
            <a:ext cx="9144000" cy="1785926"/>
          </a:xfrm>
          <a:prstGeom prst="rect">
            <a:avLst/>
          </a:prstGeom>
          <a:gradFill>
            <a:gsLst>
              <a:gs pos="0">
                <a:srgbClr val="EBB075"/>
              </a:gs>
              <a:gs pos="8000">
                <a:srgbClr val="FEE9E2"/>
              </a:gs>
              <a:gs pos="19000">
                <a:srgbClr val="E79379"/>
              </a:gs>
              <a:gs pos="70000">
                <a:srgbClr val="E4643C"/>
              </a:gs>
              <a:gs pos="100000">
                <a:srgbClr val="6D1311"/>
              </a:gs>
            </a:gsLst>
            <a:lin ang="5400000" scaled="1"/>
          </a:gradFill>
          <a:ln>
            <a:noFill/>
          </a:ln>
          <a:effectLst>
            <a:outerShdw blurRad="1016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i="1" dirty="0" smtClean="0">
                <a:solidFill>
                  <a:schemeClr val="tx1"/>
                </a:solidFill>
              </a:rPr>
              <a:t> </a:t>
            </a:r>
            <a:r>
              <a:rPr lang="uk-UA" sz="2000" b="1" dirty="0" smtClean="0">
                <a:solidFill>
                  <a:schemeClr val="tx1"/>
                </a:solidFill>
              </a:rPr>
              <a:t>Визначте до якого виду архітектури відноситься Львівський національний академічний театр опери і балету ім. С. Крушельницької та </a:t>
            </a:r>
            <a:r>
              <a:rPr lang="ru-RU" sz="2000" b="1" dirty="0" err="1" smtClean="0">
                <a:solidFill>
                  <a:schemeClr val="tx1"/>
                </a:solidFill>
              </a:rPr>
              <a:t>Михайлівський</a:t>
            </a:r>
            <a:r>
              <a:rPr lang="ru-RU" sz="2000" b="1" dirty="0" smtClean="0">
                <a:solidFill>
                  <a:schemeClr val="tx1"/>
                </a:solidFill>
              </a:rPr>
              <a:t> золотоверхий собор у </a:t>
            </a:r>
            <a:r>
              <a:rPr lang="ru-RU" sz="2000" b="1" dirty="0" err="1" smtClean="0">
                <a:solidFill>
                  <a:schemeClr val="tx1"/>
                </a:solidFill>
              </a:rPr>
              <a:t>Києві</a:t>
            </a:r>
            <a:r>
              <a:rPr lang="ru-RU" sz="2000" b="1" dirty="0" smtClean="0">
                <a:solidFill>
                  <a:schemeClr val="tx1"/>
                </a:solidFill>
              </a:rPr>
              <a:t>, </a:t>
            </a:r>
            <a:r>
              <a:rPr lang="ru-RU" sz="2000" b="1" dirty="0" err="1" smtClean="0">
                <a:solidFill>
                  <a:schemeClr val="tx1"/>
                </a:solidFill>
              </a:rPr>
              <a:t>побудований</a:t>
            </a:r>
            <a:r>
              <a:rPr lang="ru-RU" sz="2000" b="1" dirty="0" smtClean="0">
                <a:solidFill>
                  <a:schemeClr val="tx1"/>
                </a:solidFill>
              </a:rPr>
              <a:t> 1113 р.</a:t>
            </a:r>
            <a:r>
              <a:rPr lang="uk-UA" sz="2000" b="1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8" name="Полилиния 17"/>
          <p:cNvSpPr/>
          <p:nvPr/>
        </p:nvSpPr>
        <p:spPr>
          <a:xfrm>
            <a:off x="3699196" y="9501"/>
            <a:ext cx="5444836" cy="4601858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олилиния 29"/>
          <p:cNvSpPr/>
          <p:nvPr/>
        </p:nvSpPr>
        <p:spPr>
          <a:xfrm>
            <a:off x="3714744" y="-24"/>
            <a:ext cx="5444836" cy="5143536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35"/>
          <p:cNvGrpSpPr/>
          <p:nvPr/>
        </p:nvGrpSpPr>
        <p:grpSpPr>
          <a:xfrm>
            <a:off x="71406" y="5715016"/>
            <a:ext cx="178876" cy="321752"/>
            <a:chOff x="642910" y="5500702"/>
            <a:chExt cx="178876" cy="321752"/>
          </a:xfrm>
        </p:grpSpPr>
        <p:sp>
          <p:nvSpPr>
            <p:cNvPr id="31" name="Овал 30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Овал 32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Овал 33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Овал 34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" name="Группа 48"/>
          <p:cNvGrpSpPr/>
          <p:nvPr/>
        </p:nvGrpSpPr>
        <p:grpSpPr>
          <a:xfrm>
            <a:off x="285720" y="5715016"/>
            <a:ext cx="178876" cy="321752"/>
            <a:chOff x="642910" y="5500702"/>
            <a:chExt cx="178876" cy="321752"/>
          </a:xfrm>
        </p:grpSpPr>
        <p:sp>
          <p:nvSpPr>
            <p:cNvPr id="50" name="Овал 4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Овал 5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Овал 5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Овал 5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Овал 5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" name="Группа 54"/>
          <p:cNvGrpSpPr/>
          <p:nvPr/>
        </p:nvGrpSpPr>
        <p:grpSpPr>
          <a:xfrm>
            <a:off x="500034" y="5715016"/>
            <a:ext cx="178876" cy="321752"/>
            <a:chOff x="642910" y="5500702"/>
            <a:chExt cx="178876" cy="321752"/>
          </a:xfrm>
        </p:grpSpPr>
        <p:sp>
          <p:nvSpPr>
            <p:cNvPr id="56" name="Овал 5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Овал 5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Овал 5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Овал 5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Овал 5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" name="Группа 60"/>
          <p:cNvGrpSpPr/>
          <p:nvPr/>
        </p:nvGrpSpPr>
        <p:grpSpPr>
          <a:xfrm>
            <a:off x="714348" y="5715016"/>
            <a:ext cx="178876" cy="321752"/>
            <a:chOff x="642910" y="5500702"/>
            <a:chExt cx="178876" cy="321752"/>
          </a:xfrm>
        </p:grpSpPr>
        <p:sp>
          <p:nvSpPr>
            <p:cNvPr id="62" name="Овал 6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Овал 6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Овал 6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5" name="Овал 6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Овал 6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" name="Группа 66"/>
          <p:cNvGrpSpPr/>
          <p:nvPr/>
        </p:nvGrpSpPr>
        <p:grpSpPr>
          <a:xfrm>
            <a:off x="928662" y="5715016"/>
            <a:ext cx="178876" cy="321752"/>
            <a:chOff x="642910" y="5500702"/>
            <a:chExt cx="178876" cy="321752"/>
          </a:xfrm>
        </p:grpSpPr>
        <p:sp>
          <p:nvSpPr>
            <p:cNvPr id="68" name="Овал 6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Овал 6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Овал 6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Овал 7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Овал 7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" name="Группа 72"/>
          <p:cNvGrpSpPr/>
          <p:nvPr/>
        </p:nvGrpSpPr>
        <p:grpSpPr>
          <a:xfrm>
            <a:off x="1142976" y="5715016"/>
            <a:ext cx="178876" cy="321752"/>
            <a:chOff x="642910" y="5500702"/>
            <a:chExt cx="178876" cy="321752"/>
          </a:xfrm>
        </p:grpSpPr>
        <p:sp>
          <p:nvSpPr>
            <p:cNvPr id="74" name="Овал 7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Овал 7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" name="Овал 7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" name="Овал 7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Овал 7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" name="Группа 78"/>
          <p:cNvGrpSpPr/>
          <p:nvPr/>
        </p:nvGrpSpPr>
        <p:grpSpPr>
          <a:xfrm>
            <a:off x="1357290" y="5715016"/>
            <a:ext cx="178876" cy="321752"/>
            <a:chOff x="642910" y="5500702"/>
            <a:chExt cx="178876" cy="321752"/>
          </a:xfrm>
        </p:grpSpPr>
        <p:sp>
          <p:nvSpPr>
            <p:cNvPr id="80" name="Овал 7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1" name="Овал 8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2" name="Овал 8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3" name="Овал 8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" name="Овал 8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" name="Группа 84"/>
          <p:cNvGrpSpPr/>
          <p:nvPr/>
        </p:nvGrpSpPr>
        <p:grpSpPr>
          <a:xfrm>
            <a:off x="1571604" y="5715016"/>
            <a:ext cx="178876" cy="321752"/>
            <a:chOff x="642910" y="5500702"/>
            <a:chExt cx="178876" cy="321752"/>
          </a:xfrm>
        </p:grpSpPr>
        <p:sp>
          <p:nvSpPr>
            <p:cNvPr id="86" name="Овал 8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7" name="Овал 8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" name="Овал 8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9" name="Овал 8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0" name="Овал 8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" name="Группа 90"/>
          <p:cNvGrpSpPr/>
          <p:nvPr/>
        </p:nvGrpSpPr>
        <p:grpSpPr>
          <a:xfrm>
            <a:off x="1785918" y="5715016"/>
            <a:ext cx="178876" cy="321752"/>
            <a:chOff x="642910" y="5500702"/>
            <a:chExt cx="178876" cy="321752"/>
          </a:xfrm>
        </p:grpSpPr>
        <p:sp>
          <p:nvSpPr>
            <p:cNvPr id="92" name="Овал 9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3" name="Овал 9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4" name="Овал 9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5" name="Овал 9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6" name="Овал 9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" name="Группа 96"/>
          <p:cNvGrpSpPr/>
          <p:nvPr/>
        </p:nvGrpSpPr>
        <p:grpSpPr>
          <a:xfrm>
            <a:off x="2000232" y="5715016"/>
            <a:ext cx="178876" cy="321752"/>
            <a:chOff x="642910" y="5500702"/>
            <a:chExt cx="178876" cy="321752"/>
          </a:xfrm>
        </p:grpSpPr>
        <p:sp>
          <p:nvSpPr>
            <p:cNvPr id="98" name="Овал 9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9" name="Овал 9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0" name="Овал 9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1" name="Овал 10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2" name="Овал 10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" name="Группа 102"/>
          <p:cNvGrpSpPr/>
          <p:nvPr/>
        </p:nvGrpSpPr>
        <p:grpSpPr>
          <a:xfrm>
            <a:off x="2214546" y="5715016"/>
            <a:ext cx="178876" cy="321752"/>
            <a:chOff x="642910" y="5500702"/>
            <a:chExt cx="178876" cy="321752"/>
          </a:xfrm>
        </p:grpSpPr>
        <p:sp>
          <p:nvSpPr>
            <p:cNvPr id="104" name="Овал 10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5" name="Овал 10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6" name="Овал 10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7" name="Овал 10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8" name="Овал 10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3" name="Группа 108"/>
          <p:cNvGrpSpPr/>
          <p:nvPr/>
        </p:nvGrpSpPr>
        <p:grpSpPr>
          <a:xfrm>
            <a:off x="2428860" y="5715016"/>
            <a:ext cx="178876" cy="321752"/>
            <a:chOff x="642910" y="5500702"/>
            <a:chExt cx="178876" cy="321752"/>
          </a:xfrm>
        </p:grpSpPr>
        <p:sp>
          <p:nvSpPr>
            <p:cNvPr id="110" name="Овал 10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1" name="Овал 11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2" name="Овал 11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3" name="Овал 11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4" name="Овал 11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5" name="Группа 114"/>
          <p:cNvGrpSpPr/>
          <p:nvPr/>
        </p:nvGrpSpPr>
        <p:grpSpPr>
          <a:xfrm>
            <a:off x="2643174" y="5715016"/>
            <a:ext cx="178876" cy="321752"/>
            <a:chOff x="642910" y="5500702"/>
            <a:chExt cx="178876" cy="321752"/>
          </a:xfrm>
        </p:grpSpPr>
        <p:sp>
          <p:nvSpPr>
            <p:cNvPr id="116" name="Овал 11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7" name="Овал 11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8" name="Овал 11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9" name="Овал 11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0" name="Овал 11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6" name="Группа 120"/>
          <p:cNvGrpSpPr/>
          <p:nvPr/>
        </p:nvGrpSpPr>
        <p:grpSpPr>
          <a:xfrm>
            <a:off x="2857488" y="5715016"/>
            <a:ext cx="178876" cy="321752"/>
            <a:chOff x="642910" y="5500702"/>
            <a:chExt cx="178876" cy="321752"/>
          </a:xfrm>
        </p:grpSpPr>
        <p:sp>
          <p:nvSpPr>
            <p:cNvPr id="122" name="Овал 12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3" name="Овал 12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4" name="Овал 12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5" name="Овал 12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6" name="Овал 12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7" name="Группа 126"/>
          <p:cNvGrpSpPr/>
          <p:nvPr/>
        </p:nvGrpSpPr>
        <p:grpSpPr>
          <a:xfrm>
            <a:off x="3071802" y="5715016"/>
            <a:ext cx="178876" cy="321752"/>
            <a:chOff x="642910" y="5500702"/>
            <a:chExt cx="178876" cy="321752"/>
          </a:xfrm>
        </p:grpSpPr>
        <p:sp>
          <p:nvSpPr>
            <p:cNvPr id="128" name="Овал 12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9" name="Овал 12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0" name="Овал 12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1" name="Овал 13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2" name="Овал 13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0" name="Группа 132"/>
          <p:cNvGrpSpPr/>
          <p:nvPr/>
        </p:nvGrpSpPr>
        <p:grpSpPr>
          <a:xfrm>
            <a:off x="3286116" y="5715016"/>
            <a:ext cx="178876" cy="321752"/>
            <a:chOff x="642910" y="5500702"/>
            <a:chExt cx="178876" cy="321752"/>
          </a:xfrm>
        </p:grpSpPr>
        <p:sp>
          <p:nvSpPr>
            <p:cNvPr id="134" name="Овал 13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5" name="Овал 13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6" name="Овал 13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7" name="Овал 13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8" name="Овал 13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8" name="Группа 138"/>
          <p:cNvGrpSpPr/>
          <p:nvPr/>
        </p:nvGrpSpPr>
        <p:grpSpPr>
          <a:xfrm>
            <a:off x="3500430" y="5715016"/>
            <a:ext cx="178876" cy="321752"/>
            <a:chOff x="642910" y="5500702"/>
            <a:chExt cx="178876" cy="321752"/>
          </a:xfrm>
        </p:grpSpPr>
        <p:sp>
          <p:nvSpPr>
            <p:cNvPr id="140" name="Овал 13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1" name="Овал 14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2" name="Овал 14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3" name="Овал 14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4" name="Овал 14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6" name="Группа 144"/>
          <p:cNvGrpSpPr/>
          <p:nvPr/>
        </p:nvGrpSpPr>
        <p:grpSpPr>
          <a:xfrm>
            <a:off x="3714744" y="5715016"/>
            <a:ext cx="178876" cy="321752"/>
            <a:chOff x="642910" y="5500702"/>
            <a:chExt cx="178876" cy="321752"/>
          </a:xfrm>
        </p:grpSpPr>
        <p:sp>
          <p:nvSpPr>
            <p:cNvPr id="146" name="Овал 14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7" name="Овал 14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8" name="Овал 14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9" name="Овал 14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0" name="Овал 14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7" name="Группа 150"/>
          <p:cNvGrpSpPr/>
          <p:nvPr/>
        </p:nvGrpSpPr>
        <p:grpSpPr>
          <a:xfrm>
            <a:off x="3929058" y="5715016"/>
            <a:ext cx="178876" cy="321752"/>
            <a:chOff x="642910" y="5500702"/>
            <a:chExt cx="178876" cy="321752"/>
          </a:xfrm>
        </p:grpSpPr>
        <p:sp>
          <p:nvSpPr>
            <p:cNvPr id="152" name="Овал 15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3" name="Овал 15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4" name="Овал 15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5" name="Овал 15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6" name="Овал 15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8" name="Группа 156"/>
          <p:cNvGrpSpPr/>
          <p:nvPr/>
        </p:nvGrpSpPr>
        <p:grpSpPr>
          <a:xfrm>
            <a:off x="4143372" y="5715016"/>
            <a:ext cx="178876" cy="321752"/>
            <a:chOff x="642910" y="5500702"/>
            <a:chExt cx="178876" cy="321752"/>
          </a:xfrm>
        </p:grpSpPr>
        <p:sp>
          <p:nvSpPr>
            <p:cNvPr id="158" name="Овал 15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9" name="Овал 15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0" name="Овал 15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1" name="Овал 16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2" name="Овал 16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9" name="Группа 162"/>
          <p:cNvGrpSpPr/>
          <p:nvPr/>
        </p:nvGrpSpPr>
        <p:grpSpPr>
          <a:xfrm>
            <a:off x="4357686" y="5715016"/>
            <a:ext cx="178876" cy="321752"/>
            <a:chOff x="642910" y="5500702"/>
            <a:chExt cx="178876" cy="321752"/>
          </a:xfrm>
        </p:grpSpPr>
        <p:sp>
          <p:nvSpPr>
            <p:cNvPr id="164" name="Овал 16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5" name="Овал 16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6" name="Овал 16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7" name="Овал 16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8" name="Овал 16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0" name="Группа 168"/>
          <p:cNvGrpSpPr/>
          <p:nvPr/>
        </p:nvGrpSpPr>
        <p:grpSpPr>
          <a:xfrm>
            <a:off x="4572000" y="5715016"/>
            <a:ext cx="178876" cy="321752"/>
            <a:chOff x="642910" y="5500702"/>
            <a:chExt cx="178876" cy="321752"/>
          </a:xfrm>
        </p:grpSpPr>
        <p:sp>
          <p:nvSpPr>
            <p:cNvPr id="170" name="Овал 16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1" name="Овал 17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2" name="Овал 17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3" name="Овал 17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4" name="Овал 17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75" name="Полилиния 174"/>
          <p:cNvSpPr/>
          <p:nvPr/>
        </p:nvSpPr>
        <p:spPr>
          <a:xfrm>
            <a:off x="3714744" y="-24"/>
            <a:ext cx="5444836" cy="4071966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7" name="Подзаголовок 176"/>
          <p:cNvSpPr>
            <a:spLocks noGrp="1"/>
          </p:cNvSpPr>
          <p:nvPr>
            <p:ph type="body" idx="1"/>
          </p:nvPr>
        </p:nvSpPr>
        <p:spPr>
          <a:xfrm>
            <a:off x="785786" y="357167"/>
            <a:ext cx="7772400" cy="714379"/>
          </a:xfrm>
          <a:prstGeom prst="round2SameRect">
            <a:avLst>
              <a:gd name="adj1" fmla="val 16667"/>
              <a:gd name="adj2" fmla="val 27273"/>
            </a:avLst>
          </a:prstGeom>
          <a:solidFill>
            <a:srgbClr val="FEE9E2">
              <a:alpha val="51000"/>
            </a:srgbClr>
          </a:solidFill>
        </p:spPr>
        <p:txBody>
          <a:bodyPr>
            <a:noAutofit/>
          </a:bodyPr>
          <a:lstStyle/>
          <a:p>
            <a:endParaRPr lang="uk-UA" b="1" dirty="0" smtClean="0">
              <a:solidFill>
                <a:schemeClr val="bg1"/>
              </a:solidFill>
            </a:endParaRPr>
          </a:p>
          <a:p>
            <a:endParaRPr lang="uk-UA" b="1" dirty="0" smtClean="0">
              <a:solidFill>
                <a:schemeClr val="bg1"/>
              </a:solidFill>
            </a:endParaRPr>
          </a:p>
          <a:p>
            <a:endParaRPr lang="uk-UA" b="1" dirty="0" smtClean="0">
              <a:solidFill>
                <a:schemeClr val="bg1"/>
              </a:solidFill>
            </a:endParaRPr>
          </a:p>
          <a:p>
            <a:endParaRPr lang="uk-UA" b="1" dirty="0" smtClean="0">
              <a:solidFill>
                <a:schemeClr val="bg1"/>
              </a:solidFill>
            </a:endParaRPr>
          </a:p>
          <a:p>
            <a:endParaRPr lang="uk-UA" b="1" dirty="0" smtClean="0">
              <a:solidFill>
                <a:schemeClr val="bg1"/>
              </a:solidFill>
            </a:endParaRPr>
          </a:p>
          <a:p>
            <a:pPr algn="ctr"/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</a:rPr>
              <a:t> </a:t>
            </a:r>
            <a:r>
              <a:rPr lang="uk-UA" sz="3200" b="1" dirty="0" smtClean="0">
                <a:solidFill>
                  <a:schemeClr val="accent2">
                    <a:lumMod val="75000"/>
                  </a:schemeClr>
                </a:solidFill>
              </a:rPr>
              <a:t>Архітектура об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</a:rPr>
              <a:t>’</a:t>
            </a:r>
            <a:r>
              <a:rPr lang="uk-UA" sz="3200" b="1" dirty="0" smtClean="0">
                <a:solidFill>
                  <a:schemeClr val="accent2">
                    <a:lumMod val="75000"/>
                  </a:schemeClr>
                </a:solidFill>
              </a:rPr>
              <a:t>ємних форм</a:t>
            </a:r>
            <a:endParaRPr lang="uk-UA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157" name="Схема 156"/>
          <p:cNvGraphicFramePr/>
          <p:nvPr/>
        </p:nvGraphicFramePr>
        <p:xfrm>
          <a:off x="214282" y="1214422"/>
          <a:ext cx="8786874" cy="5143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217" name="Рисунок 1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20" y="1285860"/>
            <a:ext cx="2571768" cy="1985644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00760" y="1214422"/>
            <a:ext cx="2881306" cy="216098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9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" grpId="0" animBg="1"/>
      <p:bldP spid="177" grpId="0" build="p" animBg="1"/>
      <p:bldGraphic spid="157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олилиния 28"/>
          <p:cNvSpPr/>
          <p:nvPr/>
        </p:nvSpPr>
        <p:spPr>
          <a:xfrm>
            <a:off x="3714744" y="-24"/>
            <a:ext cx="5444836" cy="6316370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лилиния 13"/>
          <p:cNvSpPr/>
          <p:nvPr/>
        </p:nvSpPr>
        <p:spPr>
          <a:xfrm>
            <a:off x="3677516" y="0"/>
            <a:ext cx="5444836" cy="6858024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олилиния 25"/>
          <p:cNvSpPr/>
          <p:nvPr/>
        </p:nvSpPr>
        <p:spPr>
          <a:xfrm>
            <a:off x="0" y="1714488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олилиния 24"/>
          <p:cNvSpPr/>
          <p:nvPr/>
        </p:nvSpPr>
        <p:spPr>
          <a:xfrm>
            <a:off x="0" y="1571612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олилиния 26"/>
          <p:cNvSpPr/>
          <p:nvPr/>
        </p:nvSpPr>
        <p:spPr>
          <a:xfrm>
            <a:off x="0" y="1857364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олилиния 20"/>
          <p:cNvSpPr/>
          <p:nvPr/>
        </p:nvSpPr>
        <p:spPr>
          <a:xfrm>
            <a:off x="0" y="1000108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олилиния 21"/>
          <p:cNvSpPr/>
          <p:nvPr/>
        </p:nvSpPr>
        <p:spPr>
          <a:xfrm>
            <a:off x="0" y="1142984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олилиния 22"/>
          <p:cNvSpPr/>
          <p:nvPr/>
        </p:nvSpPr>
        <p:spPr>
          <a:xfrm>
            <a:off x="0" y="1285860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олилиния 23"/>
          <p:cNvSpPr/>
          <p:nvPr/>
        </p:nvSpPr>
        <p:spPr>
          <a:xfrm>
            <a:off x="0" y="1428736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олилиния 18"/>
          <p:cNvSpPr/>
          <p:nvPr/>
        </p:nvSpPr>
        <p:spPr>
          <a:xfrm>
            <a:off x="3714744" y="-24"/>
            <a:ext cx="5444836" cy="5684710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олилиния 17"/>
          <p:cNvSpPr/>
          <p:nvPr/>
        </p:nvSpPr>
        <p:spPr>
          <a:xfrm>
            <a:off x="3699164" y="0"/>
            <a:ext cx="5444836" cy="4601858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олилиния 29"/>
          <p:cNvSpPr/>
          <p:nvPr/>
        </p:nvSpPr>
        <p:spPr>
          <a:xfrm>
            <a:off x="3714744" y="-24"/>
            <a:ext cx="5444836" cy="5143536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5" name="Полилиния 174"/>
          <p:cNvSpPr/>
          <p:nvPr/>
        </p:nvSpPr>
        <p:spPr>
          <a:xfrm>
            <a:off x="3714744" y="-24"/>
            <a:ext cx="5444836" cy="4071966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9" name="Полилиния 188"/>
          <p:cNvSpPr/>
          <p:nvPr/>
        </p:nvSpPr>
        <p:spPr>
          <a:xfrm>
            <a:off x="-560903" y="-42556"/>
            <a:ext cx="2579688" cy="5429288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4" name="Полилиния 183"/>
          <p:cNvSpPr/>
          <p:nvPr/>
        </p:nvSpPr>
        <p:spPr>
          <a:xfrm>
            <a:off x="-428660" y="-142900"/>
            <a:ext cx="2579688" cy="5634077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2" name="Полилиния 181"/>
          <p:cNvSpPr/>
          <p:nvPr/>
        </p:nvSpPr>
        <p:spPr>
          <a:xfrm>
            <a:off x="-285784" y="-231204"/>
            <a:ext cx="2579688" cy="5784294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1" name="Полилиния 180"/>
          <p:cNvSpPr/>
          <p:nvPr/>
        </p:nvSpPr>
        <p:spPr>
          <a:xfrm>
            <a:off x="-142908" y="-268224"/>
            <a:ext cx="2579688" cy="5859415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8" name="Полилиния 177"/>
          <p:cNvSpPr/>
          <p:nvPr/>
        </p:nvSpPr>
        <p:spPr>
          <a:xfrm>
            <a:off x="-19050" y="-300727"/>
            <a:ext cx="2579688" cy="5939528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0" name="Прямоугольник 189"/>
          <p:cNvSpPr/>
          <p:nvPr/>
        </p:nvSpPr>
        <p:spPr>
          <a:xfrm>
            <a:off x="0" y="0"/>
            <a:ext cx="9144000" cy="857232"/>
          </a:xfrm>
          <a:prstGeom prst="rect">
            <a:avLst/>
          </a:prstGeom>
          <a:gradFill>
            <a:gsLst>
              <a:gs pos="0">
                <a:srgbClr val="EBB075"/>
              </a:gs>
              <a:gs pos="8000">
                <a:srgbClr val="FEE9E2"/>
              </a:gs>
              <a:gs pos="19000">
                <a:srgbClr val="E79379"/>
              </a:gs>
              <a:gs pos="70000">
                <a:srgbClr val="E4643C"/>
              </a:gs>
              <a:gs pos="100000">
                <a:srgbClr val="6D1311"/>
              </a:gs>
            </a:gsLst>
            <a:lin ang="5400000" scaled="1"/>
          </a:gradFill>
          <a:ln>
            <a:noFill/>
          </a:ln>
          <a:effectLst>
            <a:outerShdw blurRad="1016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err="1" smtClean="0">
                <a:solidFill>
                  <a:schemeClr val="bg1"/>
                </a:solidFill>
              </a:rPr>
              <a:t>Ландшафтна</a:t>
            </a:r>
            <a:r>
              <a:rPr lang="ru-RU" sz="3600" b="1" dirty="0" smtClean="0">
                <a:solidFill>
                  <a:schemeClr val="bg1"/>
                </a:solidFill>
              </a:rPr>
              <a:t> </a:t>
            </a:r>
            <a:r>
              <a:rPr lang="ru-RU" sz="3600" b="1" dirty="0" err="1" smtClean="0">
                <a:solidFill>
                  <a:schemeClr val="bg1"/>
                </a:solidFill>
              </a:rPr>
              <a:t>архітектура</a:t>
            </a:r>
            <a:endParaRPr lang="ru-RU" sz="3600" b="1" dirty="0">
              <a:solidFill>
                <a:schemeClr val="bg1"/>
              </a:solidFill>
            </a:endParaRPr>
          </a:p>
        </p:txBody>
      </p:sp>
      <p:grpSp>
        <p:nvGrpSpPr>
          <p:cNvPr id="2" name="Группа 35"/>
          <p:cNvGrpSpPr/>
          <p:nvPr/>
        </p:nvGrpSpPr>
        <p:grpSpPr>
          <a:xfrm>
            <a:off x="2071670" y="6357958"/>
            <a:ext cx="178876" cy="321752"/>
            <a:chOff x="642910" y="5500702"/>
            <a:chExt cx="178876" cy="321752"/>
          </a:xfrm>
        </p:grpSpPr>
        <p:sp>
          <p:nvSpPr>
            <p:cNvPr id="31" name="Овал 30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Овал 32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Овал 33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Овал 34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" name="Группа 48"/>
          <p:cNvGrpSpPr/>
          <p:nvPr/>
        </p:nvGrpSpPr>
        <p:grpSpPr>
          <a:xfrm>
            <a:off x="2285984" y="6357958"/>
            <a:ext cx="178876" cy="321752"/>
            <a:chOff x="642910" y="5500702"/>
            <a:chExt cx="178876" cy="321752"/>
          </a:xfrm>
        </p:grpSpPr>
        <p:sp>
          <p:nvSpPr>
            <p:cNvPr id="50" name="Овал 4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Овал 5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Овал 5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Овал 5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Овал 5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" name="Группа 54"/>
          <p:cNvGrpSpPr/>
          <p:nvPr/>
        </p:nvGrpSpPr>
        <p:grpSpPr>
          <a:xfrm>
            <a:off x="2500298" y="6357958"/>
            <a:ext cx="178876" cy="321752"/>
            <a:chOff x="642910" y="5500702"/>
            <a:chExt cx="178876" cy="321752"/>
          </a:xfrm>
        </p:grpSpPr>
        <p:sp>
          <p:nvSpPr>
            <p:cNvPr id="56" name="Овал 5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Овал 5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Овал 5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Овал 5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Овал 5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" name="Группа 60"/>
          <p:cNvGrpSpPr/>
          <p:nvPr/>
        </p:nvGrpSpPr>
        <p:grpSpPr>
          <a:xfrm>
            <a:off x="2714612" y="6357958"/>
            <a:ext cx="178876" cy="321752"/>
            <a:chOff x="642910" y="5500702"/>
            <a:chExt cx="178876" cy="321752"/>
          </a:xfrm>
        </p:grpSpPr>
        <p:sp>
          <p:nvSpPr>
            <p:cNvPr id="62" name="Овал 6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Овал 6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Овал 6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5" name="Овал 6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Овал 6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" name="Группа 66"/>
          <p:cNvGrpSpPr/>
          <p:nvPr/>
        </p:nvGrpSpPr>
        <p:grpSpPr>
          <a:xfrm>
            <a:off x="2928926" y="6357958"/>
            <a:ext cx="178876" cy="321752"/>
            <a:chOff x="642910" y="5500702"/>
            <a:chExt cx="178876" cy="321752"/>
          </a:xfrm>
        </p:grpSpPr>
        <p:sp>
          <p:nvSpPr>
            <p:cNvPr id="68" name="Овал 6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Овал 6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Овал 6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Овал 7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Овал 7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" name="Группа 72"/>
          <p:cNvGrpSpPr/>
          <p:nvPr/>
        </p:nvGrpSpPr>
        <p:grpSpPr>
          <a:xfrm>
            <a:off x="3143240" y="6357958"/>
            <a:ext cx="178876" cy="321752"/>
            <a:chOff x="642910" y="5500702"/>
            <a:chExt cx="178876" cy="321752"/>
          </a:xfrm>
        </p:grpSpPr>
        <p:sp>
          <p:nvSpPr>
            <p:cNvPr id="74" name="Овал 7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Овал 7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" name="Овал 7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" name="Овал 7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Овал 7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" name="Группа 78"/>
          <p:cNvGrpSpPr/>
          <p:nvPr/>
        </p:nvGrpSpPr>
        <p:grpSpPr>
          <a:xfrm>
            <a:off x="3357554" y="6357958"/>
            <a:ext cx="178876" cy="321752"/>
            <a:chOff x="642910" y="5500702"/>
            <a:chExt cx="178876" cy="321752"/>
          </a:xfrm>
        </p:grpSpPr>
        <p:sp>
          <p:nvSpPr>
            <p:cNvPr id="80" name="Овал 7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1" name="Овал 8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2" name="Овал 8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3" name="Овал 8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" name="Овал 8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" name="Группа 84"/>
          <p:cNvGrpSpPr/>
          <p:nvPr/>
        </p:nvGrpSpPr>
        <p:grpSpPr>
          <a:xfrm>
            <a:off x="3571868" y="6357958"/>
            <a:ext cx="178876" cy="321752"/>
            <a:chOff x="642910" y="5500702"/>
            <a:chExt cx="178876" cy="321752"/>
          </a:xfrm>
        </p:grpSpPr>
        <p:sp>
          <p:nvSpPr>
            <p:cNvPr id="86" name="Овал 8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7" name="Овал 8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" name="Овал 8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9" name="Овал 8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0" name="Овал 8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" name="Группа 90"/>
          <p:cNvGrpSpPr/>
          <p:nvPr/>
        </p:nvGrpSpPr>
        <p:grpSpPr>
          <a:xfrm>
            <a:off x="3786182" y="6357958"/>
            <a:ext cx="178876" cy="321752"/>
            <a:chOff x="642910" y="5500702"/>
            <a:chExt cx="178876" cy="321752"/>
          </a:xfrm>
        </p:grpSpPr>
        <p:sp>
          <p:nvSpPr>
            <p:cNvPr id="92" name="Овал 9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3" name="Овал 9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4" name="Овал 9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5" name="Овал 9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6" name="Овал 9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" name="Группа 96"/>
          <p:cNvGrpSpPr/>
          <p:nvPr/>
        </p:nvGrpSpPr>
        <p:grpSpPr>
          <a:xfrm>
            <a:off x="4000496" y="6357958"/>
            <a:ext cx="178876" cy="321752"/>
            <a:chOff x="642910" y="5500702"/>
            <a:chExt cx="178876" cy="321752"/>
          </a:xfrm>
        </p:grpSpPr>
        <p:sp>
          <p:nvSpPr>
            <p:cNvPr id="98" name="Овал 9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9" name="Овал 9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0" name="Овал 9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1" name="Овал 10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2" name="Овал 10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" name="Группа 102"/>
          <p:cNvGrpSpPr/>
          <p:nvPr/>
        </p:nvGrpSpPr>
        <p:grpSpPr>
          <a:xfrm>
            <a:off x="4214810" y="6357958"/>
            <a:ext cx="178876" cy="321752"/>
            <a:chOff x="642910" y="5500702"/>
            <a:chExt cx="178876" cy="321752"/>
          </a:xfrm>
        </p:grpSpPr>
        <p:sp>
          <p:nvSpPr>
            <p:cNvPr id="104" name="Овал 10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5" name="Овал 10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6" name="Овал 10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7" name="Овал 10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8" name="Овал 10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3" name="Группа 108"/>
          <p:cNvGrpSpPr/>
          <p:nvPr/>
        </p:nvGrpSpPr>
        <p:grpSpPr>
          <a:xfrm>
            <a:off x="4429124" y="6357958"/>
            <a:ext cx="178876" cy="321752"/>
            <a:chOff x="642910" y="5500702"/>
            <a:chExt cx="178876" cy="321752"/>
          </a:xfrm>
        </p:grpSpPr>
        <p:sp>
          <p:nvSpPr>
            <p:cNvPr id="110" name="Овал 10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1" name="Овал 11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2" name="Овал 11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3" name="Овал 11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4" name="Овал 11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5" name="Группа 114"/>
          <p:cNvGrpSpPr/>
          <p:nvPr/>
        </p:nvGrpSpPr>
        <p:grpSpPr>
          <a:xfrm>
            <a:off x="4643438" y="6357958"/>
            <a:ext cx="178876" cy="321752"/>
            <a:chOff x="642910" y="5500702"/>
            <a:chExt cx="178876" cy="321752"/>
          </a:xfrm>
        </p:grpSpPr>
        <p:sp>
          <p:nvSpPr>
            <p:cNvPr id="116" name="Овал 11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7" name="Овал 11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8" name="Овал 11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9" name="Овал 11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0" name="Овал 11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6" name="Группа 120"/>
          <p:cNvGrpSpPr/>
          <p:nvPr/>
        </p:nvGrpSpPr>
        <p:grpSpPr>
          <a:xfrm>
            <a:off x="4857752" y="6357958"/>
            <a:ext cx="178876" cy="321752"/>
            <a:chOff x="642910" y="5500702"/>
            <a:chExt cx="178876" cy="321752"/>
          </a:xfrm>
        </p:grpSpPr>
        <p:sp>
          <p:nvSpPr>
            <p:cNvPr id="122" name="Овал 12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3" name="Овал 12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4" name="Овал 12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5" name="Овал 12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6" name="Овал 12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7" name="Группа 126"/>
          <p:cNvGrpSpPr/>
          <p:nvPr/>
        </p:nvGrpSpPr>
        <p:grpSpPr>
          <a:xfrm>
            <a:off x="5072066" y="6357958"/>
            <a:ext cx="178876" cy="321752"/>
            <a:chOff x="642910" y="5500702"/>
            <a:chExt cx="178876" cy="321752"/>
          </a:xfrm>
        </p:grpSpPr>
        <p:sp>
          <p:nvSpPr>
            <p:cNvPr id="128" name="Овал 12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9" name="Овал 12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0" name="Овал 12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1" name="Овал 13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2" name="Овал 13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0" name="Группа 132"/>
          <p:cNvGrpSpPr/>
          <p:nvPr/>
        </p:nvGrpSpPr>
        <p:grpSpPr>
          <a:xfrm>
            <a:off x="5286380" y="6357958"/>
            <a:ext cx="178876" cy="321752"/>
            <a:chOff x="642910" y="5500702"/>
            <a:chExt cx="178876" cy="321752"/>
          </a:xfrm>
        </p:grpSpPr>
        <p:sp>
          <p:nvSpPr>
            <p:cNvPr id="134" name="Овал 13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5" name="Овал 13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6" name="Овал 13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7" name="Овал 13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8" name="Овал 13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8" name="Группа 138"/>
          <p:cNvGrpSpPr/>
          <p:nvPr/>
        </p:nvGrpSpPr>
        <p:grpSpPr>
          <a:xfrm>
            <a:off x="5500694" y="6357958"/>
            <a:ext cx="178876" cy="321752"/>
            <a:chOff x="642910" y="5500702"/>
            <a:chExt cx="178876" cy="321752"/>
          </a:xfrm>
        </p:grpSpPr>
        <p:sp>
          <p:nvSpPr>
            <p:cNvPr id="140" name="Овал 13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1" name="Овал 14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2" name="Овал 14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3" name="Овал 14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4" name="Овал 14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6" name="Группа 144"/>
          <p:cNvGrpSpPr/>
          <p:nvPr/>
        </p:nvGrpSpPr>
        <p:grpSpPr>
          <a:xfrm>
            <a:off x="5715008" y="6357958"/>
            <a:ext cx="178876" cy="321752"/>
            <a:chOff x="642910" y="5500702"/>
            <a:chExt cx="178876" cy="321752"/>
          </a:xfrm>
        </p:grpSpPr>
        <p:sp>
          <p:nvSpPr>
            <p:cNvPr id="146" name="Овал 14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7" name="Овал 14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8" name="Овал 14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9" name="Овал 14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0" name="Овал 14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7" name="Группа 150"/>
          <p:cNvGrpSpPr/>
          <p:nvPr/>
        </p:nvGrpSpPr>
        <p:grpSpPr>
          <a:xfrm>
            <a:off x="5929322" y="6357958"/>
            <a:ext cx="178876" cy="321752"/>
            <a:chOff x="642910" y="5500702"/>
            <a:chExt cx="178876" cy="321752"/>
          </a:xfrm>
        </p:grpSpPr>
        <p:sp>
          <p:nvSpPr>
            <p:cNvPr id="152" name="Овал 15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3" name="Овал 15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4" name="Овал 15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5" name="Овал 15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6" name="Овал 15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8" name="Группа 156"/>
          <p:cNvGrpSpPr/>
          <p:nvPr/>
        </p:nvGrpSpPr>
        <p:grpSpPr>
          <a:xfrm>
            <a:off x="6143636" y="6357958"/>
            <a:ext cx="178876" cy="321752"/>
            <a:chOff x="642910" y="5500702"/>
            <a:chExt cx="178876" cy="321752"/>
          </a:xfrm>
        </p:grpSpPr>
        <p:sp>
          <p:nvSpPr>
            <p:cNvPr id="158" name="Овал 15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9" name="Овал 15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0" name="Овал 15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1" name="Овал 16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2" name="Овал 16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9" name="Группа 162"/>
          <p:cNvGrpSpPr/>
          <p:nvPr/>
        </p:nvGrpSpPr>
        <p:grpSpPr>
          <a:xfrm>
            <a:off x="6357950" y="6357958"/>
            <a:ext cx="178876" cy="321752"/>
            <a:chOff x="642910" y="5500702"/>
            <a:chExt cx="178876" cy="321752"/>
          </a:xfrm>
        </p:grpSpPr>
        <p:sp>
          <p:nvSpPr>
            <p:cNvPr id="164" name="Овал 16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5" name="Овал 16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6" name="Овал 16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7" name="Овал 16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8" name="Овал 16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0" name="Группа 168"/>
          <p:cNvGrpSpPr/>
          <p:nvPr/>
        </p:nvGrpSpPr>
        <p:grpSpPr>
          <a:xfrm>
            <a:off x="6572264" y="6357958"/>
            <a:ext cx="178876" cy="321752"/>
            <a:chOff x="642910" y="5500702"/>
            <a:chExt cx="178876" cy="321752"/>
          </a:xfrm>
        </p:grpSpPr>
        <p:sp>
          <p:nvSpPr>
            <p:cNvPr id="170" name="Овал 16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1" name="Овал 17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2" name="Овал 17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3" name="Овал 17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4" name="Овал 17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0" y="0"/>
            <a:ext cx="18473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MyriadPro-Regular" charset="-5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900" dirty="0" smtClean="0">
              <a:latin typeface="Arial" pitchFamily="34" charset="0"/>
              <a:ea typeface="Calibri" pitchFamily="34" charset="0"/>
              <a:cs typeface="MyriadPro-Regular" charset="-5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MyriadPro-Regular" charset="-5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900" dirty="0" smtClean="0">
              <a:latin typeface="Arial" pitchFamily="34" charset="0"/>
              <a:ea typeface="Calibri" pitchFamily="34" charset="0"/>
              <a:cs typeface="MyriadPro-Regular" charset="-5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MyriadPro-Regular" charset="-5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MyriadPro-Regular" charset="-5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57" name="Схема 156"/>
          <p:cNvGraphicFramePr/>
          <p:nvPr/>
        </p:nvGraphicFramePr>
        <p:xfrm>
          <a:off x="285720" y="1928802"/>
          <a:ext cx="8501122" cy="45005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Рисунок 1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58" y="1000108"/>
            <a:ext cx="3429024" cy="2553528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63" name="Прямоугольник 162"/>
          <p:cNvSpPr/>
          <p:nvPr/>
        </p:nvSpPr>
        <p:spPr>
          <a:xfrm>
            <a:off x="142844" y="3500438"/>
            <a:ext cx="34842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smtClean="0">
                <a:solidFill>
                  <a:schemeClr val="bg1"/>
                </a:solidFill>
              </a:rPr>
              <a:t>Парк «Софіївка». </a:t>
            </a:r>
            <a:r>
              <a:rPr lang="uk-UA" b="1" i="1" dirty="0" smtClean="0">
                <a:solidFill>
                  <a:schemeClr val="bg1"/>
                </a:solidFill>
              </a:rPr>
              <a:t>Умань, Україна</a:t>
            </a:r>
            <a:endParaRPr lang="uk-UA" b="1" dirty="0">
              <a:solidFill>
                <a:schemeClr val="bg1"/>
              </a:solidFill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21993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SchoolBookC"/>
              </a:rPr>
              <a:t>.</a:t>
            </a: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 useBgFill="1">
        <p:nvSpPr>
          <p:cNvPr id="169" name="TextBox 168"/>
          <p:cNvSpPr txBox="1"/>
          <p:nvPr/>
        </p:nvSpPr>
        <p:spPr>
          <a:xfrm>
            <a:off x="5357819" y="928670"/>
            <a:ext cx="3500462" cy="267765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1400" b="1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MyriadPro-Regular"/>
              </a:rPr>
              <a:t>В Україні однією з перлин паркового мистецтва вважають «Софіївку», яка була заснована в 1796 році польським магнатом</a:t>
            </a:r>
            <a:r>
              <a:rPr lang="uk-UA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1400" b="1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MyriadPro-Regular"/>
              </a:rPr>
              <a:t>Станіславом Потоцьким. Парк був названий</a:t>
            </a:r>
            <a:endParaRPr lang="uk-UA" sz="1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1400" b="1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MyriadPro-Regular"/>
              </a:rPr>
              <a:t>так на честь його дружини Софії </a:t>
            </a:r>
            <a:r>
              <a:rPr lang="uk-UA" sz="1400" b="1" dirty="0" err="1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MyriadPro-Regular"/>
              </a:rPr>
              <a:t>Вітт-Потоцької</a:t>
            </a:r>
            <a:r>
              <a:rPr lang="uk-UA" sz="1400" b="1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MyriadPro-Regular"/>
              </a:rPr>
              <a:t>. Це місце приховує свої таємниці.</a:t>
            </a:r>
            <a:endParaRPr lang="uk-UA" sz="1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1400" b="1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MyriadPro-Regular"/>
              </a:rPr>
              <a:t>За задумом архітектора </a:t>
            </a:r>
            <a:r>
              <a:rPr lang="uk-UA" sz="1400" b="1" dirty="0" err="1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MyriadPro-Regular"/>
              </a:rPr>
              <a:t>Людвига</a:t>
            </a:r>
            <a:r>
              <a:rPr lang="uk-UA" sz="1400" b="1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MyriadPro-Regular"/>
              </a:rPr>
              <a:t> </a:t>
            </a:r>
            <a:r>
              <a:rPr lang="uk-UA" sz="1400" b="1" dirty="0" err="1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MyriadPro-Regular"/>
              </a:rPr>
              <a:t>Метцеля«Софіївка</a:t>
            </a:r>
            <a:r>
              <a:rPr lang="uk-UA" sz="1400" b="1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MyriadPro-Regular"/>
              </a:rPr>
              <a:t>» — це ілюстрації до окремих частин поем Гомера «Іліада» та «</a:t>
            </a:r>
            <a:r>
              <a:rPr lang="uk-UA" sz="1400" b="1" dirty="0" err="1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MyriadPro-Regular"/>
              </a:rPr>
              <a:t>Одісея</a:t>
            </a:r>
            <a:r>
              <a:rPr lang="uk-UA" sz="1400" b="1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MyriadPro-Regular"/>
              </a:rPr>
              <a:t>».</a:t>
            </a:r>
            <a:endParaRPr lang="uk-UA" sz="3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" grpId="0" animBg="1"/>
      <p:bldP spid="190" grpId="1" animBg="1"/>
      <p:bldGraphic spid="157" grpId="0">
        <p:bldAsOne/>
      </p:bldGraphic>
      <p:bldP spid="163" grpId="0"/>
      <p:bldP spid="16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олилиния 28"/>
          <p:cNvSpPr/>
          <p:nvPr/>
        </p:nvSpPr>
        <p:spPr>
          <a:xfrm>
            <a:off x="3714744" y="-24"/>
            <a:ext cx="5444836" cy="6316370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лилиния 13"/>
          <p:cNvSpPr/>
          <p:nvPr/>
        </p:nvSpPr>
        <p:spPr>
          <a:xfrm>
            <a:off x="3677516" y="0"/>
            <a:ext cx="5444836" cy="6858024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олилиния 25"/>
          <p:cNvSpPr/>
          <p:nvPr/>
        </p:nvSpPr>
        <p:spPr>
          <a:xfrm>
            <a:off x="0" y="1714488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олилиния 24"/>
          <p:cNvSpPr/>
          <p:nvPr/>
        </p:nvSpPr>
        <p:spPr>
          <a:xfrm>
            <a:off x="0" y="1571612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9" name="Прямоугольник 178"/>
          <p:cNvSpPr/>
          <p:nvPr/>
        </p:nvSpPr>
        <p:spPr>
          <a:xfrm>
            <a:off x="0" y="5929330"/>
            <a:ext cx="9144000" cy="928670"/>
          </a:xfrm>
          <a:prstGeom prst="rect">
            <a:avLst/>
          </a:prstGeom>
          <a:gradFill>
            <a:gsLst>
              <a:gs pos="0">
                <a:srgbClr val="EBB075"/>
              </a:gs>
              <a:gs pos="8000">
                <a:srgbClr val="FEE9E2"/>
              </a:gs>
              <a:gs pos="19000">
                <a:srgbClr val="E79379"/>
              </a:gs>
              <a:gs pos="70000">
                <a:srgbClr val="E4643C"/>
              </a:gs>
              <a:gs pos="100000">
                <a:srgbClr val="6D1311"/>
              </a:gs>
            </a:gsLst>
            <a:lin ang="5400000" scaled="1"/>
          </a:gradFill>
          <a:ln>
            <a:noFill/>
          </a:ln>
          <a:effectLst>
            <a:outerShdw blurRad="1016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олилиния 26"/>
          <p:cNvSpPr/>
          <p:nvPr/>
        </p:nvSpPr>
        <p:spPr>
          <a:xfrm>
            <a:off x="0" y="1857364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олилиния 20"/>
          <p:cNvSpPr/>
          <p:nvPr/>
        </p:nvSpPr>
        <p:spPr>
          <a:xfrm>
            <a:off x="0" y="1000108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олилиния 21"/>
          <p:cNvSpPr/>
          <p:nvPr/>
        </p:nvSpPr>
        <p:spPr>
          <a:xfrm>
            <a:off x="0" y="1142984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олилиния 22"/>
          <p:cNvSpPr/>
          <p:nvPr/>
        </p:nvSpPr>
        <p:spPr>
          <a:xfrm>
            <a:off x="0" y="1285860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олилиния 23"/>
          <p:cNvSpPr/>
          <p:nvPr/>
        </p:nvSpPr>
        <p:spPr>
          <a:xfrm>
            <a:off x="0" y="1428736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олилиния 18"/>
          <p:cNvSpPr/>
          <p:nvPr/>
        </p:nvSpPr>
        <p:spPr>
          <a:xfrm>
            <a:off x="3714744" y="-24"/>
            <a:ext cx="5444836" cy="5684710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олилиния 17"/>
          <p:cNvSpPr/>
          <p:nvPr/>
        </p:nvSpPr>
        <p:spPr>
          <a:xfrm>
            <a:off x="3699196" y="9501"/>
            <a:ext cx="5444836" cy="4601858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олилиния 29"/>
          <p:cNvSpPr/>
          <p:nvPr/>
        </p:nvSpPr>
        <p:spPr>
          <a:xfrm>
            <a:off x="3714744" y="-24"/>
            <a:ext cx="5444836" cy="5143536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5" name="Полилиния 174"/>
          <p:cNvSpPr/>
          <p:nvPr/>
        </p:nvSpPr>
        <p:spPr>
          <a:xfrm>
            <a:off x="3714744" y="-24"/>
            <a:ext cx="5444836" cy="4071966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9" name="Полилиния 188"/>
          <p:cNvSpPr/>
          <p:nvPr/>
        </p:nvSpPr>
        <p:spPr>
          <a:xfrm>
            <a:off x="-560903" y="-42556"/>
            <a:ext cx="2579688" cy="5429288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4" name="Полилиния 183"/>
          <p:cNvSpPr/>
          <p:nvPr/>
        </p:nvSpPr>
        <p:spPr>
          <a:xfrm>
            <a:off x="-428660" y="-142900"/>
            <a:ext cx="2579688" cy="5634077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2" name="Полилиния 181"/>
          <p:cNvSpPr/>
          <p:nvPr/>
        </p:nvSpPr>
        <p:spPr>
          <a:xfrm>
            <a:off x="-285784" y="-231204"/>
            <a:ext cx="2579688" cy="5784294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1" name="Полилиния 180"/>
          <p:cNvSpPr/>
          <p:nvPr/>
        </p:nvSpPr>
        <p:spPr>
          <a:xfrm>
            <a:off x="-142908" y="-268224"/>
            <a:ext cx="2579688" cy="5859415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8" name="Полилиния 177"/>
          <p:cNvSpPr/>
          <p:nvPr/>
        </p:nvSpPr>
        <p:spPr>
          <a:xfrm>
            <a:off x="-19050" y="-300727"/>
            <a:ext cx="2579688" cy="5939528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0" name="Прямоугольник 189"/>
          <p:cNvSpPr/>
          <p:nvPr/>
        </p:nvSpPr>
        <p:spPr>
          <a:xfrm>
            <a:off x="0" y="0"/>
            <a:ext cx="9144000" cy="1000108"/>
          </a:xfrm>
          <a:prstGeom prst="rect">
            <a:avLst/>
          </a:prstGeom>
          <a:gradFill>
            <a:gsLst>
              <a:gs pos="0">
                <a:srgbClr val="EBB075"/>
              </a:gs>
              <a:gs pos="8000">
                <a:srgbClr val="FEE9E2"/>
              </a:gs>
              <a:gs pos="19000">
                <a:srgbClr val="E79379"/>
              </a:gs>
              <a:gs pos="70000">
                <a:srgbClr val="E4643C"/>
              </a:gs>
              <a:gs pos="100000">
                <a:srgbClr val="6D1311"/>
              </a:gs>
            </a:gsLst>
            <a:lin ang="5400000" scaled="1"/>
          </a:gradFill>
          <a:ln>
            <a:noFill/>
          </a:ln>
          <a:effectLst>
            <a:outerShdw blurRad="1016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err="1" smtClean="0">
                <a:solidFill>
                  <a:schemeClr val="bg1"/>
                </a:solidFill>
              </a:rPr>
              <a:t>Містобудування</a:t>
            </a:r>
            <a:endParaRPr lang="ru-RU" sz="4400" b="1" dirty="0">
              <a:solidFill>
                <a:schemeClr val="bg1"/>
              </a:solidFill>
            </a:endParaRPr>
          </a:p>
        </p:txBody>
      </p:sp>
      <p:grpSp>
        <p:nvGrpSpPr>
          <p:cNvPr id="2" name="Группа 35"/>
          <p:cNvGrpSpPr/>
          <p:nvPr/>
        </p:nvGrpSpPr>
        <p:grpSpPr>
          <a:xfrm>
            <a:off x="2071670" y="6357958"/>
            <a:ext cx="178876" cy="321752"/>
            <a:chOff x="642910" y="5500702"/>
            <a:chExt cx="178876" cy="321752"/>
          </a:xfrm>
        </p:grpSpPr>
        <p:sp>
          <p:nvSpPr>
            <p:cNvPr id="31" name="Овал 30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Овал 32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Овал 33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Овал 34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" name="Группа 48"/>
          <p:cNvGrpSpPr/>
          <p:nvPr/>
        </p:nvGrpSpPr>
        <p:grpSpPr>
          <a:xfrm>
            <a:off x="2285984" y="6357958"/>
            <a:ext cx="178876" cy="321752"/>
            <a:chOff x="642910" y="5500702"/>
            <a:chExt cx="178876" cy="321752"/>
          </a:xfrm>
        </p:grpSpPr>
        <p:sp>
          <p:nvSpPr>
            <p:cNvPr id="50" name="Овал 4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Овал 5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Овал 5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Овал 5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Овал 5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" name="Группа 54"/>
          <p:cNvGrpSpPr/>
          <p:nvPr/>
        </p:nvGrpSpPr>
        <p:grpSpPr>
          <a:xfrm>
            <a:off x="2500298" y="6357958"/>
            <a:ext cx="178876" cy="321752"/>
            <a:chOff x="642910" y="5500702"/>
            <a:chExt cx="178876" cy="321752"/>
          </a:xfrm>
        </p:grpSpPr>
        <p:sp>
          <p:nvSpPr>
            <p:cNvPr id="56" name="Овал 5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Овал 5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Овал 5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Овал 5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Овал 5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" name="Группа 60"/>
          <p:cNvGrpSpPr/>
          <p:nvPr/>
        </p:nvGrpSpPr>
        <p:grpSpPr>
          <a:xfrm>
            <a:off x="2714612" y="6357958"/>
            <a:ext cx="178876" cy="321752"/>
            <a:chOff x="642910" y="5500702"/>
            <a:chExt cx="178876" cy="321752"/>
          </a:xfrm>
        </p:grpSpPr>
        <p:sp>
          <p:nvSpPr>
            <p:cNvPr id="62" name="Овал 6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Овал 6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Овал 6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5" name="Овал 6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Овал 6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" name="Группа 66"/>
          <p:cNvGrpSpPr/>
          <p:nvPr/>
        </p:nvGrpSpPr>
        <p:grpSpPr>
          <a:xfrm>
            <a:off x="2928926" y="6357958"/>
            <a:ext cx="178876" cy="321752"/>
            <a:chOff x="642910" y="5500702"/>
            <a:chExt cx="178876" cy="321752"/>
          </a:xfrm>
        </p:grpSpPr>
        <p:sp>
          <p:nvSpPr>
            <p:cNvPr id="68" name="Овал 6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Овал 6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Овал 6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Овал 7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Овал 7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" name="Группа 72"/>
          <p:cNvGrpSpPr/>
          <p:nvPr/>
        </p:nvGrpSpPr>
        <p:grpSpPr>
          <a:xfrm>
            <a:off x="3143240" y="6357958"/>
            <a:ext cx="178876" cy="321752"/>
            <a:chOff x="642910" y="5500702"/>
            <a:chExt cx="178876" cy="321752"/>
          </a:xfrm>
        </p:grpSpPr>
        <p:sp>
          <p:nvSpPr>
            <p:cNvPr id="74" name="Овал 7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Овал 7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" name="Овал 7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" name="Овал 7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Овал 7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" name="Группа 78"/>
          <p:cNvGrpSpPr/>
          <p:nvPr/>
        </p:nvGrpSpPr>
        <p:grpSpPr>
          <a:xfrm>
            <a:off x="3357554" y="6357958"/>
            <a:ext cx="178876" cy="321752"/>
            <a:chOff x="642910" y="5500702"/>
            <a:chExt cx="178876" cy="321752"/>
          </a:xfrm>
        </p:grpSpPr>
        <p:sp>
          <p:nvSpPr>
            <p:cNvPr id="80" name="Овал 7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1" name="Овал 8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2" name="Овал 8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3" name="Овал 8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" name="Овал 8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" name="Группа 84"/>
          <p:cNvGrpSpPr/>
          <p:nvPr/>
        </p:nvGrpSpPr>
        <p:grpSpPr>
          <a:xfrm>
            <a:off x="3571868" y="6357958"/>
            <a:ext cx="178876" cy="321752"/>
            <a:chOff x="642910" y="5500702"/>
            <a:chExt cx="178876" cy="321752"/>
          </a:xfrm>
        </p:grpSpPr>
        <p:sp>
          <p:nvSpPr>
            <p:cNvPr id="86" name="Овал 8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7" name="Овал 8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" name="Овал 8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9" name="Овал 8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0" name="Овал 8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" name="Группа 90"/>
          <p:cNvGrpSpPr/>
          <p:nvPr/>
        </p:nvGrpSpPr>
        <p:grpSpPr>
          <a:xfrm>
            <a:off x="3786182" y="6357958"/>
            <a:ext cx="178876" cy="321752"/>
            <a:chOff x="642910" y="5500702"/>
            <a:chExt cx="178876" cy="321752"/>
          </a:xfrm>
        </p:grpSpPr>
        <p:sp>
          <p:nvSpPr>
            <p:cNvPr id="92" name="Овал 9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3" name="Овал 9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4" name="Овал 9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5" name="Овал 9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6" name="Овал 9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" name="Группа 96"/>
          <p:cNvGrpSpPr/>
          <p:nvPr/>
        </p:nvGrpSpPr>
        <p:grpSpPr>
          <a:xfrm>
            <a:off x="4000496" y="6357958"/>
            <a:ext cx="178876" cy="321752"/>
            <a:chOff x="642910" y="5500702"/>
            <a:chExt cx="178876" cy="321752"/>
          </a:xfrm>
        </p:grpSpPr>
        <p:sp>
          <p:nvSpPr>
            <p:cNvPr id="98" name="Овал 9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9" name="Овал 9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0" name="Овал 9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1" name="Овал 10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2" name="Овал 10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" name="Группа 102"/>
          <p:cNvGrpSpPr/>
          <p:nvPr/>
        </p:nvGrpSpPr>
        <p:grpSpPr>
          <a:xfrm>
            <a:off x="4214810" y="6357958"/>
            <a:ext cx="178876" cy="321752"/>
            <a:chOff x="642910" y="5500702"/>
            <a:chExt cx="178876" cy="321752"/>
          </a:xfrm>
        </p:grpSpPr>
        <p:sp>
          <p:nvSpPr>
            <p:cNvPr id="104" name="Овал 10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5" name="Овал 10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6" name="Овал 10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7" name="Овал 10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8" name="Овал 10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3" name="Группа 108"/>
          <p:cNvGrpSpPr/>
          <p:nvPr/>
        </p:nvGrpSpPr>
        <p:grpSpPr>
          <a:xfrm>
            <a:off x="4429124" y="6357958"/>
            <a:ext cx="178876" cy="321752"/>
            <a:chOff x="642910" y="5500702"/>
            <a:chExt cx="178876" cy="321752"/>
          </a:xfrm>
        </p:grpSpPr>
        <p:sp>
          <p:nvSpPr>
            <p:cNvPr id="110" name="Овал 10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1" name="Овал 11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2" name="Овал 11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3" name="Овал 11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4" name="Овал 11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5" name="Группа 114"/>
          <p:cNvGrpSpPr/>
          <p:nvPr/>
        </p:nvGrpSpPr>
        <p:grpSpPr>
          <a:xfrm>
            <a:off x="4643438" y="6357958"/>
            <a:ext cx="178876" cy="321752"/>
            <a:chOff x="642910" y="5500702"/>
            <a:chExt cx="178876" cy="321752"/>
          </a:xfrm>
        </p:grpSpPr>
        <p:sp>
          <p:nvSpPr>
            <p:cNvPr id="116" name="Овал 11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7" name="Овал 11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8" name="Овал 11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9" name="Овал 11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0" name="Овал 11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6" name="Группа 120"/>
          <p:cNvGrpSpPr/>
          <p:nvPr/>
        </p:nvGrpSpPr>
        <p:grpSpPr>
          <a:xfrm>
            <a:off x="4857752" y="6357958"/>
            <a:ext cx="178876" cy="321752"/>
            <a:chOff x="642910" y="5500702"/>
            <a:chExt cx="178876" cy="321752"/>
          </a:xfrm>
        </p:grpSpPr>
        <p:sp>
          <p:nvSpPr>
            <p:cNvPr id="122" name="Овал 12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3" name="Овал 12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4" name="Овал 12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5" name="Овал 12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6" name="Овал 12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7" name="Группа 126"/>
          <p:cNvGrpSpPr/>
          <p:nvPr/>
        </p:nvGrpSpPr>
        <p:grpSpPr>
          <a:xfrm>
            <a:off x="5072066" y="6357958"/>
            <a:ext cx="178876" cy="321752"/>
            <a:chOff x="642910" y="5500702"/>
            <a:chExt cx="178876" cy="321752"/>
          </a:xfrm>
        </p:grpSpPr>
        <p:sp>
          <p:nvSpPr>
            <p:cNvPr id="128" name="Овал 12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9" name="Овал 12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0" name="Овал 12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1" name="Овал 13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2" name="Овал 13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0" name="Группа 132"/>
          <p:cNvGrpSpPr/>
          <p:nvPr/>
        </p:nvGrpSpPr>
        <p:grpSpPr>
          <a:xfrm>
            <a:off x="5286380" y="6357958"/>
            <a:ext cx="178876" cy="321752"/>
            <a:chOff x="642910" y="5500702"/>
            <a:chExt cx="178876" cy="321752"/>
          </a:xfrm>
        </p:grpSpPr>
        <p:sp>
          <p:nvSpPr>
            <p:cNvPr id="134" name="Овал 13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5" name="Овал 13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6" name="Овал 13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7" name="Овал 13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8" name="Овал 13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8" name="Группа 138"/>
          <p:cNvGrpSpPr/>
          <p:nvPr/>
        </p:nvGrpSpPr>
        <p:grpSpPr>
          <a:xfrm>
            <a:off x="5500694" y="6357958"/>
            <a:ext cx="178876" cy="321752"/>
            <a:chOff x="642910" y="5500702"/>
            <a:chExt cx="178876" cy="321752"/>
          </a:xfrm>
        </p:grpSpPr>
        <p:sp>
          <p:nvSpPr>
            <p:cNvPr id="140" name="Овал 13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1" name="Овал 14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2" name="Овал 14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3" name="Овал 14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4" name="Овал 14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6" name="Группа 144"/>
          <p:cNvGrpSpPr/>
          <p:nvPr/>
        </p:nvGrpSpPr>
        <p:grpSpPr>
          <a:xfrm>
            <a:off x="5715008" y="6357958"/>
            <a:ext cx="178876" cy="321752"/>
            <a:chOff x="642910" y="5500702"/>
            <a:chExt cx="178876" cy="321752"/>
          </a:xfrm>
        </p:grpSpPr>
        <p:sp>
          <p:nvSpPr>
            <p:cNvPr id="146" name="Овал 14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7" name="Овал 14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8" name="Овал 14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9" name="Овал 14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0" name="Овал 14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7" name="Группа 150"/>
          <p:cNvGrpSpPr/>
          <p:nvPr/>
        </p:nvGrpSpPr>
        <p:grpSpPr>
          <a:xfrm>
            <a:off x="5929322" y="6357958"/>
            <a:ext cx="178876" cy="321752"/>
            <a:chOff x="642910" y="5500702"/>
            <a:chExt cx="178876" cy="321752"/>
          </a:xfrm>
        </p:grpSpPr>
        <p:sp>
          <p:nvSpPr>
            <p:cNvPr id="152" name="Овал 15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3" name="Овал 15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4" name="Овал 15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5" name="Овал 15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6" name="Овал 15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8" name="Группа 156"/>
          <p:cNvGrpSpPr/>
          <p:nvPr/>
        </p:nvGrpSpPr>
        <p:grpSpPr>
          <a:xfrm>
            <a:off x="6143636" y="6357958"/>
            <a:ext cx="178876" cy="321752"/>
            <a:chOff x="642910" y="5500702"/>
            <a:chExt cx="178876" cy="321752"/>
          </a:xfrm>
        </p:grpSpPr>
        <p:sp>
          <p:nvSpPr>
            <p:cNvPr id="158" name="Овал 15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9" name="Овал 15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0" name="Овал 15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1" name="Овал 16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2" name="Овал 16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9" name="Группа 162"/>
          <p:cNvGrpSpPr/>
          <p:nvPr/>
        </p:nvGrpSpPr>
        <p:grpSpPr>
          <a:xfrm>
            <a:off x="6357950" y="6357958"/>
            <a:ext cx="178876" cy="321752"/>
            <a:chOff x="642910" y="5500702"/>
            <a:chExt cx="178876" cy="321752"/>
          </a:xfrm>
        </p:grpSpPr>
        <p:sp>
          <p:nvSpPr>
            <p:cNvPr id="164" name="Овал 16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5" name="Овал 16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6" name="Овал 16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7" name="Овал 16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8" name="Овал 16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0" name="Группа 168"/>
          <p:cNvGrpSpPr/>
          <p:nvPr/>
        </p:nvGrpSpPr>
        <p:grpSpPr>
          <a:xfrm>
            <a:off x="6572264" y="6357958"/>
            <a:ext cx="178876" cy="321752"/>
            <a:chOff x="642910" y="5500702"/>
            <a:chExt cx="178876" cy="321752"/>
          </a:xfrm>
        </p:grpSpPr>
        <p:sp>
          <p:nvSpPr>
            <p:cNvPr id="170" name="Овал 16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1" name="Овал 17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2" name="Овал 17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3" name="Овал 17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4" name="Овал 17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77" name="Фигура, имеющая форму буквы L 176">
            <a:hlinkClick r:id="" action="ppaction://hlinkshowjump?jump=nextslide"/>
          </p:cNvPr>
          <p:cNvSpPr/>
          <p:nvPr/>
        </p:nvSpPr>
        <p:spPr>
          <a:xfrm rot="13688188">
            <a:off x="8403431" y="6340885"/>
            <a:ext cx="290815" cy="324217"/>
          </a:xfrm>
          <a:prstGeom prst="corner">
            <a:avLst>
              <a:gd name="adj1" fmla="val 51886"/>
              <a:gd name="adj2" fmla="val 36977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0" name="Фигура, имеющая форму буквы L 179">
            <a:hlinkClick r:id="" action="ppaction://hlinkshowjump?jump=previousslide"/>
          </p:cNvPr>
          <p:cNvSpPr/>
          <p:nvPr/>
        </p:nvSpPr>
        <p:spPr>
          <a:xfrm rot="7911812" flipH="1">
            <a:off x="8137915" y="6340886"/>
            <a:ext cx="290815" cy="324217"/>
          </a:xfrm>
          <a:prstGeom prst="corner">
            <a:avLst>
              <a:gd name="adj1" fmla="val 51886"/>
              <a:gd name="adj2" fmla="val 36977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0" y="6000768"/>
            <a:ext cx="932359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SchoolBookC"/>
              </a:rPr>
              <a:t>Саме </a:t>
            </a:r>
            <a:r>
              <a:rPr lang="uk-UA" sz="2000" b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SchoolBookC"/>
              </a:rPr>
              <a:t>містобудування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SchoolBookC"/>
              </a:rPr>
              <a:t> охоплює складний процес створення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SchoolBookC"/>
              </a:rPr>
              <a:t> нових міст і селищ, реконструкцію старих</a:t>
            </a: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uk-UA" sz="4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1142984"/>
            <a:ext cx="4429156" cy="3321867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</p:spPr>
      </p:pic>
      <p:sp>
        <p:nvSpPr>
          <p:cNvPr id="163" name="Прямоугольник 162"/>
          <p:cNvSpPr/>
          <p:nvPr/>
        </p:nvSpPr>
        <p:spPr>
          <a:xfrm>
            <a:off x="214282" y="4500570"/>
            <a:ext cx="892971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Штаб-квартира </a:t>
            </a:r>
            <a:r>
              <a:rPr lang="ru-RU" b="1" dirty="0" err="1" smtClean="0">
                <a:solidFill>
                  <a:schemeClr val="bg1"/>
                </a:solidFill>
              </a:rPr>
              <a:t>Fuji</a:t>
            </a:r>
            <a:r>
              <a:rPr lang="ru-RU" b="1" dirty="0" smtClean="0">
                <a:solidFill>
                  <a:schemeClr val="bg1"/>
                </a:solidFill>
              </a:rPr>
              <a:t> TV, </a:t>
            </a:r>
            <a:r>
              <a:rPr lang="ru-RU" b="1" dirty="0" err="1" smtClean="0">
                <a:solidFill>
                  <a:schemeClr val="bg1"/>
                </a:solidFill>
              </a:rPr>
              <a:t>архітектор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Кендзо</a:t>
            </a:r>
            <a:r>
              <a:rPr lang="ru-RU" b="1" dirty="0" smtClean="0">
                <a:solidFill>
                  <a:schemeClr val="bg1"/>
                </a:solidFill>
              </a:rPr>
              <a:t> Танге, стиль </a:t>
            </a:r>
            <a:r>
              <a:rPr lang="ru-RU" b="1" dirty="0" err="1" smtClean="0">
                <a:solidFill>
                  <a:schemeClr val="bg1"/>
                </a:solidFill>
              </a:rPr>
              <a:t>хай-тек</a:t>
            </a:r>
            <a:r>
              <a:rPr lang="ru-RU" b="1" dirty="0" smtClean="0">
                <a:solidFill>
                  <a:schemeClr val="bg1"/>
                </a:solidFill>
              </a:rPr>
              <a:t> – </a:t>
            </a:r>
            <a:r>
              <a:rPr lang="ru-RU" b="1" dirty="0" err="1" smtClean="0">
                <a:solidFill>
                  <a:schemeClr val="bg1"/>
                </a:solidFill>
              </a:rPr>
              <a:t>високі</a:t>
            </a:r>
            <a:r>
              <a:rPr lang="ru-RU" b="1" dirty="0" smtClean="0">
                <a:solidFill>
                  <a:schemeClr val="bg1"/>
                </a:solidFill>
              </a:rPr>
              <a:t>  </a:t>
            </a:r>
            <a:r>
              <a:rPr lang="ru-RU" b="1" dirty="0" err="1" smtClean="0">
                <a:solidFill>
                  <a:schemeClr val="bg1"/>
                </a:solidFill>
              </a:rPr>
              <a:t>технології</a:t>
            </a:r>
            <a:r>
              <a:rPr lang="ru-RU" b="1" dirty="0" smtClean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uk-UA" b="1" dirty="0" smtClean="0">
                <a:solidFill>
                  <a:schemeClr val="bg1"/>
                </a:solidFill>
              </a:rPr>
              <a:t>Серед перших вимог архітектури — зручність і міцність. Навернення до природи, екології, до проблем </a:t>
            </a:r>
            <a:r>
              <a:rPr lang="uk-UA" b="1" dirty="0" err="1" smtClean="0">
                <a:solidFill>
                  <a:schemeClr val="bg1"/>
                </a:solidFill>
              </a:rPr>
              <a:t>зберження</a:t>
            </a:r>
            <a:r>
              <a:rPr lang="uk-UA" b="1" dirty="0" smtClean="0">
                <a:solidFill>
                  <a:schemeClr val="bg1"/>
                </a:solidFill>
              </a:rPr>
              <a:t> навколишнього середовища перероджують і хай-тек. З'явилися особливі форми хай-теку — </a:t>
            </a:r>
            <a:r>
              <a:rPr lang="uk-UA" b="1" dirty="0" err="1" smtClean="0">
                <a:solidFill>
                  <a:schemeClr val="bg1"/>
                </a:solidFill>
              </a:rPr>
              <a:t>біо-тек</a:t>
            </a:r>
            <a:r>
              <a:rPr lang="uk-UA" b="1" dirty="0" smtClean="0">
                <a:solidFill>
                  <a:schemeClr val="bg1"/>
                </a:solidFill>
              </a:rPr>
              <a:t> і </a:t>
            </a:r>
            <a:r>
              <a:rPr lang="uk-UA" b="1" dirty="0" err="1" smtClean="0">
                <a:solidFill>
                  <a:schemeClr val="bg1"/>
                </a:solidFill>
              </a:rPr>
              <a:t>еко-тек</a:t>
            </a:r>
            <a:r>
              <a:rPr lang="uk-UA" b="1" dirty="0" smtClean="0">
                <a:solidFill>
                  <a:schemeClr val="bg1"/>
                </a:solidFill>
              </a:rPr>
              <a:t>, що співіснують з середовищем, шукають шляхів діалогу і порозуміння</a:t>
            </a:r>
            <a:r>
              <a:rPr lang="uk-UA" dirty="0" smtClean="0"/>
              <a:t>. </a:t>
            </a:r>
            <a:endParaRPr lang="uk-UA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" grpId="0" animBg="1"/>
      <p:bldP spid="190" grpId="1" animBg="1"/>
      <p:bldP spid="6145" grpId="0"/>
      <p:bldP spid="16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олилиния 25"/>
          <p:cNvSpPr/>
          <p:nvPr/>
        </p:nvSpPr>
        <p:spPr>
          <a:xfrm>
            <a:off x="0" y="1714488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олилиния 24"/>
          <p:cNvSpPr/>
          <p:nvPr/>
        </p:nvSpPr>
        <p:spPr>
          <a:xfrm>
            <a:off x="0" y="1571612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олилиния 26"/>
          <p:cNvSpPr/>
          <p:nvPr/>
        </p:nvSpPr>
        <p:spPr>
          <a:xfrm>
            <a:off x="0" y="1857364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олилиния 20"/>
          <p:cNvSpPr/>
          <p:nvPr/>
        </p:nvSpPr>
        <p:spPr>
          <a:xfrm>
            <a:off x="0" y="1000108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олилиния 21"/>
          <p:cNvSpPr/>
          <p:nvPr/>
        </p:nvSpPr>
        <p:spPr>
          <a:xfrm>
            <a:off x="0" y="1142984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олилиния 22"/>
          <p:cNvSpPr/>
          <p:nvPr/>
        </p:nvSpPr>
        <p:spPr>
          <a:xfrm>
            <a:off x="0" y="1285860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олилиния 23"/>
          <p:cNvSpPr/>
          <p:nvPr/>
        </p:nvSpPr>
        <p:spPr>
          <a:xfrm>
            <a:off x="0" y="1428736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олилиния 18"/>
          <p:cNvSpPr/>
          <p:nvPr/>
        </p:nvSpPr>
        <p:spPr>
          <a:xfrm>
            <a:off x="3714744" y="-24"/>
            <a:ext cx="5444836" cy="5684710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олилиния 28"/>
          <p:cNvSpPr/>
          <p:nvPr/>
        </p:nvSpPr>
        <p:spPr>
          <a:xfrm>
            <a:off x="3714744" y="-24"/>
            <a:ext cx="5444836" cy="6316370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лилиния 13"/>
          <p:cNvSpPr/>
          <p:nvPr/>
        </p:nvSpPr>
        <p:spPr>
          <a:xfrm>
            <a:off x="3677516" y="0"/>
            <a:ext cx="5444836" cy="6858024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олилиния 17"/>
          <p:cNvSpPr/>
          <p:nvPr/>
        </p:nvSpPr>
        <p:spPr>
          <a:xfrm>
            <a:off x="3699196" y="9501"/>
            <a:ext cx="5444836" cy="4601858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олилиния 29"/>
          <p:cNvSpPr/>
          <p:nvPr/>
        </p:nvSpPr>
        <p:spPr>
          <a:xfrm>
            <a:off x="3714744" y="-24"/>
            <a:ext cx="5444836" cy="5143536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5" name="Полилиния 174"/>
          <p:cNvSpPr/>
          <p:nvPr/>
        </p:nvSpPr>
        <p:spPr>
          <a:xfrm>
            <a:off x="3714744" y="-24"/>
            <a:ext cx="5444836" cy="4071966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3" name="Прямоугольник 182"/>
          <p:cNvSpPr/>
          <p:nvPr/>
        </p:nvSpPr>
        <p:spPr>
          <a:xfrm rot="5400000">
            <a:off x="6322215" y="3607611"/>
            <a:ext cx="5429288" cy="214282"/>
          </a:xfrm>
          <a:prstGeom prst="rect">
            <a:avLst/>
          </a:prstGeom>
          <a:gradFill>
            <a:gsLst>
              <a:gs pos="0">
                <a:srgbClr val="EBB075"/>
              </a:gs>
              <a:gs pos="8000">
                <a:srgbClr val="FEE9E2"/>
              </a:gs>
              <a:gs pos="19000">
                <a:srgbClr val="E79379"/>
              </a:gs>
              <a:gs pos="70000">
                <a:srgbClr val="E4643C"/>
              </a:gs>
              <a:gs pos="100000">
                <a:srgbClr val="6D1311"/>
              </a:gs>
            </a:gsLst>
            <a:lin ang="5400000" scaled="1"/>
          </a:gradFill>
          <a:ln>
            <a:noFill/>
          </a:ln>
          <a:effectLst>
            <a:outerShdw blurRad="1016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9" name="Полилиния 188"/>
          <p:cNvSpPr/>
          <p:nvPr/>
        </p:nvSpPr>
        <p:spPr>
          <a:xfrm>
            <a:off x="-560903" y="-42556"/>
            <a:ext cx="2579688" cy="5429288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4" name="Полилиния 183"/>
          <p:cNvSpPr/>
          <p:nvPr/>
        </p:nvSpPr>
        <p:spPr>
          <a:xfrm>
            <a:off x="-428660" y="-142900"/>
            <a:ext cx="2579688" cy="5634077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2" name="Полилиния 181"/>
          <p:cNvSpPr/>
          <p:nvPr/>
        </p:nvSpPr>
        <p:spPr>
          <a:xfrm>
            <a:off x="-285784" y="-231204"/>
            <a:ext cx="2579688" cy="5784294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1" name="Полилиния 180"/>
          <p:cNvSpPr/>
          <p:nvPr/>
        </p:nvSpPr>
        <p:spPr>
          <a:xfrm>
            <a:off x="-142908" y="-268224"/>
            <a:ext cx="2579688" cy="5859415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8" name="Полилиния 177"/>
          <p:cNvSpPr/>
          <p:nvPr/>
        </p:nvSpPr>
        <p:spPr>
          <a:xfrm>
            <a:off x="-19050" y="-300727"/>
            <a:ext cx="2579688" cy="5939528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0" name="Прямоугольник 179"/>
          <p:cNvSpPr/>
          <p:nvPr/>
        </p:nvSpPr>
        <p:spPr>
          <a:xfrm rot="16200000">
            <a:off x="-2607503" y="3536173"/>
            <a:ext cx="5429288" cy="214282"/>
          </a:xfrm>
          <a:prstGeom prst="rect">
            <a:avLst/>
          </a:prstGeom>
          <a:gradFill>
            <a:gsLst>
              <a:gs pos="0">
                <a:srgbClr val="EBB075"/>
              </a:gs>
              <a:gs pos="8000">
                <a:srgbClr val="FEE9E2"/>
              </a:gs>
              <a:gs pos="19000">
                <a:srgbClr val="E79379"/>
              </a:gs>
              <a:gs pos="70000">
                <a:srgbClr val="E4643C"/>
              </a:gs>
              <a:gs pos="100000">
                <a:srgbClr val="6D1311"/>
              </a:gs>
            </a:gsLst>
            <a:lin ang="5400000" scaled="1"/>
          </a:gradFill>
          <a:ln>
            <a:noFill/>
          </a:ln>
          <a:effectLst>
            <a:outerShdw blurRad="1016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0" name="Прямоугольник 189"/>
          <p:cNvSpPr/>
          <p:nvPr/>
        </p:nvSpPr>
        <p:spPr>
          <a:xfrm>
            <a:off x="0" y="0"/>
            <a:ext cx="9144000" cy="1357298"/>
          </a:xfrm>
          <a:prstGeom prst="rect">
            <a:avLst/>
          </a:prstGeom>
          <a:gradFill>
            <a:gsLst>
              <a:gs pos="0">
                <a:srgbClr val="EBB075"/>
              </a:gs>
              <a:gs pos="8000">
                <a:srgbClr val="FEE9E2"/>
              </a:gs>
              <a:gs pos="19000">
                <a:srgbClr val="E79379"/>
              </a:gs>
              <a:gs pos="70000">
                <a:srgbClr val="E4643C"/>
              </a:gs>
              <a:gs pos="100000">
                <a:srgbClr val="6D1311"/>
              </a:gs>
            </a:gsLst>
            <a:lin ang="5400000" scaled="1"/>
          </a:gradFill>
          <a:ln>
            <a:noFill/>
          </a:ln>
          <a:effectLst>
            <a:outerShdw blurRad="1016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35"/>
          <p:cNvGrpSpPr/>
          <p:nvPr/>
        </p:nvGrpSpPr>
        <p:grpSpPr>
          <a:xfrm>
            <a:off x="142844" y="357166"/>
            <a:ext cx="178876" cy="321752"/>
            <a:chOff x="642910" y="5500702"/>
            <a:chExt cx="178876" cy="321752"/>
          </a:xfrm>
        </p:grpSpPr>
        <p:sp>
          <p:nvSpPr>
            <p:cNvPr id="31" name="Овал 30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Овал 32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Овал 33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Овал 34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" name="Группа 48"/>
          <p:cNvGrpSpPr/>
          <p:nvPr/>
        </p:nvGrpSpPr>
        <p:grpSpPr>
          <a:xfrm>
            <a:off x="357158" y="357166"/>
            <a:ext cx="178876" cy="321752"/>
            <a:chOff x="642910" y="5500702"/>
            <a:chExt cx="178876" cy="321752"/>
          </a:xfrm>
        </p:grpSpPr>
        <p:sp>
          <p:nvSpPr>
            <p:cNvPr id="50" name="Овал 4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Овал 5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Овал 5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Овал 5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Овал 5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" name="Группа 54"/>
          <p:cNvGrpSpPr/>
          <p:nvPr/>
        </p:nvGrpSpPr>
        <p:grpSpPr>
          <a:xfrm>
            <a:off x="571472" y="357166"/>
            <a:ext cx="178876" cy="321752"/>
            <a:chOff x="642910" y="5500702"/>
            <a:chExt cx="178876" cy="321752"/>
          </a:xfrm>
        </p:grpSpPr>
        <p:sp>
          <p:nvSpPr>
            <p:cNvPr id="56" name="Овал 5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Овал 5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Овал 5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Овал 5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Овал 5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" name="Группа 60"/>
          <p:cNvGrpSpPr/>
          <p:nvPr/>
        </p:nvGrpSpPr>
        <p:grpSpPr>
          <a:xfrm>
            <a:off x="785786" y="357166"/>
            <a:ext cx="178876" cy="321752"/>
            <a:chOff x="642910" y="5500702"/>
            <a:chExt cx="178876" cy="321752"/>
          </a:xfrm>
        </p:grpSpPr>
        <p:sp>
          <p:nvSpPr>
            <p:cNvPr id="62" name="Овал 6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Овал 6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Овал 6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5" name="Овал 6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Овал 6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" name="Группа 66"/>
          <p:cNvGrpSpPr/>
          <p:nvPr/>
        </p:nvGrpSpPr>
        <p:grpSpPr>
          <a:xfrm>
            <a:off x="1000100" y="357166"/>
            <a:ext cx="178876" cy="321752"/>
            <a:chOff x="642910" y="5500702"/>
            <a:chExt cx="178876" cy="321752"/>
          </a:xfrm>
        </p:grpSpPr>
        <p:sp>
          <p:nvSpPr>
            <p:cNvPr id="68" name="Овал 6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Овал 6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Овал 6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Овал 7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Овал 7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" name="Группа 72"/>
          <p:cNvGrpSpPr/>
          <p:nvPr/>
        </p:nvGrpSpPr>
        <p:grpSpPr>
          <a:xfrm>
            <a:off x="1214414" y="357166"/>
            <a:ext cx="178876" cy="321752"/>
            <a:chOff x="642910" y="5500702"/>
            <a:chExt cx="178876" cy="321752"/>
          </a:xfrm>
        </p:grpSpPr>
        <p:sp>
          <p:nvSpPr>
            <p:cNvPr id="74" name="Овал 7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Овал 7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" name="Овал 7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" name="Овал 7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Овал 7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" name="Группа 78"/>
          <p:cNvGrpSpPr/>
          <p:nvPr/>
        </p:nvGrpSpPr>
        <p:grpSpPr>
          <a:xfrm>
            <a:off x="1428728" y="357166"/>
            <a:ext cx="178876" cy="321752"/>
            <a:chOff x="642910" y="5500702"/>
            <a:chExt cx="178876" cy="321752"/>
          </a:xfrm>
        </p:grpSpPr>
        <p:sp>
          <p:nvSpPr>
            <p:cNvPr id="80" name="Овал 7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1" name="Овал 8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2" name="Овал 8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3" name="Овал 8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" name="Овал 8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" name="Группа 84"/>
          <p:cNvGrpSpPr/>
          <p:nvPr/>
        </p:nvGrpSpPr>
        <p:grpSpPr>
          <a:xfrm>
            <a:off x="1643042" y="357166"/>
            <a:ext cx="178876" cy="321752"/>
            <a:chOff x="642910" y="5500702"/>
            <a:chExt cx="178876" cy="321752"/>
          </a:xfrm>
        </p:grpSpPr>
        <p:sp>
          <p:nvSpPr>
            <p:cNvPr id="86" name="Овал 8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7" name="Овал 8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" name="Овал 8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9" name="Овал 8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0" name="Овал 8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" name="Группа 90"/>
          <p:cNvGrpSpPr/>
          <p:nvPr/>
        </p:nvGrpSpPr>
        <p:grpSpPr>
          <a:xfrm>
            <a:off x="1857356" y="357166"/>
            <a:ext cx="178876" cy="321752"/>
            <a:chOff x="642910" y="5500702"/>
            <a:chExt cx="178876" cy="321752"/>
          </a:xfrm>
        </p:grpSpPr>
        <p:sp>
          <p:nvSpPr>
            <p:cNvPr id="92" name="Овал 9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3" name="Овал 9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4" name="Овал 9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5" name="Овал 9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6" name="Овал 9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" name="Группа 96"/>
          <p:cNvGrpSpPr/>
          <p:nvPr/>
        </p:nvGrpSpPr>
        <p:grpSpPr>
          <a:xfrm>
            <a:off x="2071670" y="357166"/>
            <a:ext cx="178876" cy="321752"/>
            <a:chOff x="642910" y="5500702"/>
            <a:chExt cx="178876" cy="321752"/>
          </a:xfrm>
        </p:grpSpPr>
        <p:sp>
          <p:nvSpPr>
            <p:cNvPr id="98" name="Овал 9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9" name="Овал 9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0" name="Овал 9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1" name="Овал 10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2" name="Овал 10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" name="Группа 102"/>
          <p:cNvGrpSpPr/>
          <p:nvPr/>
        </p:nvGrpSpPr>
        <p:grpSpPr>
          <a:xfrm>
            <a:off x="2285984" y="357166"/>
            <a:ext cx="178876" cy="321752"/>
            <a:chOff x="642910" y="5500702"/>
            <a:chExt cx="178876" cy="321752"/>
          </a:xfrm>
        </p:grpSpPr>
        <p:sp>
          <p:nvSpPr>
            <p:cNvPr id="104" name="Овал 10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5" name="Овал 10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6" name="Овал 10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7" name="Овал 10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8" name="Овал 10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3" name="Группа 108"/>
          <p:cNvGrpSpPr/>
          <p:nvPr/>
        </p:nvGrpSpPr>
        <p:grpSpPr>
          <a:xfrm>
            <a:off x="2500298" y="357166"/>
            <a:ext cx="178876" cy="321752"/>
            <a:chOff x="642910" y="5500702"/>
            <a:chExt cx="178876" cy="321752"/>
          </a:xfrm>
        </p:grpSpPr>
        <p:sp>
          <p:nvSpPr>
            <p:cNvPr id="110" name="Овал 10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1" name="Овал 11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2" name="Овал 11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3" name="Овал 11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4" name="Овал 11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5" name="Группа 114"/>
          <p:cNvGrpSpPr/>
          <p:nvPr/>
        </p:nvGrpSpPr>
        <p:grpSpPr>
          <a:xfrm>
            <a:off x="2714612" y="357166"/>
            <a:ext cx="178876" cy="321752"/>
            <a:chOff x="642910" y="5500702"/>
            <a:chExt cx="178876" cy="321752"/>
          </a:xfrm>
        </p:grpSpPr>
        <p:sp>
          <p:nvSpPr>
            <p:cNvPr id="116" name="Овал 11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7" name="Овал 11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8" name="Овал 11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9" name="Овал 11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0" name="Овал 11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6" name="Группа 120"/>
          <p:cNvGrpSpPr/>
          <p:nvPr/>
        </p:nvGrpSpPr>
        <p:grpSpPr>
          <a:xfrm>
            <a:off x="2928926" y="357166"/>
            <a:ext cx="178876" cy="321752"/>
            <a:chOff x="642910" y="5500702"/>
            <a:chExt cx="178876" cy="321752"/>
          </a:xfrm>
        </p:grpSpPr>
        <p:sp>
          <p:nvSpPr>
            <p:cNvPr id="122" name="Овал 12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3" name="Овал 12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4" name="Овал 12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5" name="Овал 12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6" name="Овал 12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7" name="Группа 126"/>
          <p:cNvGrpSpPr/>
          <p:nvPr/>
        </p:nvGrpSpPr>
        <p:grpSpPr>
          <a:xfrm>
            <a:off x="3143240" y="357166"/>
            <a:ext cx="178876" cy="321752"/>
            <a:chOff x="642910" y="5500702"/>
            <a:chExt cx="178876" cy="321752"/>
          </a:xfrm>
        </p:grpSpPr>
        <p:sp>
          <p:nvSpPr>
            <p:cNvPr id="128" name="Овал 12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9" name="Овал 12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0" name="Овал 12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1" name="Овал 13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2" name="Овал 13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0" name="Группа 132"/>
          <p:cNvGrpSpPr/>
          <p:nvPr/>
        </p:nvGrpSpPr>
        <p:grpSpPr>
          <a:xfrm>
            <a:off x="3357554" y="357166"/>
            <a:ext cx="178876" cy="321752"/>
            <a:chOff x="642910" y="5500702"/>
            <a:chExt cx="178876" cy="321752"/>
          </a:xfrm>
        </p:grpSpPr>
        <p:sp>
          <p:nvSpPr>
            <p:cNvPr id="134" name="Овал 13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5" name="Овал 13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6" name="Овал 13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7" name="Овал 13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8" name="Овал 13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8" name="Группа 138"/>
          <p:cNvGrpSpPr/>
          <p:nvPr/>
        </p:nvGrpSpPr>
        <p:grpSpPr>
          <a:xfrm>
            <a:off x="3571868" y="357166"/>
            <a:ext cx="178876" cy="321752"/>
            <a:chOff x="642910" y="5500702"/>
            <a:chExt cx="178876" cy="321752"/>
          </a:xfrm>
        </p:grpSpPr>
        <p:sp>
          <p:nvSpPr>
            <p:cNvPr id="140" name="Овал 13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1" name="Овал 14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2" name="Овал 14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3" name="Овал 14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4" name="Овал 14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6" name="Группа 144"/>
          <p:cNvGrpSpPr/>
          <p:nvPr/>
        </p:nvGrpSpPr>
        <p:grpSpPr>
          <a:xfrm>
            <a:off x="3786182" y="357166"/>
            <a:ext cx="178876" cy="321752"/>
            <a:chOff x="642910" y="5500702"/>
            <a:chExt cx="178876" cy="321752"/>
          </a:xfrm>
        </p:grpSpPr>
        <p:sp>
          <p:nvSpPr>
            <p:cNvPr id="146" name="Овал 14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7" name="Овал 14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8" name="Овал 14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9" name="Овал 14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0" name="Овал 14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7" name="Группа 150"/>
          <p:cNvGrpSpPr/>
          <p:nvPr/>
        </p:nvGrpSpPr>
        <p:grpSpPr>
          <a:xfrm>
            <a:off x="4000496" y="357166"/>
            <a:ext cx="178876" cy="321752"/>
            <a:chOff x="642910" y="5500702"/>
            <a:chExt cx="178876" cy="321752"/>
          </a:xfrm>
        </p:grpSpPr>
        <p:sp>
          <p:nvSpPr>
            <p:cNvPr id="152" name="Овал 15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3" name="Овал 15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4" name="Овал 15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5" name="Овал 15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6" name="Овал 15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8" name="Группа 156"/>
          <p:cNvGrpSpPr/>
          <p:nvPr/>
        </p:nvGrpSpPr>
        <p:grpSpPr>
          <a:xfrm>
            <a:off x="4214810" y="357166"/>
            <a:ext cx="178876" cy="321752"/>
            <a:chOff x="642910" y="5500702"/>
            <a:chExt cx="178876" cy="321752"/>
          </a:xfrm>
        </p:grpSpPr>
        <p:sp>
          <p:nvSpPr>
            <p:cNvPr id="158" name="Овал 15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9" name="Овал 15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0" name="Овал 15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1" name="Овал 16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2" name="Овал 16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9" name="Группа 162"/>
          <p:cNvGrpSpPr/>
          <p:nvPr/>
        </p:nvGrpSpPr>
        <p:grpSpPr>
          <a:xfrm>
            <a:off x="4429124" y="357166"/>
            <a:ext cx="178876" cy="321752"/>
            <a:chOff x="642910" y="5500702"/>
            <a:chExt cx="178876" cy="321752"/>
          </a:xfrm>
        </p:grpSpPr>
        <p:sp>
          <p:nvSpPr>
            <p:cNvPr id="164" name="Овал 16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5" name="Овал 16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6" name="Овал 16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7" name="Овал 16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8" name="Овал 16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0" name="Группа 168"/>
          <p:cNvGrpSpPr/>
          <p:nvPr/>
        </p:nvGrpSpPr>
        <p:grpSpPr>
          <a:xfrm>
            <a:off x="4643438" y="357166"/>
            <a:ext cx="178876" cy="321752"/>
            <a:chOff x="642910" y="5500702"/>
            <a:chExt cx="178876" cy="321752"/>
          </a:xfrm>
        </p:grpSpPr>
        <p:sp>
          <p:nvSpPr>
            <p:cNvPr id="170" name="Овал 16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1" name="Овал 17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2" name="Овал 17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3" name="Овал 17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4" name="Овал 17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76" name="Заголовок 175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796908"/>
          </a:xfrm>
          <a:ln>
            <a:noFill/>
          </a:ln>
        </p:spPr>
        <p:txBody>
          <a:bodyPr>
            <a:noAutofit/>
          </a:bodyPr>
          <a:lstStyle/>
          <a:p>
            <a:r>
              <a:rPr lang="ru-RU" sz="3600" b="1" spc="200" dirty="0" smtClean="0">
                <a:ln w="29210">
                  <a:solidFill>
                    <a:srgbClr val="6D1311"/>
                  </a:solidFill>
                </a:ln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Скульптура</a:t>
            </a:r>
            <a:endParaRPr lang="ru-RU" sz="3600" b="1" spc="200" dirty="0">
              <a:ln w="29210">
                <a:solidFill>
                  <a:srgbClr val="6D1311"/>
                </a:solidFill>
              </a:ln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</p:txBody>
      </p:sp>
      <p:sp>
        <p:nvSpPr>
          <p:cNvPr id="179" name="Прямоугольник 178"/>
          <p:cNvSpPr/>
          <p:nvPr/>
        </p:nvSpPr>
        <p:spPr>
          <a:xfrm>
            <a:off x="0" y="5929330"/>
            <a:ext cx="9144000" cy="928670"/>
          </a:xfrm>
          <a:prstGeom prst="rect">
            <a:avLst/>
          </a:prstGeom>
          <a:gradFill>
            <a:gsLst>
              <a:gs pos="0">
                <a:srgbClr val="EBB075"/>
              </a:gs>
              <a:gs pos="8000">
                <a:srgbClr val="FEE9E2"/>
              </a:gs>
              <a:gs pos="19000">
                <a:srgbClr val="E79379"/>
              </a:gs>
              <a:gs pos="70000">
                <a:srgbClr val="E4643C"/>
              </a:gs>
              <a:gs pos="100000">
                <a:srgbClr val="6D1311"/>
              </a:gs>
            </a:gsLst>
            <a:lin ang="5400000" scaled="1"/>
          </a:gradFill>
          <a:ln>
            <a:noFill/>
          </a:ln>
          <a:effectLst>
            <a:outerShdw blurRad="1016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85" name="Фигура, имеющая форму буквы L 184">
            <a:hlinkClick r:id="" action="ppaction://hlinkshowjump?jump=nextslide"/>
          </p:cNvPr>
          <p:cNvSpPr/>
          <p:nvPr/>
        </p:nvSpPr>
        <p:spPr>
          <a:xfrm rot="13688188">
            <a:off x="8403431" y="6340885"/>
            <a:ext cx="290815" cy="324217"/>
          </a:xfrm>
          <a:prstGeom prst="corner">
            <a:avLst>
              <a:gd name="adj1" fmla="val 51886"/>
              <a:gd name="adj2" fmla="val 36977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6" name="Фигура, имеющая форму буквы L 185">
            <a:hlinkClick r:id="" action="ppaction://hlinkshowjump?jump=previousslide"/>
          </p:cNvPr>
          <p:cNvSpPr/>
          <p:nvPr/>
        </p:nvSpPr>
        <p:spPr>
          <a:xfrm rot="7911812" flipH="1">
            <a:off x="8137915" y="6340886"/>
            <a:ext cx="290815" cy="324217"/>
          </a:xfrm>
          <a:prstGeom prst="corner">
            <a:avLst>
              <a:gd name="adj1" fmla="val 51886"/>
              <a:gd name="adj2" fmla="val 36977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3" name="Содержимое 162"/>
          <p:cNvSpPr>
            <a:spLocks noGrp="1"/>
          </p:cNvSpPr>
          <p:nvPr>
            <p:ph idx="1"/>
          </p:nvPr>
        </p:nvSpPr>
        <p:spPr>
          <a:xfrm>
            <a:off x="3214678" y="1600200"/>
            <a:ext cx="5472122" cy="4525963"/>
          </a:xfrm>
        </p:spPr>
        <p:txBody>
          <a:bodyPr/>
          <a:lstStyle/>
          <a:p>
            <a:r>
              <a:rPr lang="uk-UA" sz="2000" b="1" dirty="0" smtClean="0">
                <a:solidFill>
                  <a:schemeClr val="bg1"/>
                </a:solidFill>
              </a:rPr>
              <a:t>Скульптура (з латинської — вирізаю, висікаю) — вид </a:t>
            </a:r>
            <a:r>
              <a:rPr lang="uk-UA" sz="2000" b="1" dirty="0" err="1" smtClean="0">
                <a:solidFill>
                  <a:schemeClr val="bg1"/>
                </a:solidFill>
              </a:rPr>
              <a:t>образотвор-</a:t>
            </a:r>
            <a:endParaRPr lang="uk-UA" sz="2000" b="1" dirty="0" smtClean="0">
              <a:solidFill>
                <a:schemeClr val="bg1"/>
              </a:solidFill>
            </a:endParaRPr>
          </a:p>
          <a:p>
            <a:r>
              <a:rPr lang="uk-UA" sz="2000" b="1" dirty="0" smtClean="0">
                <a:solidFill>
                  <a:schemeClr val="bg1"/>
                </a:solidFill>
              </a:rPr>
              <a:t>чого мистецтва, твори якого мають об’ємну форму й виконуються</a:t>
            </a:r>
          </a:p>
          <a:p>
            <a:r>
              <a:rPr lang="uk-UA" sz="2000" b="1" dirty="0" smtClean="0">
                <a:solidFill>
                  <a:schemeClr val="bg1"/>
                </a:solidFill>
              </a:rPr>
              <a:t>способом витісування, виливання, різьблення, ліплення тощо</a:t>
            </a:r>
          </a:p>
          <a:p>
            <a:r>
              <a:rPr lang="uk-UA" sz="2000" b="1" dirty="0" smtClean="0">
                <a:solidFill>
                  <a:schemeClr val="bg1"/>
                </a:solidFill>
              </a:rPr>
              <a:t>з твердих чи пластичних матеріалів (каменю, металу, дерева,</a:t>
            </a:r>
          </a:p>
          <a:p>
            <a:endParaRPr lang="uk-UA" dirty="0"/>
          </a:p>
        </p:txBody>
      </p:sp>
      <p:pic>
        <p:nvPicPr>
          <p:cNvPr id="1027" name="Рисунок 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500174"/>
            <a:ext cx="3143240" cy="4366342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77" name="Прямоугольник 176"/>
          <p:cNvSpPr/>
          <p:nvPr/>
        </p:nvSpPr>
        <p:spPr>
          <a:xfrm>
            <a:off x="928662" y="6143644"/>
            <a:ext cx="750099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 smtClean="0"/>
              <a:t>А. </a:t>
            </a:r>
            <a:r>
              <a:rPr lang="uk-UA" sz="2000" b="1" dirty="0" err="1" smtClean="0"/>
              <a:t>Коррадіні</a:t>
            </a:r>
            <a:r>
              <a:rPr lang="uk-UA" sz="2000" b="1" dirty="0" smtClean="0"/>
              <a:t>. «Цнота». </a:t>
            </a:r>
            <a:r>
              <a:rPr lang="uk-UA" sz="2000" b="1" i="1" dirty="0" smtClean="0"/>
              <a:t>Неаполь, Італія</a:t>
            </a:r>
            <a:r>
              <a:rPr lang="uk-UA" sz="2000" b="1" dirty="0" smtClean="0"/>
              <a:t> </a:t>
            </a:r>
            <a:endParaRPr lang="uk-UA" sz="2000" b="1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" grpId="0"/>
      <p:bldP spid="176" grpId="1"/>
      <p:bldP spid="163" grpId="0" build="p"/>
      <p:bldP spid="177" grpId="0"/>
    </p:bldLst>
  </p:timing>
</p:sld>
</file>

<file path=ppt/theme/theme1.xml><?xml version="1.0" encoding="utf-8"?>
<a:theme xmlns:a="http://schemas.openxmlformats.org/drawingml/2006/main" name="Тема6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Тема6</Template>
  <TotalTime>1090</TotalTime>
  <Words>639</Words>
  <Application>Microsoft Office PowerPoint</Application>
  <PresentationFormat>Экран (4:3)</PresentationFormat>
  <Paragraphs>111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Тема6</vt:lpstr>
      <vt:lpstr>Тема:  Візуальні мистецтва</vt:lpstr>
      <vt:lpstr>  Мета:  Повторити, узагальнити знання про архітектуру та скульптуру як вид просторового мистецтва;               Ознайомити з пам’ятками архітектури, скульптури Стародавнього світу;                Дати поняття про архітектурний стиль;        Формувати художній смак;        Вчити розуміти мистецькі твори.   </vt:lpstr>
      <vt:lpstr>“…Спробуйте зрозуміти життя. Якщо у вас є очі, ви будете гарним архітектором. Якщо ви сліпий, тим гірше для вас, змінюйте професію. Архітектура - це життя. Її не вивчають у школі. Її відчувають! Це усе, що я можу вам сказати”      Ле Корбюзьє.</vt:lpstr>
      <vt:lpstr>Слайд 4</vt:lpstr>
      <vt:lpstr>Слайд 5</vt:lpstr>
      <vt:lpstr>Слайд 6</vt:lpstr>
      <vt:lpstr>Слайд 7</vt:lpstr>
      <vt:lpstr>Слайд 8</vt:lpstr>
      <vt:lpstr>Скульптура</vt:lpstr>
      <vt:lpstr>    «Не важко писати фарбами повітряні хмари чи пухнасте хутро і легке мереживо, а ось перетворити мармур у хмари чи хутро — це тріумф художника, для якого немає нічого неможливого».  Дослідниця мистецтва Н. Дмитрієва </vt:lpstr>
      <vt:lpstr>Мозковий штурм</vt:lpstr>
      <vt:lpstr>Види скульптури Рельєф — скульптурне зображення на площині, яке частково виступає над нею. </vt:lpstr>
      <vt:lpstr>Подивіться на зображення скульптур.  Яке враження вони справляють на вас?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Види і мова мистецтва</dc:title>
  <dc:creator>777</dc:creator>
  <cp:lastModifiedBy>777</cp:lastModifiedBy>
  <cp:revision>21</cp:revision>
  <dcterms:created xsi:type="dcterms:W3CDTF">2010-02-22T18:54:57Z</dcterms:created>
  <dcterms:modified xsi:type="dcterms:W3CDTF">2010-03-01T21:13:53Z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TC300090791049</vt:lpwstr>
  </property>
</Properties>
</file>