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4" r:id="rId4"/>
    <p:sldId id="269" r:id="rId5"/>
    <p:sldId id="262" r:id="rId6"/>
    <p:sldId id="258" r:id="rId7"/>
    <p:sldId id="261" r:id="rId8"/>
    <p:sldId id="259" r:id="rId9"/>
    <p:sldId id="270" r:id="rId10"/>
    <p:sldId id="271" r:id="rId11"/>
    <p:sldId id="275" r:id="rId12"/>
    <p:sldId id="272" r:id="rId13"/>
    <p:sldId id="273" r:id="rId14"/>
    <p:sldId id="274" r:id="rId15"/>
    <p:sldId id="279" r:id="rId16"/>
    <p:sldId id="277" r:id="rId17"/>
    <p:sldId id="278" r:id="rId18"/>
    <p:sldId id="265" r:id="rId19"/>
    <p:sldId id="281" r:id="rId20"/>
    <p:sldId id="280" r:id="rId21"/>
    <p:sldId id="282" r:id="rId22"/>
    <p:sldId id="260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11"/>
    <a:srgbClr val="FFFF99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BF0EE-4EFF-4E8E-8129-F412A2673458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9F6BC36-2310-49EF-90DB-2A7237C1E0E6}">
      <dgm:prSet phldrT="[Текст]"/>
      <dgm:spPr/>
      <dgm:t>
        <a:bodyPr/>
        <a:lstStyle/>
        <a:p>
          <a:r>
            <a:rPr lang="uk-UA" dirty="0" smtClean="0"/>
            <a:t>Графіка</a:t>
          </a:r>
          <a:endParaRPr lang="uk-UA" dirty="0"/>
        </a:p>
      </dgm:t>
    </dgm:pt>
    <dgm:pt modelId="{3DD8FCF7-021E-4466-BABA-E416B44FC191}" type="parTrans" cxnId="{231D5FCA-21FE-44CE-8C28-F622F21BFA88}">
      <dgm:prSet/>
      <dgm:spPr/>
      <dgm:t>
        <a:bodyPr/>
        <a:lstStyle/>
        <a:p>
          <a:endParaRPr lang="uk-UA"/>
        </a:p>
      </dgm:t>
    </dgm:pt>
    <dgm:pt modelId="{0370BA24-FD95-4557-9010-4FCC3EBA724D}" type="sibTrans" cxnId="{231D5FCA-21FE-44CE-8C28-F622F21BFA88}">
      <dgm:prSet/>
      <dgm:spPr/>
      <dgm:t>
        <a:bodyPr/>
        <a:lstStyle/>
        <a:p>
          <a:endParaRPr lang="uk-UA"/>
        </a:p>
      </dgm:t>
    </dgm:pt>
    <dgm:pt modelId="{F21F8011-2251-44B8-A86F-ECCA9A2683C4}">
      <dgm:prSet custT="1"/>
      <dgm:spPr/>
      <dgm:t>
        <a:bodyPr/>
        <a:lstStyle/>
        <a:p>
          <a:r>
            <a:rPr kumimoji="0" lang="uk-UA" sz="20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Станкова </a:t>
          </a:r>
          <a:r>
            <a:rPr kumimoji="0" lang="uk-UA" sz="2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(рисунок, естамп) </a:t>
          </a:r>
          <a:endParaRPr lang="uk-UA" sz="2000" dirty="0"/>
        </a:p>
      </dgm:t>
    </dgm:pt>
    <dgm:pt modelId="{CA854826-E7DA-4711-BE9B-D98A4ABAC2B2}" type="parTrans" cxnId="{FB3AC10F-9198-4C0A-AE9F-113AAD866BC8}">
      <dgm:prSet/>
      <dgm:spPr/>
      <dgm:t>
        <a:bodyPr/>
        <a:lstStyle/>
        <a:p>
          <a:endParaRPr lang="uk-UA"/>
        </a:p>
      </dgm:t>
    </dgm:pt>
    <dgm:pt modelId="{67850E3A-0BB0-47E5-8CB0-205CFE4D4B8D}" type="sibTrans" cxnId="{FB3AC10F-9198-4C0A-AE9F-113AAD866BC8}">
      <dgm:prSet/>
      <dgm:spPr/>
      <dgm:t>
        <a:bodyPr/>
        <a:lstStyle/>
        <a:p>
          <a:endParaRPr lang="uk-UA"/>
        </a:p>
      </dgm:t>
    </dgm:pt>
    <dgm:pt modelId="{A6FE10A4-256D-4162-A45D-93C94FC08926}">
      <dgm:prSet custT="1"/>
      <dgm:spPr/>
      <dgm:t>
        <a:bodyPr/>
        <a:lstStyle/>
        <a:p>
          <a:pPr rtl="0"/>
          <a:r>
            <a:rPr kumimoji="0" lang="uk-UA" sz="20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Тиражна </a:t>
          </a:r>
          <a:r>
            <a:rPr kumimoji="0" lang="uk-UA" sz="1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(книжкова, газетно-журнальна)</a:t>
          </a:r>
        </a:p>
      </dgm:t>
    </dgm:pt>
    <dgm:pt modelId="{3D93943F-9BFE-4C94-BF6E-782063D1F1B5}" type="parTrans" cxnId="{7674D4A5-0308-4186-9E0C-4F9FC17A8D28}">
      <dgm:prSet/>
      <dgm:spPr/>
      <dgm:t>
        <a:bodyPr/>
        <a:lstStyle/>
        <a:p>
          <a:endParaRPr lang="uk-UA"/>
        </a:p>
      </dgm:t>
    </dgm:pt>
    <dgm:pt modelId="{5932083B-D064-41CB-9D9B-8564C22823FD}" type="sibTrans" cxnId="{7674D4A5-0308-4186-9E0C-4F9FC17A8D28}">
      <dgm:prSet/>
      <dgm:spPr/>
      <dgm:t>
        <a:bodyPr/>
        <a:lstStyle/>
        <a:p>
          <a:endParaRPr lang="uk-UA"/>
        </a:p>
      </dgm:t>
    </dgm:pt>
    <dgm:pt modelId="{60A36198-83B1-42C5-9962-56BD6B2A7492}">
      <dgm:prSet custT="1"/>
      <dgm:spPr/>
      <dgm:t>
        <a:bodyPr/>
        <a:lstStyle/>
        <a:p>
          <a:r>
            <a:rPr kumimoji="0" lang="uk-UA" sz="18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Промислова </a:t>
          </a:r>
          <a:r>
            <a:rPr kumimoji="0" lang="uk-UA" sz="1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(</a:t>
          </a:r>
          <a:r>
            <a:rPr kumimoji="0" lang="uk-UA" sz="1600" b="1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листiвки</a:t>
          </a:r>
          <a:r>
            <a:rPr kumimoji="0" lang="uk-UA" sz="1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, марки,етикетки, рекламна </a:t>
          </a:r>
          <a:r>
            <a:rPr kumimoji="0" lang="uk-UA" sz="1600" b="1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продукцiя</a:t>
          </a:r>
          <a:r>
            <a:rPr kumimoji="0" lang="uk-UA" sz="1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Italic"/>
            </a:rPr>
            <a:t>)</a:t>
          </a:r>
          <a:r>
            <a:rPr kumimoji="0" lang="uk-UA" sz="1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rPr>
            <a:t> </a:t>
          </a:r>
          <a:endParaRPr lang="uk-UA" sz="1600" dirty="0"/>
        </a:p>
      </dgm:t>
    </dgm:pt>
    <dgm:pt modelId="{2F137440-8855-4FB8-9C03-FBF328309EBC}" type="parTrans" cxnId="{A588029C-1CBD-49C6-99C1-B7818D423CD5}">
      <dgm:prSet/>
      <dgm:spPr/>
      <dgm:t>
        <a:bodyPr/>
        <a:lstStyle/>
        <a:p>
          <a:endParaRPr lang="uk-UA"/>
        </a:p>
      </dgm:t>
    </dgm:pt>
    <dgm:pt modelId="{F5B0E69B-F8D1-4832-A21B-462364A62A04}" type="sibTrans" cxnId="{A588029C-1CBD-49C6-99C1-B7818D423CD5}">
      <dgm:prSet/>
      <dgm:spPr/>
      <dgm:t>
        <a:bodyPr/>
        <a:lstStyle/>
        <a:p>
          <a:endParaRPr lang="uk-UA"/>
        </a:p>
      </dgm:t>
    </dgm:pt>
    <dgm:pt modelId="{4CD89AB5-3696-40F1-9A21-1857E376B331}">
      <dgm:prSet/>
      <dgm:spPr/>
      <dgm:t>
        <a:bodyPr/>
        <a:lstStyle/>
        <a:p>
          <a:r>
            <a:rPr kumimoji="0" lang="uk-UA" b="1" u="sng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rPr>
            <a:t>Комп’</a:t>
          </a:r>
          <a:r>
            <a:rPr kumimoji="0" lang="ru-RU" b="1" u="sng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MyriadPro-Regular" charset="-52"/>
            </a:rPr>
            <a:t>ютерна</a:t>
          </a:r>
          <a:r>
            <a:rPr kumimoji="0" lang="uk-UA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lang="uk-UA" u="sng" dirty="0"/>
        </a:p>
      </dgm:t>
    </dgm:pt>
    <dgm:pt modelId="{55FBC367-3BD6-46B7-922A-197AABF7B0E9}" type="parTrans" cxnId="{3BDE5865-52A6-4B6D-9E40-69548987F10C}">
      <dgm:prSet/>
      <dgm:spPr/>
      <dgm:t>
        <a:bodyPr/>
        <a:lstStyle/>
        <a:p>
          <a:endParaRPr lang="uk-UA"/>
        </a:p>
      </dgm:t>
    </dgm:pt>
    <dgm:pt modelId="{F6464E35-CB77-4995-A836-F1B9B0F9628F}" type="sibTrans" cxnId="{3BDE5865-52A6-4B6D-9E40-69548987F10C}">
      <dgm:prSet/>
      <dgm:spPr/>
      <dgm:t>
        <a:bodyPr/>
        <a:lstStyle/>
        <a:p>
          <a:endParaRPr lang="uk-UA"/>
        </a:p>
      </dgm:t>
    </dgm:pt>
    <dgm:pt modelId="{E97DFF52-B9B7-4959-A915-B839754678B3}" type="pres">
      <dgm:prSet presAssocID="{C3ABF0EE-4EFF-4E8E-8129-F412A26734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6290F56-CA5E-4FFB-9E5E-131199F0F47F}" type="pres">
      <dgm:prSet presAssocID="{C3ABF0EE-4EFF-4E8E-8129-F412A2673458}" presName="radial" presStyleCnt="0">
        <dgm:presLayoutVars>
          <dgm:animLvl val="ctr"/>
        </dgm:presLayoutVars>
      </dgm:prSet>
      <dgm:spPr/>
    </dgm:pt>
    <dgm:pt modelId="{3CD78023-3B86-42D8-830F-2FDECFBE34A5}" type="pres">
      <dgm:prSet presAssocID="{C9F6BC36-2310-49EF-90DB-2A7237C1E0E6}" presName="centerShape" presStyleLbl="vennNode1" presStyleIdx="0" presStyleCnt="5" custScaleX="109063"/>
      <dgm:spPr/>
      <dgm:t>
        <a:bodyPr/>
        <a:lstStyle/>
        <a:p>
          <a:endParaRPr lang="uk-UA"/>
        </a:p>
      </dgm:t>
    </dgm:pt>
    <dgm:pt modelId="{C4E82B5E-AFE8-40D4-80FF-73D936125330}" type="pres">
      <dgm:prSet presAssocID="{A6FE10A4-256D-4162-A45D-93C94FC08926}" presName="node" presStyleLbl="vennNode1" presStyleIdx="1" presStyleCnt="5" custScaleX="1736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318AB6-F8BE-4DD8-B68D-2EC26CDCF81F}" type="pres">
      <dgm:prSet presAssocID="{F21F8011-2251-44B8-A86F-ECCA9A2683C4}" presName="node" presStyleLbl="vennNode1" presStyleIdx="2" presStyleCnt="5" custScaleX="173633" custRadScaleRad="125416" custRadScaleInc="-11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FAB0DD-FAE8-470C-B629-BEDFE4716D09}" type="pres">
      <dgm:prSet presAssocID="{4CD89AB5-3696-40F1-9A21-1857E376B331}" presName="node" presStyleLbl="vennNode1" presStyleIdx="3" presStyleCnt="5" custScaleX="1866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ECF770-05FD-4DC4-B019-29FF47ED99A4}" type="pres">
      <dgm:prSet presAssocID="{60A36198-83B1-42C5-9962-56BD6B2A7492}" presName="node" presStyleLbl="vennNode1" presStyleIdx="4" presStyleCnt="5" custScaleX="193210" custRadScaleRad="129586" custRadScaleInc="-8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4B6C07B-0B59-4A87-BA71-065965E65885}" type="presOf" srcId="{C3ABF0EE-4EFF-4E8E-8129-F412A2673458}" destId="{E97DFF52-B9B7-4959-A915-B839754678B3}" srcOrd="0" destOrd="0" presId="urn:microsoft.com/office/officeart/2005/8/layout/radial3"/>
    <dgm:cxn modelId="{1D9DDE52-0E59-476B-B172-9C720539A455}" type="presOf" srcId="{4CD89AB5-3696-40F1-9A21-1857E376B331}" destId="{3BFAB0DD-FAE8-470C-B629-BEDFE4716D09}" srcOrd="0" destOrd="0" presId="urn:microsoft.com/office/officeart/2005/8/layout/radial3"/>
    <dgm:cxn modelId="{3BDE5865-52A6-4B6D-9E40-69548987F10C}" srcId="{C9F6BC36-2310-49EF-90DB-2A7237C1E0E6}" destId="{4CD89AB5-3696-40F1-9A21-1857E376B331}" srcOrd="2" destOrd="0" parTransId="{55FBC367-3BD6-46B7-922A-197AABF7B0E9}" sibTransId="{F6464E35-CB77-4995-A836-F1B9B0F9628F}"/>
    <dgm:cxn modelId="{FB3AC10F-9198-4C0A-AE9F-113AAD866BC8}" srcId="{C9F6BC36-2310-49EF-90DB-2A7237C1E0E6}" destId="{F21F8011-2251-44B8-A86F-ECCA9A2683C4}" srcOrd="1" destOrd="0" parTransId="{CA854826-E7DA-4711-BE9B-D98A4ABAC2B2}" sibTransId="{67850E3A-0BB0-47E5-8CB0-205CFE4D4B8D}"/>
    <dgm:cxn modelId="{1236569B-0017-4789-9F6A-FE11380C38A8}" type="presOf" srcId="{C9F6BC36-2310-49EF-90DB-2A7237C1E0E6}" destId="{3CD78023-3B86-42D8-830F-2FDECFBE34A5}" srcOrd="0" destOrd="0" presId="urn:microsoft.com/office/officeart/2005/8/layout/radial3"/>
    <dgm:cxn modelId="{F41C3B20-7FE6-4C25-80E8-E99BFBE5255D}" type="presOf" srcId="{A6FE10A4-256D-4162-A45D-93C94FC08926}" destId="{C4E82B5E-AFE8-40D4-80FF-73D936125330}" srcOrd="0" destOrd="0" presId="urn:microsoft.com/office/officeart/2005/8/layout/radial3"/>
    <dgm:cxn modelId="{E1527EB5-C259-4C19-A9F4-BB2B946D1498}" type="presOf" srcId="{F21F8011-2251-44B8-A86F-ECCA9A2683C4}" destId="{2F318AB6-F8BE-4DD8-B68D-2EC26CDCF81F}" srcOrd="0" destOrd="0" presId="urn:microsoft.com/office/officeart/2005/8/layout/radial3"/>
    <dgm:cxn modelId="{231D5FCA-21FE-44CE-8C28-F622F21BFA88}" srcId="{C3ABF0EE-4EFF-4E8E-8129-F412A2673458}" destId="{C9F6BC36-2310-49EF-90DB-2A7237C1E0E6}" srcOrd="0" destOrd="0" parTransId="{3DD8FCF7-021E-4466-BABA-E416B44FC191}" sibTransId="{0370BA24-FD95-4557-9010-4FCC3EBA724D}"/>
    <dgm:cxn modelId="{7674D4A5-0308-4186-9E0C-4F9FC17A8D28}" srcId="{C9F6BC36-2310-49EF-90DB-2A7237C1E0E6}" destId="{A6FE10A4-256D-4162-A45D-93C94FC08926}" srcOrd="0" destOrd="0" parTransId="{3D93943F-9BFE-4C94-BF6E-782063D1F1B5}" sibTransId="{5932083B-D064-41CB-9D9B-8564C22823FD}"/>
    <dgm:cxn modelId="{A1861A02-6AAB-4416-BF06-B5170EC29F0B}" type="presOf" srcId="{60A36198-83B1-42C5-9962-56BD6B2A7492}" destId="{C7ECF770-05FD-4DC4-B019-29FF47ED99A4}" srcOrd="0" destOrd="0" presId="urn:microsoft.com/office/officeart/2005/8/layout/radial3"/>
    <dgm:cxn modelId="{A588029C-1CBD-49C6-99C1-B7818D423CD5}" srcId="{C9F6BC36-2310-49EF-90DB-2A7237C1E0E6}" destId="{60A36198-83B1-42C5-9962-56BD6B2A7492}" srcOrd="3" destOrd="0" parTransId="{2F137440-8855-4FB8-9C03-FBF328309EBC}" sibTransId="{F5B0E69B-F8D1-4832-A21B-462364A62A04}"/>
    <dgm:cxn modelId="{8DC20617-DDB6-4A62-AB49-30D94DDFA6FD}" type="presParOf" srcId="{E97DFF52-B9B7-4959-A915-B839754678B3}" destId="{86290F56-CA5E-4FFB-9E5E-131199F0F47F}" srcOrd="0" destOrd="0" presId="urn:microsoft.com/office/officeart/2005/8/layout/radial3"/>
    <dgm:cxn modelId="{3ED41407-765A-4B0E-B1CB-D4BFF273BD46}" type="presParOf" srcId="{86290F56-CA5E-4FFB-9E5E-131199F0F47F}" destId="{3CD78023-3B86-42D8-830F-2FDECFBE34A5}" srcOrd="0" destOrd="0" presId="urn:microsoft.com/office/officeart/2005/8/layout/radial3"/>
    <dgm:cxn modelId="{2C9E3F14-5983-485E-A259-8CFD42BF9E1E}" type="presParOf" srcId="{86290F56-CA5E-4FFB-9E5E-131199F0F47F}" destId="{C4E82B5E-AFE8-40D4-80FF-73D936125330}" srcOrd="1" destOrd="0" presId="urn:microsoft.com/office/officeart/2005/8/layout/radial3"/>
    <dgm:cxn modelId="{ADE62DCE-CAFA-4A7E-AB85-5BD50C52959C}" type="presParOf" srcId="{86290F56-CA5E-4FFB-9E5E-131199F0F47F}" destId="{2F318AB6-F8BE-4DD8-B68D-2EC26CDCF81F}" srcOrd="2" destOrd="0" presId="urn:microsoft.com/office/officeart/2005/8/layout/radial3"/>
    <dgm:cxn modelId="{55BB6F94-D337-4B81-908C-CE136E54952D}" type="presParOf" srcId="{86290F56-CA5E-4FFB-9E5E-131199F0F47F}" destId="{3BFAB0DD-FAE8-470C-B629-BEDFE4716D09}" srcOrd="3" destOrd="0" presId="urn:microsoft.com/office/officeart/2005/8/layout/radial3"/>
    <dgm:cxn modelId="{11D7D5FA-7CBA-48E8-97BD-58FE0B27CA37}" type="presParOf" srcId="{86290F56-CA5E-4FFB-9E5E-131199F0F47F}" destId="{C7ECF770-05FD-4DC4-B019-29FF47ED99A4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EBA72-9A40-4DF6-96A0-A9805FFC1ED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3A0CCB9-E3E5-4520-BA54-8890F621888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Види мистецтва</a:t>
          </a:r>
          <a:endParaRPr lang="uk-UA" dirty="0"/>
        </a:p>
      </dgm:t>
    </dgm:pt>
    <dgm:pt modelId="{A3113E6D-E140-4019-8DD7-47DE3B3693C7}" type="parTrans" cxnId="{8CA37164-DE75-4751-A49B-2BCC72E53D6A}">
      <dgm:prSet/>
      <dgm:spPr/>
      <dgm:t>
        <a:bodyPr/>
        <a:lstStyle/>
        <a:p>
          <a:endParaRPr lang="uk-UA"/>
        </a:p>
      </dgm:t>
    </dgm:pt>
    <dgm:pt modelId="{37CACD3F-A3D3-47E3-993A-2BC71D1B64B1}" type="sibTrans" cxnId="{8CA37164-DE75-4751-A49B-2BCC72E53D6A}">
      <dgm:prSet/>
      <dgm:spPr/>
      <dgm:t>
        <a:bodyPr/>
        <a:lstStyle/>
        <a:p>
          <a:endParaRPr lang="uk-UA"/>
        </a:p>
      </dgm:t>
    </dgm:pt>
    <dgm:pt modelId="{BBF957DA-9936-4F2F-BDBF-B3FF3DAFFD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Монументальний</a:t>
          </a:r>
          <a:endParaRPr lang="uk-UA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0F21D0-1771-424E-A6C4-BC704FCD5DCC}" type="parTrans" cxnId="{EDD67797-4FF7-4202-932C-74590B14BDFD}">
      <dgm:prSet/>
      <dgm:spPr/>
      <dgm:t>
        <a:bodyPr/>
        <a:lstStyle/>
        <a:p>
          <a:endParaRPr lang="uk-UA"/>
        </a:p>
      </dgm:t>
    </dgm:pt>
    <dgm:pt modelId="{2A167DFF-74AD-4609-A96A-4B7615A7B0BC}" type="sibTrans" cxnId="{EDD67797-4FF7-4202-932C-74590B14BDFD}">
      <dgm:prSet/>
      <dgm:spPr/>
      <dgm:t>
        <a:bodyPr/>
        <a:lstStyle/>
        <a:p>
          <a:endParaRPr lang="uk-UA"/>
        </a:p>
      </dgm:t>
    </dgm:pt>
    <dgm:pt modelId="{BCDA65FA-1B2A-4E72-BB2B-A613A9B38F4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Станковий</a:t>
          </a:r>
          <a:endParaRPr lang="uk-UA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024236-2ACF-4C9C-83B6-8E7B1773F043}" type="parTrans" cxnId="{BA7436BF-551C-4E78-952F-FB05F8599367}">
      <dgm:prSet/>
      <dgm:spPr/>
      <dgm:t>
        <a:bodyPr/>
        <a:lstStyle/>
        <a:p>
          <a:endParaRPr lang="uk-UA"/>
        </a:p>
      </dgm:t>
    </dgm:pt>
    <dgm:pt modelId="{51187851-2D06-4A87-8295-2B2C389698E9}" type="sibTrans" cxnId="{BA7436BF-551C-4E78-952F-FB05F8599367}">
      <dgm:prSet/>
      <dgm:spPr/>
      <dgm:t>
        <a:bodyPr/>
        <a:lstStyle/>
        <a:p>
          <a:endParaRPr lang="uk-UA"/>
        </a:p>
      </dgm:t>
    </dgm:pt>
    <dgm:pt modelId="{D5D5D9B2-8EEE-4A9A-B481-CA059428506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Декоративний</a:t>
          </a:r>
          <a:endParaRPr lang="uk-UA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5867B0-8525-4BE7-97CD-9AB1E71B1E71}" type="parTrans" cxnId="{AF998C44-E0DA-4747-93A3-7B287E12B6B4}">
      <dgm:prSet/>
      <dgm:spPr/>
      <dgm:t>
        <a:bodyPr/>
        <a:lstStyle/>
        <a:p>
          <a:endParaRPr lang="uk-UA"/>
        </a:p>
      </dgm:t>
    </dgm:pt>
    <dgm:pt modelId="{00866F11-A787-4D90-AD3E-3FAA04E8C539}" type="sibTrans" cxnId="{AF998C44-E0DA-4747-93A3-7B287E12B6B4}">
      <dgm:prSet/>
      <dgm:spPr/>
      <dgm:t>
        <a:bodyPr/>
        <a:lstStyle/>
        <a:p>
          <a:endParaRPr lang="uk-UA"/>
        </a:p>
      </dgm:t>
    </dgm:pt>
    <dgm:pt modelId="{A2448DEC-E6EB-4297-ACD6-D4D0A74165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Декораційний</a:t>
          </a:r>
          <a:endParaRPr lang="uk-UA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2A1A832-5EFA-46A4-A719-A5F38401AA68}" type="parTrans" cxnId="{A8742D83-825D-449C-BEEB-FAC57A7ACA30}">
      <dgm:prSet/>
      <dgm:spPr/>
      <dgm:t>
        <a:bodyPr/>
        <a:lstStyle/>
        <a:p>
          <a:endParaRPr lang="uk-UA"/>
        </a:p>
      </dgm:t>
    </dgm:pt>
    <dgm:pt modelId="{FDB9B007-2A15-426F-BC34-B2FC00C7DF63}" type="sibTrans" cxnId="{A8742D83-825D-449C-BEEB-FAC57A7ACA30}">
      <dgm:prSet/>
      <dgm:spPr/>
      <dgm:t>
        <a:bodyPr/>
        <a:lstStyle/>
        <a:p>
          <a:endParaRPr lang="uk-UA"/>
        </a:p>
      </dgm:t>
    </dgm:pt>
    <dgm:pt modelId="{5ABA0BED-DB88-4349-AB63-533E3004F8A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Мініатюрний</a:t>
          </a:r>
          <a:endParaRPr lang="uk-UA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0B13A4-2C46-4D6B-8F43-8375B93F4CC1}" type="parTrans" cxnId="{6DD630FF-849B-4A7D-A01F-2AED4FD53E42}">
      <dgm:prSet/>
      <dgm:spPr/>
      <dgm:t>
        <a:bodyPr/>
        <a:lstStyle/>
        <a:p>
          <a:endParaRPr lang="uk-UA"/>
        </a:p>
      </dgm:t>
    </dgm:pt>
    <dgm:pt modelId="{B2636946-3980-499C-973A-A25E2E1578F5}" type="sibTrans" cxnId="{6DD630FF-849B-4A7D-A01F-2AED4FD53E42}">
      <dgm:prSet/>
      <dgm:spPr/>
      <dgm:t>
        <a:bodyPr/>
        <a:lstStyle/>
        <a:p>
          <a:endParaRPr lang="uk-UA"/>
        </a:p>
      </dgm:t>
    </dgm:pt>
    <dgm:pt modelId="{D45C9E42-3279-4187-9792-A4FEE143DB4D}" type="pres">
      <dgm:prSet presAssocID="{DA4EBA72-9A40-4DF6-96A0-A9805FFC1E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6180FE-8AD8-4027-A529-870EB120387F}" type="pres">
      <dgm:prSet presAssocID="{C3A0CCB9-E3E5-4520-BA54-8890F621888A}" presName="centerShape" presStyleLbl="node0" presStyleIdx="0" presStyleCnt="1"/>
      <dgm:spPr/>
      <dgm:t>
        <a:bodyPr/>
        <a:lstStyle/>
        <a:p>
          <a:endParaRPr lang="uk-UA"/>
        </a:p>
      </dgm:t>
    </dgm:pt>
    <dgm:pt modelId="{05AF98EA-AA76-4B37-84E3-986822981184}" type="pres">
      <dgm:prSet presAssocID="{BBF957DA-9936-4F2F-BDBF-B3FF3DAFFDE9}" presName="node" presStyleLbl="node1" presStyleIdx="0" presStyleCnt="5" custScaleX="1954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69CFE2-8FCF-41F8-9D38-97B9E8DF809F}" type="pres">
      <dgm:prSet presAssocID="{BBF957DA-9936-4F2F-BDBF-B3FF3DAFFDE9}" presName="dummy" presStyleCnt="0"/>
      <dgm:spPr/>
    </dgm:pt>
    <dgm:pt modelId="{BCBADEA1-D0EB-4D77-B8DE-AB7AB28562AA}" type="pres">
      <dgm:prSet presAssocID="{2A167DFF-74AD-4609-A96A-4B7615A7B0BC}" presName="sibTrans" presStyleLbl="sibTrans2D1" presStyleIdx="0" presStyleCnt="5"/>
      <dgm:spPr/>
      <dgm:t>
        <a:bodyPr/>
        <a:lstStyle/>
        <a:p>
          <a:endParaRPr lang="uk-UA"/>
        </a:p>
      </dgm:t>
    </dgm:pt>
    <dgm:pt modelId="{353A4522-4DE2-4451-827E-475FD74A813E}" type="pres">
      <dgm:prSet presAssocID="{BCDA65FA-1B2A-4E72-BB2B-A613A9B38F49}" presName="node" presStyleLbl="node1" presStyleIdx="1" presStyleCnt="5" custScaleX="1459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2757A-A1FC-4CC2-99FD-9CEB96CBD087}" type="pres">
      <dgm:prSet presAssocID="{BCDA65FA-1B2A-4E72-BB2B-A613A9B38F49}" presName="dummy" presStyleCnt="0"/>
      <dgm:spPr/>
    </dgm:pt>
    <dgm:pt modelId="{EA00AE7A-9787-4374-B67B-654FBAB54435}" type="pres">
      <dgm:prSet presAssocID="{51187851-2D06-4A87-8295-2B2C389698E9}" presName="sibTrans" presStyleLbl="sibTrans2D1" presStyleIdx="1" presStyleCnt="5"/>
      <dgm:spPr/>
      <dgm:t>
        <a:bodyPr/>
        <a:lstStyle/>
        <a:p>
          <a:endParaRPr lang="uk-UA"/>
        </a:p>
      </dgm:t>
    </dgm:pt>
    <dgm:pt modelId="{A1D5FFC0-F3EE-4997-9C4B-7D9D970C656C}" type="pres">
      <dgm:prSet presAssocID="{D5D5D9B2-8EEE-4A9A-B481-CA059428506E}" presName="node" presStyleLbl="node1" presStyleIdx="2" presStyleCnt="5" custScaleX="1481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6518BF-2A85-4EF1-BD64-A2D818F1B6D9}" type="pres">
      <dgm:prSet presAssocID="{D5D5D9B2-8EEE-4A9A-B481-CA059428506E}" presName="dummy" presStyleCnt="0"/>
      <dgm:spPr/>
    </dgm:pt>
    <dgm:pt modelId="{13889CD7-37DB-4194-BC0B-D5C40D9276EC}" type="pres">
      <dgm:prSet presAssocID="{00866F11-A787-4D90-AD3E-3FAA04E8C539}" presName="sibTrans" presStyleLbl="sibTrans2D1" presStyleIdx="2" presStyleCnt="5"/>
      <dgm:spPr/>
      <dgm:t>
        <a:bodyPr/>
        <a:lstStyle/>
        <a:p>
          <a:endParaRPr lang="uk-UA"/>
        </a:p>
      </dgm:t>
    </dgm:pt>
    <dgm:pt modelId="{108DA05E-80C4-4745-96A7-83DA30E61B7F}" type="pres">
      <dgm:prSet presAssocID="{A2448DEC-E6EB-4297-ACD6-D4D0A7416552}" presName="node" presStyleLbl="node1" presStyleIdx="3" presStyleCnt="5" custScaleX="146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EB9CF1-9F09-491F-8E2E-7B97CD469438}" type="pres">
      <dgm:prSet presAssocID="{A2448DEC-E6EB-4297-ACD6-D4D0A7416552}" presName="dummy" presStyleCnt="0"/>
      <dgm:spPr/>
    </dgm:pt>
    <dgm:pt modelId="{B15C4E9B-1E39-408F-B213-F75D7528FFD0}" type="pres">
      <dgm:prSet presAssocID="{FDB9B007-2A15-426F-BC34-B2FC00C7DF63}" presName="sibTrans" presStyleLbl="sibTrans2D1" presStyleIdx="3" presStyleCnt="5"/>
      <dgm:spPr/>
      <dgm:t>
        <a:bodyPr/>
        <a:lstStyle/>
        <a:p>
          <a:endParaRPr lang="uk-UA"/>
        </a:p>
      </dgm:t>
    </dgm:pt>
    <dgm:pt modelId="{A030B2AE-5180-48C5-AF91-13FACB98006A}" type="pres">
      <dgm:prSet presAssocID="{5ABA0BED-DB88-4349-AB63-533E3004F8AB}" presName="node" presStyleLbl="node1" presStyleIdx="4" presStyleCnt="5" custScaleX="1446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3CD577-4D65-4D78-B538-D327455F473A}" type="pres">
      <dgm:prSet presAssocID="{5ABA0BED-DB88-4349-AB63-533E3004F8AB}" presName="dummy" presStyleCnt="0"/>
      <dgm:spPr/>
    </dgm:pt>
    <dgm:pt modelId="{961D5F71-6256-400D-8DBC-D75F5A185837}" type="pres">
      <dgm:prSet presAssocID="{B2636946-3980-499C-973A-A25E2E1578F5}" presName="sibTrans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72678123-4346-44FD-8BA8-6FC3432D2C2B}" type="presOf" srcId="{BCDA65FA-1B2A-4E72-BB2B-A613A9B38F49}" destId="{353A4522-4DE2-4451-827E-475FD74A813E}" srcOrd="0" destOrd="0" presId="urn:microsoft.com/office/officeart/2005/8/layout/radial6"/>
    <dgm:cxn modelId="{539B6245-C047-4DEC-AC43-B64BFDB9ABF4}" type="presOf" srcId="{FDB9B007-2A15-426F-BC34-B2FC00C7DF63}" destId="{B15C4E9B-1E39-408F-B213-F75D7528FFD0}" srcOrd="0" destOrd="0" presId="urn:microsoft.com/office/officeart/2005/8/layout/radial6"/>
    <dgm:cxn modelId="{A00BF860-22BE-4067-A40E-A2EDED1F902F}" type="presOf" srcId="{DA4EBA72-9A40-4DF6-96A0-A9805FFC1EDB}" destId="{D45C9E42-3279-4187-9792-A4FEE143DB4D}" srcOrd="0" destOrd="0" presId="urn:microsoft.com/office/officeart/2005/8/layout/radial6"/>
    <dgm:cxn modelId="{EDD67797-4FF7-4202-932C-74590B14BDFD}" srcId="{C3A0CCB9-E3E5-4520-BA54-8890F621888A}" destId="{BBF957DA-9936-4F2F-BDBF-B3FF3DAFFDE9}" srcOrd="0" destOrd="0" parTransId="{C70F21D0-1771-424E-A6C4-BC704FCD5DCC}" sibTransId="{2A167DFF-74AD-4609-A96A-4B7615A7B0BC}"/>
    <dgm:cxn modelId="{06D37239-69DD-4AAC-8C62-65EF78BD5D74}" type="presOf" srcId="{C3A0CCB9-E3E5-4520-BA54-8890F621888A}" destId="{C56180FE-8AD8-4027-A529-870EB120387F}" srcOrd="0" destOrd="0" presId="urn:microsoft.com/office/officeart/2005/8/layout/radial6"/>
    <dgm:cxn modelId="{8CA37164-DE75-4751-A49B-2BCC72E53D6A}" srcId="{DA4EBA72-9A40-4DF6-96A0-A9805FFC1EDB}" destId="{C3A0CCB9-E3E5-4520-BA54-8890F621888A}" srcOrd="0" destOrd="0" parTransId="{A3113E6D-E140-4019-8DD7-47DE3B3693C7}" sibTransId="{37CACD3F-A3D3-47E3-993A-2BC71D1B64B1}"/>
    <dgm:cxn modelId="{F5087E37-34B3-45DF-A3B9-3B0F508F9B7A}" type="presOf" srcId="{BBF957DA-9936-4F2F-BDBF-B3FF3DAFFDE9}" destId="{05AF98EA-AA76-4B37-84E3-986822981184}" srcOrd="0" destOrd="0" presId="urn:microsoft.com/office/officeart/2005/8/layout/radial6"/>
    <dgm:cxn modelId="{AF998C44-E0DA-4747-93A3-7B287E12B6B4}" srcId="{C3A0CCB9-E3E5-4520-BA54-8890F621888A}" destId="{D5D5D9B2-8EEE-4A9A-B481-CA059428506E}" srcOrd="2" destOrd="0" parTransId="{845867B0-8525-4BE7-97CD-9AB1E71B1E71}" sibTransId="{00866F11-A787-4D90-AD3E-3FAA04E8C539}"/>
    <dgm:cxn modelId="{BA7436BF-551C-4E78-952F-FB05F8599367}" srcId="{C3A0CCB9-E3E5-4520-BA54-8890F621888A}" destId="{BCDA65FA-1B2A-4E72-BB2B-A613A9B38F49}" srcOrd="1" destOrd="0" parTransId="{DE024236-2ACF-4C9C-83B6-8E7B1773F043}" sibTransId="{51187851-2D06-4A87-8295-2B2C389698E9}"/>
    <dgm:cxn modelId="{6DD630FF-849B-4A7D-A01F-2AED4FD53E42}" srcId="{C3A0CCB9-E3E5-4520-BA54-8890F621888A}" destId="{5ABA0BED-DB88-4349-AB63-533E3004F8AB}" srcOrd="4" destOrd="0" parTransId="{620B13A4-2C46-4D6B-8F43-8375B93F4CC1}" sibTransId="{B2636946-3980-499C-973A-A25E2E1578F5}"/>
    <dgm:cxn modelId="{E3E33D0E-8586-4E57-8D7A-10A0FF99E8DE}" type="presOf" srcId="{5ABA0BED-DB88-4349-AB63-533E3004F8AB}" destId="{A030B2AE-5180-48C5-AF91-13FACB98006A}" srcOrd="0" destOrd="0" presId="urn:microsoft.com/office/officeart/2005/8/layout/radial6"/>
    <dgm:cxn modelId="{99FA7112-2B80-4F09-BFF8-45B58FE9A5C6}" type="presOf" srcId="{A2448DEC-E6EB-4297-ACD6-D4D0A7416552}" destId="{108DA05E-80C4-4745-96A7-83DA30E61B7F}" srcOrd="0" destOrd="0" presId="urn:microsoft.com/office/officeart/2005/8/layout/radial6"/>
    <dgm:cxn modelId="{2B501BCE-94AA-414C-A9A7-0B386FB15BFB}" type="presOf" srcId="{51187851-2D06-4A87-8295-2B2C389698E9}" destId="{EA00AE7A-9787-4374-B67B-654FBAB54435}" srcOrd="0" destOrd="0" presId="urn:microsoft.com/office/officeart/2005/8/layout/radial6"/>
    <dgm:cxn modelId="{A8742D83-825D-449C-BEEB-FAC57A7ACA30}" srcId="{C3A0CCB9-E3E5-4520-BA54-8890F621888A}" destId="{A2448DEC-E6EB-4297-ACD6-D4D0A7416552}" srcOrd="3" destOrd="0" parTransId="{82A1A832-5EFA-46A4-A719-A5F38401AA68}" sibTransId="{FDB9B007-2A15-426F-BC34-B2FC00C7DF63}"/>
    <dgm:cxn modelId="{5A6C8148-0689-4E25-9FFE-33A8426F8D1D}" type="presOf" srcId="{2A167DFF-74AD-4609-A96A-4B7615A7B0BC}" destId="{BCBADEA1-D0EB-4D77-B8DE-AB7AB28562AA}" srcOrd="0" destOrd="0" presId="urn:microsoft.com/office/officeart/2005/8/layout/radial6"/>
    <dgm:cxn modelId="{3343090B-1A6F-4AB7-94E8-77E884705FD8}" type="presOf" srcId="{D5D5D9B2-8EEE-4A9A-B481-CA059428506E}" destId="{A1D5FFC0-F3EE-4997-9C4B-7D9D970C656C}" srcOrd="0" destOrd="0" presId="urn:microsoft.com/office/officeart/2005/8/layout/radial6"/>
    <dgm:cxn modelId="{785F4636-76C1-436C-9C47-4F2512637BB4}" type="presOf" srcId="{00866F11-A787-4D90-AD3E-3FAA04E8C539}" destId="{13889CD7-37DB-4194-BC0B-D5C40D9276EC}" srcOrd="0" destOrd="0" presId="urn:microsoft.com/office/officeart/2005/8/layout/radial6"/>
    <dgm:cxn modelId="{51E40A74-22AD-40EC-97E2-108ED49D4EAB}" type="presOf" srcId="{B2636946-3980-499C-973A-A25E2E1578F5}" destId="{961D5F71-6256-400D-8DBC-D75F5A185837}" srcOrd="0" destOrd="0" presId="urn:microsoft.com/office/officeart/2005/8/layout/radial6"/>
    <dgm:cxn modelId="{253629F7-E420-4BE0-9519-997AD9F74049}" type="presParOf" srcId="{D45C9E42-3279-4187-9792-A4FEE143DB4D}" destId="{C56180FE-8AD8-4027-A529-870EB120387F}" srcOrd="0" destOrd="0" presId="urn:microsoft.com/office/officeart/2005/8/layout/radial6"/>
    <dgm:cxn modelId="{ACB193A8-2B28-4049-BC9C-8E6FAC874683}" type="presParOf" srcId="{D45C9E42-3279-4187-9792-A4FEE143DB4D}" destId="{05AF98EA-AA76-4B37-84E3-986822981184}" srcOrd="1" destOrd="0" presId="urn:microsoft.com/office/officeart/2005/8/layout/radial6"/>
    <dgm:cxn modelId="{04BEC113-DC97-4CC9-A5D1-7D72A2C85DEC}" type="presParOf" srcId="{D45C9E42-3279-4187-9792-A4FEE143DB4D}" destId="{FF69CFE2-8FCF-41F8-9D38-97B9E8DF809F}" srcOrd="2" destOrd="0" presId="urn:microsoft.com/office/officeart/2005/8/layout/radial6"/>
    <dgm:cxn modelId="{FCEC37DC-9C93-469B-BB16-F5D44D66A6C3}" type="presParOf" srcId="{D45C9E42-3279-4187-9792-A4FEE143DB4D}" destId="{BCBADEA1-D0EB-4D77-B8DE-AB7AB28562AA}" srcOrd="3" destOrd="0" presId="urn:microsoft.com/office/officeart/2005/8/layout/radial6"/>
    <dgm:cxn modelId="{A19E5F8C-ABAC-4862-A77B-044DE99EEE79}" type="presParOf" srcId="{D45C9E42-3279-4187-9792-A4FEE143DB4D}" destId="{353A4522-4DE2-4451-827E-475FD74A813E}" srcOrd="4" destOrd="0" presId="urn:microsoft.com/office/officeart/2005/8/layout/radial6"/>
    <dgm:cxn modelId="{6569C3A8-FDCC-4462-A8E4-9971E52D54B0}" type="presParOf" srcId="{D45C9E42-3279-4187-9792-A4FEE143DB4D}" destId="{3A72757A-A1FC-4CC2-99FD-9CEB96CBD087}" srcOrd="5" destOrd="0" presId="urn:microsoft.com/office/officeart/2005/8/layout/radial6"/>
    <dgm:cxn modelId="{4DD58843-E5C4-4903-A413-03D08B98D225}" type="presParOf" srcId="{D45C9E42-3279-4187-9792-A4FEE143DB4D}" destId="{EA00AE7A-9787-4374-B67B-654FBAB54435}" srcOrd="6" destOrd="0" presId="urn:microsoft.com/office/officeart/2005/8/layout/radial6"/>
    <dgm:cxn modelId="{95A9FD32-6A31-4D58-ABA5-B7B85A90938F}" type="presParOf" srcId="{D45C9E42-3279-4187-9792-A4FEE143DB4D}" destId="{A1D5FFC0-F3EE-4997-9C4B-7D9D970C656C}" srcOrd="7" destOrd="0" presId="urn:microsoft.com/office/officeart/2005/8/layout/radial6"/>
    <dgm:cxn modelId="{48680D01-318D-4343-8865-48D4C4286040}" type="presParOf" srcId="{D45C9E42-3279-4187-9792-A4FEE143DB4D}" destId="{E26518BF-2A85-4EF1-BD64-A2D818F1B6D9}" srcOrd="8" destOrd="0" presId="urn:microsoft.com/office/officeart/2005/8/layout/radial6"/>
    <dgm:cxn modelId="{397088B1-4945-4BBB-8FD8-9276A6F4D77A}" type="presParOf" srcId="{D45C9E42-3279-4187-9792-A4FEE143DB4D}" destId="{13889CD7-37DB-4194-BC0B-D5C40D9276EC}" srcOrd="9" destOrd="0" presId="urn:microsoft.com/office/officeart/2005/8/layout/radial6"/>
    <dgm:cxn modelId="{76785F9F-2D65-42AE-8205-CDC4B9E6DBBF}" type="presParOf" srcId="{D45C9E42-3279-4187-9792-A4FEE143DB4D}" destId="{108DA05E-80C4-4745-96A7-83DA30E61B7F}" srcOrd="10" destOrd="0" presId="urn:microsoft.com/office/officeart/2005/8/layout/radial6"/>
    <dgm:cxn modelId="{90754EFD-8AEC-4694-A84B-AD5CF98F4582}" type="presParOf" srcId="{D45C9E42-3279-4187-9792-A4FEE143DB4D}" destId="{02EB9CF1-9F09-491F-8E2E-7B97CD469438}" srcOrd="11" destOrd="0" presId="urn:microsoft.com/office/officeart/2005/8/layout/radial6"/>
    <dgm:cxn modelId="{78F6C236-CE8F-48D6-A263-F3495DB8B2BE}" type="presParOf" srcId="{D45C9E42-3279-4187-9792-A4FEE143DB4D}" destId="{B15C4E9B-1E39-408F-B213-F75D7528FFD0}" srcOrd="12" destOrd="0" presId="urn:microsoft.com/office/officeart/2005/8/layout/radial6"/>
    <dgm:cxn modelId="{A5B17B80-6E9E-4BF4-B7F9-4D3337EA312B}" type="presParOf" srcId="{D45C9E42-3279-4187-9792-A4FEE143DB4D}" destId="{A030B2AE-5180-48C5-AF91-13FACB98006A}" srcOrd="13" destOrd="0" presId="urn:microsoft.com/office/officeart/2005/8/layout/radial6"/>
    <dgm:cxn modelId="{6FA9980E-46AB-4BCE-A9F2-C62D5D71C0F5}" type="presParOf" srcId="{D45C9E42-3279-4187-9792-A4FEE143DB4D}" destId="{BE3CD577-4D65-4D78-B538-D327455F473A}" srcOrd="14" destOrd="0" presId="urn:microsoft.com/office/officeart/2005/8/layout/radial6"/>
    <dgm:cxn modelId="{CA16EB87-7FD0-4FF0-B2E2-537725D85059}" type="presParOf" srcId="{D45C9E42-3279-4187-9792-A4FEE143DB4D}" destId="{961D5F71-6256-400D-8DBC-D75F5A185837}" srcOrd="15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C4AF0-AF0E-4B9B-BC15-CF63061CB6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8AE7074-EA28-4BA8-8A55-B76F4847AEA3}">
      <dgm:prSet phldrT="[Текст]" phldr="1"/>
      <dgm:spPr/>
      <dgm:t>
        <a:bodyPr/>
        <a:lstStyle/>
        <a:p>
          <a:endParaRPr lang="uk-UA" dirty="0"/>
        </a:p>
      </dgm:t>
    </dgm:pt>
    <dgm:pt modelId="{0CA63F89-93D1-4051-8D61-0D23EEE85822}" type="parTrans" cxnId="{9385AA14-D8FF-4C15-9F01-C13395895593}">
      <dgm:prSet/>
      <dgm:spPr/>
      <dgm:t>
        <a:bodyPr/>
        <a:lstStyle/>
        <a:p>
          <a:endParaRPr lang="uk-UA"/>
        </a:p>
      </dgm:t>
    </dgm:pt>
    <dgm:pt modelId="{671126C5-02B5-4B21-8547-1A94DD01D927}" type="sibTrans" cxnId="{9385AA14-D8FF-4C15-9F01-C13395895593}">
      <dgm:prSet/>
      <dgm:spPr/>
      <dgm:t>
        <a:bodyPr/>
        <a:lstStyle/>
        <a:p>
          <a:endParaRPr lang="uk-UA"/>
        </a:p>
      </dgm:t>
    </dgm:pt>
    <dgm:pt modelId="{C3896EA7-FD0A-4BB0-AAAB-EDEBD521DA0E}">
      <dgm:prSet phldrT="[Текст]" custT="1"/>
      <dgm:spPr/>
      <dgm:t>
        <a:bodyPr/>
        <a:lstStyle/>
        <a:p>
          <a:r>
            <a:rPr lang="uk-UA" sz="1800" b="1" dirty="0" smtClean="0"/>
            <a:t>Анімалістичний</a:t>
          </a:r>
          <a:endParaRPr lang="uk-UA" sz="1800" b="1" dirty="0"/>
        </a:p>
      </dgm:t>
    </dgm:pt>
    <dgm:pt modelId="{DDE438C8-FB74-4F4A-A0C0-9B976B28BED0}" type="parTrans" cxnId="{806988D9-4E59-4800-ABD8-C052E35FB2D3}">
      <dgm:prSet/>
      <dgm:spPr/>
      <dgm:t>
        <a:bodyPr/>
        <a:lstStyle/>
        <a:p>
          <a:endParaRPr lang="uk-UA"/>
        </a:p>
      </dgm:t>
    </dgm:pt>
    <dgm:pt modelId="{416CB7E7-606C-42A8-ADE7-E4FBE1747A7B}" type="sibTrans" cxnId="{806988D9-4E59-4800-ABD8-C052E35FB2D3}">
      <dgm:prSet/>
      <dgm:spPr/>
      <dgm:t>
        <a:bodyPr/>
        <a:lstStyle/>
        <a:p>
          <a:endParaRPr lang="uk-UA"/>
        </a:p>
      </dgm:t>
    </dgm:pt>
    <dgm:pt modelId="{FDE47F74-C017-4B6A-913B-207B48F3F27A}">
      <dgm:prSet phldrT="[Текст]" phldr="1"/>
      <dgm:spPr/>
      <dgm:t>
        <a:bodyPr/>
        <a:lstStyle/>
        <a:p>
          <a:endParaRPr lang="uk-UA"/>
        </a:p>
      </dgm:t>
    </dgm:pt>
    <dgm:pt modelId="{74629739-EC3E-410E-8584-0ADF40EBB431}" type="parTrans" cxnId="{B2CC481B-F796-4AFC-992E-37173C94AABA}">
      <dgm:prSet/>
      <dgm:spPr/>
      <dgm:t>
        <a:bodyPr/>
        <a:lstStyle/>
        <a:p>
          <a:endParaRPr lang="uk-UA"/>
        </a:p>
      </dgm:t>
    </dgm:pt>
    <dgm:pt modelId="{52AE13C7-07A2-4898-A8C8-C5CE89F8543F}" type="sibTrans" cxnId="{B2CC481B-F796-4AFC-992E-37173C94AABA}">
      <dgm:prSet/>
      <dgm:spPr/>
      <dgm:t>
        <a:bodyPr/>
        <a:lstStyle/>
        <a:p>
          <a:endParaRPr lang="uk-UA"/>
        </a:p>
      </dgm:t>
    </dgm:pt>
    <dgm:pt modelId="{E69B77AA-18DD-454A-8DF4-F43B44931E30}">
      <dgm:prSet phldrT="[Текст]" custT="1"/>
      <dgm:spPr/>
      <dgm:t>
        <a:bodyPr/>
        <a:lstStyle/>
        <a:p>
          <a:r>
            <a:rPr lang="uk-UA" sz="1800" b="1" dirty="0" smtClean="0"/>
            <a:t>Релігійно - </a:t>
          </a:r>
          <a:r>
            <a:rPr lang="uk-UA" sz="1800" b="1" dirty="0" err="1" smtClean="0"/>
            <a:t>міфілогічний</a:t>
          </a:r>
          <a:endParaRPr lang="uk-UA" sz="1800" b="1" dirty="0"/>
        </a:p>
      </dgm:t>
    </dgm:pt>
    <dgm:pt modelId="{D45E2176-20B0-4A13-870A-C9D446A85B14}" type="parTrans" cxnId="{F7D48956-026C-4BBF-BED5-85ED55184710}">
      <dgm:prSet/>
      <dgm:spPr/>
      <dgm:t>
        <a:bodyPr/>
        <a:lstStyle/>
        <a:p>
          <a:endParaRPr lang="uk-UA"/>
        </a:p>
      </dgm:t>
    </dgm:pt>
    <dgm:pt modelId="{26D3C190-209A-4B93-9C69-FECA7C0700F8}" type="sibTrans" cxnId="{F7D48956-026C-4BBF-BED5-85ED55184710}">
      <dgm:prSet/>
      <dgm:spPr/>
      <dgm:t>
        <a:bodyPr/>
        <a:lstStyle/>
        <a:p>
          <a:endParaRPr lang="uk-UA"/>
        </a:p>
      </dgm:t>
    </dgm:pt>
    <dgm:pt modelId="{189F8644-6AF3-44F3-BEEE-54C9F2760FFF}">
      <dgm:prSet phldrT="[Текст]" phldr="1"/>
      <dgm:spPr/>
      <dgm:t>
        <a:bodyPr/>
        <a:lstStyle/>
        <a:p>
          <a:endParaRPr lang="uk-UA"/>
        </a:p>
      </dgm:t>
    </dgm:pt>
    <dgm:pt modelId="{38A675EA-B547-44CE-B664-4BF801CEAA56}" type="parTrans" cxnId="{749D8EC0-2D2E-4387-80F2-5A546D0A2359}">
      <dgm:prSet/>
      <dgm:spPr/>
      <dgm:t>
        <a:bodyPr/>
        <a:lstStyle/>
        <a:p>
          <a:endParaRPr lang="uk-UA"/>
        </a:p>
      </dgm:t>
    </dgm:pt>
    <dgm:pt modelId="{543A69B6-8095-4597-8F7F-B79AB6D9E0D1}" type="sibTrans" cxnId="{749D8EC0-2D2E-4387-80F2-5A546D0A2359}">
      <dgm:prSet/>
      <dgm:spPr/>
      <dgm:t>
        <a:bodyPr/>
        <a:lstStyle/>
        <a:p>
          <a:endParaRPr lang="uk-UA"/>
        </a:p>
      </dgm:t>
    </dgm:pt>
    <dgm:pt modelId="{7F6379A7-E05A-4D50-86E2-64075FD04EF5}">
      <dgm:prSet phldrT="[Текст]" custT="1"/>
      <dgm:spPr/>
      <dgm:t>
        <a:bodyPr/>
        <a:lstStyle/>
        <a:p>
          <a:r>
            <a:rPr lang="uk-UA" sz="1800" b="1" dirty="0" smtClean="0"/>
            <a:t>Побутовий</a:t>
          </a:r>
          <a:endParaRPr lang="uk-UA" sz="1800" b="1" dirty="0"/>
        </a:p>
      </dgm:t>
    </dgm:pt>
    <dgm:pt modelId="{E1E97EA2-37BA-421E-A88D-33F93370B2A6}" type="parTrans" cxnId="{F2DFBA37-6626-4768-BE11-8A726907D244}">
      <dgm:prSet/>
      <dgm:spPr/>
      <dgm:t>
        <a:bodyPr/>
        <a:lstStyle/>
        <a:p>
          <a:endParaRPr lang="uk-UA"/>
        </a:p>
      </dgm:t>
    </dgm:pt>
    <dgm:pt modelId="{90CF05CF-EDEF-4020-B4EF-B5AAB84BFF4F}" type="sibTrans" cxnId="{F2DFBA37-6626-4768-BE11-8A726907D244}">
      <dgm:prSet/>
      <dgm:spPr/>
      <dgm:t>
        <a:bodyPr/>
        <a:lstStyle/>
        <a:p>
          <a:endParaRPr lang="uk-UA"/>
        </a:p>
      </dgm:t>
    </dgm:pt>
    <dgm:pt modelId="{98E2BA71-8212-48FE-BAC4-9A3DFED357A1}">
      <dgm:prSet/>
      <dgm:spPr/>
      <dgm:t>
        <a:bodyPr/>
        <a:lstStyle/>
        <a:p>
          <a:endParaRPr lang="uk-UA"/>
        </a:p>
      </dgm:t>
    </dgm:pt>
    <dgm:pt modelId="{CD5E1630-0008-4658-8DB6-B76B27ABDF3B}" type="parTrans" cxnId="{D4F90619-D7E0-490A-8669-FB29AEB4EE0F}">
      <dgm:prSet/>
      <dgm:spPr/>
      <dgm:t>
        <a:bodyPr/>
        <a:lstStyle/>
        <a:p>
          <a:endParaRPr lang="uk-UA"/>
        </a:p>
      </dgm:t>
    </dgm:pt>
    <dgm:pt modelId="{ED02DFCB-C8CA-4F61-948B-CBA6389BAA7B}" type="sibTrans" cxnId="{D4F90619-D7E0-490A-8669-FB29AEB4EE0F}">
      <dgm:prSet/>
      <dgm:spPr/>
      <dgm:t>
        <a:bodyPr/>
        <a:lstStyle/>
        <a:p>
          <a:endParaRPr lang="uk-UA"/>
        </a:p>
      </dgm:t>
    </dgm:pt>
    <dgm:pt modelId="{ADC6D665-E11F-489D-90B0-485EBE97145C}">
      <dgm:prSet/>
      <dgm:spPr/>
      <dgm:t>
        <a:bodyPr/>
        <a:lstStyle/>
        <a:p>
          <a:endParaRPr lang="uk-UA"/>
        </a:p>
      </dgm:t>
    </dgm:pt>
    <dgm:pt modelId="{0893B135-CA49-4D85-AB75-82B59A8214DC}" type="parTrans" cxnId="{5DEA37ED-4929-4C7F-BA3F-7DDE655724E0}">
      <dgm:prSet/>
      <dgm:spPr/>
      <dgm:t>
        <a:bodyPr/>
        <a:lstStyle/>
        <a:p>
          <a:endParaRPr lang="uk-UA"/>
        </a:p>
      </dgm:t>
    </dgm:pt>
    <dgm:pt modelId="{93278E96-F25E-48E6-A308-973E60001871}" type="sibTrans" cxnId="{5DEA37ED-4929-4C7F-BA3F-7DDE655724E0}">
      <dgm:prSet/>
      <dgm:spPr/>
      <dgm:t>
        <a:bodyPr/>
        <a:lstStyle/>
        <a:p>
          <a:endParaRPr lang="uk-UA"/>
        </a:p>
      </dgm:t>
    </dgm:pt>
    <dgm:pt modelId="{6B81B84C-1B78-40F2-8C87-CB471856687C}">
      <dgm:prSet/>
      <dgm:spPr/>
      <dgm:t>
        <a:bodyPr/>
        <a:lstStyle/>
        <a:p>
          <a:endParaRPr lang="uk-UA"/>
        </a:p>
      </dgm:t>
    </dgm:pt>
    <dgm:pt modelId="{1148202A-1644-46D6-A4B1-DB9A2D0E0632}" type="parTrans" cxnId="{FD833C3D-C683-4052-92EB-910F62838A68}">
      <dgm:prSet/>
      <dgm:spPr/>
      <dgm:t>
        <a:bodyPr/>
        <a:lstStyle/>
        <a:p>
          <a:endParaRPr lang="uk-UA"/>
        </a:p>
      </dgm:t>
    </dgm:pt>
    <dgm:pt modelId="{11A864A5-6DD7-474F-8994-A150CA3213B3}" type="sibTrans" cxnId="{FD833C3D-C683-4052-92EB-910F62838A68}">
      <dgm:prSet/>
      <dgm:spPr/>
      <dgm:t>
        <a:bodyPr/>
        <a:lstStyle/>
        <a:p>
          <a:endParaRPr lang="uk-UA"/>
        </a:p>
      </dgm:t>
    </dgm:pt>
    <dgm:pt modelId="{97D4EE53-5AB1-4C5B-9EC5-630083801E7B}">
      <dgm:prSet/>
      <dgm:spPr/>
      <dgm:t>
        <a:bodyPr/>
        <a:lstStyle/>
        <a:p>
          <a:endParaRPr lang="uk-UA"/>
        </a:p>
      </dgm:t>
    </dgm:pt>
    <dgm:pt modelId="{B280065A-D503-4088-AE19-EED9D677E216}" type="parTrans" cxnId="{DC5E3A7D-397B-4E9E-B360-1D1BC1D28734}">
      <dgm:prSet/>
      <dgm:spPr/>
      <dgm:t>
        <a:bodyPr/>
        <a:lstStyle/>
        <a:p>
          <a:endParaRPr lang="uk-UA"/>
        </a:p>
      </dgm:t>
    </dgm:pt>
    <dgm:pt modelId="{963D7E2A-CE4A-4396-9E86-917D64564FF4}" type="sibTrans" cxnId="{DC5E3A7D-397B-4E9E-B360-1D1BC1D28734}">
      <dgm:prSet/>
      <dgm:spPr/>
      <dgm:t>
        <a:bodyPr/>
        <a:lstStyle/>
        <a:p>
          <a:endParaRPr lang="uk-UA"/>
        </a:p>
      </dgm:t>
    </dgm:pt>
    <dgm:pt modelId="{4E7190BF-6245-4906-AC75-DB3E5F988B74}">
      <dgm:prSet/>
      <dgm:spPr/>
      <dgm:t>
        <a:bodyPr/>
        <a:lstStyle/>
        <a:p>
          <a:endParaRPr lang="uk-UA"/>
        </a:p>
      </dgm:t>
    </dgm:pt>
    <dgm:pt modelId="{2E34A051-924A-4EDE-AED6-D3D4AB6DFDF0}" type="parTrans" cxnId="{ACF2666F-FBA6-461D-8BF6-6CF5F1B22BF2}">
      <dgm:prSet/>
      <dgm:spPr/>
      <dgm:t>
        <a:bodyPr/>
        <a:lstStyle/>
        <a:p>
          <a:endParaRPr lang="uk-UA"/>
        </a:p>
      </dgm:t>
    </dgm:pt>
    <dgm:pt modelId="{40067E15-41F4-42A9-AC91-6CAA411A6610}" type="sibTrans" cxnId="{ACF2666F-FBA6-461D-8BF6-6CF5F1B22BF2}">
      <dgm:prSet/>
      <dgm:spPr/>
      <dgm:t>
        <a:bodyPr/>
        <a:lstStyle/>
        <a:p>
          <a:endParaRPr lang="uk-UA"/>
        </a:p>
      </dgm:t>
    </dgm:pt>
    <dgm:pt modelId="{E85CC96E-BFF5-405E-A921-DEF27CF3C7DB}">
      <dgm:prSet/>
      <dgm:spPr/>
      <dgm:t>
        <a:bodyPr/>
        <a:lstStyle/>
        <a:p>
          <a:endParaRPr lang="uk-UA"/>
        </a:p>
      </dgm:t>
    </dgm:pt>
    <dgm:pt modelId="{6A0FDAE4-7198-4DBF-AAAF-064A27104EE3}" type="parTrans" cxnId="{A977E2FE-8A1E-4CA0-9293-2F1B97987058}">
      <dgm:prSet/>
      <dgm:spPr/>
      <dgm:t>
        <a:bodyPr/>
        <a:lstStyle/>
        <a:p>
          <a:endParaRPr lang="uk-UA"/>
        </a:p>
      </dgm:t>
    </dgm:pt>
    <dgm:pt modelId="{08DD664A-3FC8-48BA-9001-C949FBC45CAC}" type="sibTrans" cxnId="{A977E2FE-8A1E-4CA0-9293-2F1B97987058}">
      <dgm:prSet/>
      <dgm:spPr/>
      <dgm:t>
        <a:bodyPr/>
        <a:lstStyle/>
        <a:p>
          <a:endParaRPr lang="uk-UA"/>
        </a:p>
      </dgm:t>
    </dgm:pt>
    <dgm:pt modelId="{97FC8A4C-426E-4C12-A2F2-A00B55EBB551}">
      <dgm:prSet custT="1"/>
      <dgm:spPr/>
      <dgm:t>
        <a:bodyPr/>
        <a:lstStyle/>
        <a:p>
          <a:r>
            <a:rPr lang="uk-UA" sz="1800" b="1" dirty="0" smtClean="0"/>
            <a:t>Портрет</a:t>
          </a:r>
          <a:endParaRPr lang="uk-UA" sz="1800" b="1" dirty="0"/>
        </a:p>
      </dgm:t>
    </dgm:pt>
    <dgm:pt modelId="{F1FD56BA-4417-4016-BA18-BBE763F5BE9F}" type="parTrans" cxnId="{05FF1EEA-A1FA-495C-94F3-53A364757C93}">
      <dgm:prSet/>
      <dgm:spPr/>
      <dgm:t>
        <a:bodyPr/>
        <a:lstStyle/>
        <a:p>
          <a:endParaRPr lang="uk-UA"/>
        </a:p>
      </dgm:t>
    </dgm:pt>
    <dgm:pt modelId="{D8199434-AFC9-4390-8461-0E52CA4F304E}" type="sibTrans" cxnId="{05FF1EEA-A1FA-495C-94F3-53A364757C93}">
      <dgm:prSet/>
      <dgm:spPr/>
      <dgm:t>
        <a:bodyPr/>
        <a:lstStyle/>
        <a:p>
          <a:endParaRPr lang="uk-UA"/>
        </a:p>
      </dgm:t>
    </dgm:pt>
    <dgm:pt modelId="{B1376B46-8AFD-45CB-BF53-2649C6C1B35C}">
      <dgm:prSet custT="1"/>
      <dgm:spPr/>
      <dgm:t>
        <a:bodyPr/>
        <a:lstStyle/>
        <a:p>
          <a:r>
            <a:rPr lang="uk-UA" sz="1800" b="1" dirty="0" smtClean="0"/>
            <a:t>Натюрморт</a:t>
          </a:r>
          <a:endParaRPr lang="uk-UA" sz="1800" b="1" dirty="0"/>
        </a:p>
      </dgm:t>
    </dgm:pt>
    <dgm:pt modelId="{01CF8580-A945-42BC-B054-20D50DDA8350}" type="parTrans" cxnId="{229424CD-8365-475E-8CC9-2A87EA550759}">
      <dgm:prSet/>
      <dgm:spPr/>
      <dgm:t>
        <a:bodyPr/>
        <a:lstStyle/>
        <a:p>
          <a:endParaRPr lang="uk-UA"/>
        </a:p>
      </dgm:t>
    </dgm:pt>
    <dgm:pt modelId="{F8B9ECC7-44C5-4FD4-A9C2-0118D331FE40}" type="sibTrans" cxnId="{229424CD-8365-475E-8CC9-2A87EA550759}">
      <dgm:prSet/>
      <dgm:spPr/>
      <dgm:t>
        <a:bodyPr/>
        <a:lstStyle/>
        <a:p>
          <a:endParaRPr lang="uk-UA"/>
        </a:p>
      </dgm:t>
    </dgm:pt>
    <dgm:pt modelId="{EC6B73D9-3838-40CA-A61F-298126827D3D}">
      <dgm:prSet custT="1"/>
      <dgm:spPr/>
      <dgm:t>
        <a:bodyPr/>
        <a:lstStyle/>
        <a:p>
          <a:r>
            <a:rPr lang="uk-UA" sz="1800" b="1" dirty="0" smtClean="0"/>
            <a:t>Пейзаж</a:t>
          </a:r>
          <a:endParaRPr lang="uk-UA" sz="1800" b="1" dirty="0"/>
        </a:p>
      </dgm:t>
    </dgm:pt>
    <dgm:pt modelId="{AFFBFEF5-C408-4C5A-B5B4-ACDA99214E49}" type="parTrans" cxnId="{5DD5733F-B2B9-4309-8E1A-B4FECCFFD4BF}">
      <dgm:prSet/>
      <dgm:spPr/>
      <dgm:t>
        <a:bodyPr/>
        <a:lstStyle/>
        <a:p>
          <a:endParaRPr lang="uk-UA"/>
        </a:p>
      </dgm:t>
    </dgm:pt>
    <dgm:pt modelId="{0E888B54-AA21-43D2-8624-EBF3584E68AB}" type="sibTrans" cxnId="{5DD5733F-B2B9-4309-8E1A-B4FECCFFD4BF}">
      <dgm:prSet/>
      <dgm:spPr/>
      <dgm:t>
        <a:bodyPr/>
        <a:lstStyle/>
        <a:p>
          <a:endParaRPr lang="uk-UA"/>
        </a:p>
      </dgm:t>
    </dgm:pt>
    <dgm:pt modelId="{180E72BD-733E-4FFE-83E2-968E3783B403}">
      <dgm:prSet custT="1"/>
      <dgm:spPr/>
      <dgm:t>
        <a:bodyPr/>
        <a:lstStyle/>
        <a:p>
          <a:r>
            <a:rPr lang="uk-UA" sz="1800" b="1" dirty="0" smtClean="0"/>
            <a:t>Інтер</a:t>
          </a:r>
          <a:r>
            <a:rPr lang="en-US" sz="1800" b="1" dirty="0" smtClean="0"/>
            <a:t>’</a:t>
          </a:r>
          <a:r>
            <a:rPr lang="uk-UA" sz="1800" b="1" dirty="0" err="1" smtClean="0"/>
            <a:t>єр</a:t>
          </a:r>
          <a:endParaRPr lang="uk-UA" sz="1800" b="1" dirty="0"/>
        </a:p>
      </dgm:t>
    </dgm:pt>
    <dgm:pt modelId="{21D4F21A-E49C-4FBC-BC36-7648927B28FF}" type="parTrans" cxnId="{6B61F9D9-7B2D-4422-8A03-6F6776F77E8F}">
      <dgm:prSet/>
      <dgm:spPr/>
      <dgm:t>
        <a:bodyPr/>
        <a:lstStyle/>
        <a:p>
          <a:endParaRPr lang="uk-UA"/>
        </a:p>
      </dgm:t>
    </dgm:pt>
    <dgm:pt modelId="{41E3653D-9E4B-476D-9740-F7B62BEB8A2F}" type="sibTrans" cxnId="{6B61F9D9-7B2D-4422-8A03-6F6776F77E8F}">
      <dgm:prSet/>
      <dgm:spPr/>
      <dgm:t>
        <a:bodyPr/>
        <a:lstStyle/>
        <a:p>
          <a:endParaRPr lang="uk-UA"/>
        </a:p>
      </dgm:t>
    </dgm:pt>
    <dgm:pt modelId="{77E2DC38-1721-4089-A43E-7B258804D7ED}">
      <dgm:prSet custT="1"/>
      <dgm:spPr/>
      <dgm:t>
        <a:bodyPr/>
        <a:lstStyle/>
        <a:p>
          <a:r>
            <a:rPr lang="uk-UA" sz="1800" b="1" dirty="0" err="1" smtClean="0"/>
            <a:t>Батально</a:t>
          </a:r>
          <a:r>
            <a:rPr lang="uk-UA" sz="1800" b="1" dirty="0" smtClean="0"/>
            <a:t> - історичний</a:t>
          </a:r>
          <a:endParaRPr lang="uk-UA" sz="1800" b="1" dirty="0"/>
        </a:p>
      </dgm:t>
    </dgm:pt>
    <dgm:pt modelId="{14376FB3-3AB4-49EA-8A92-7C5AE28600F9}" type="parTrans" cxnId="{D8BDBEF9-8F37-45A8-A239-957C3BA161F9}">
      <dgm:prSet/>
      <dgm:spPr/>
      <dgm:t>
        <a:bodyPr/>
        <a:lstStyle/>
        <a:p>
          <a:endParaRPr lang="uk-UA"/>
        </a:p>
      </dgm:t>
    </dgm:pt>
    <dgm:pt modelId="{DC3F13E6-A8C9-4D1C-8AE1-0E9C9D372978}" type="sibTrans" cxnId="{D8BDBEF9-8F37-45A8-A239-957C3BA161F9}">
      <dgm:prSet/>
      <dgm:spPr/>
      <dgm:t>
        <a:bodyPr/>
        <a:lstStyle/>
        <a:p>
          <a:endParaRPr lang="uk-UA"/>
        </a:p>
      </dgm:t>
    </dgm:pt>
    <dgm:pt modelId="{50AF20D7-9F0D-44D7-9827-E05CAA3A940B}">
      <dgm:prSet custT="1"/>
      <dgm:spPr/>
      <dgm:t>
        <a:bodyPr/>
        <a:lstStyle/>
        <a:p>
          <a:r>
            <a:rPr lang="uk-UA" sz="1800" b="1" dirty="0" smtClean="0"/>
            <a:t>Казково - билинний</a:t>
          </a:r>
          <a:endParaRPr lang="uk-UA" sz="1800" b="1" dirty="0"/>
        </a:p>
      </dgm:t>
    </dgm:pt>
    <dgm:pt modelId="{FFA796B9-6B72-486B-9511-9FEE20143D4F}" type="parTrans" cxnId="{8667AE27-5737-46EC-8199-5F3BD813E299}">
      <dgm:prSet/>
      <dgm:spPr/>
      <dgm:t>
        <a:bodyPr/>
        <a:lstStyle/>
        <a:p>
          <a:endParaRPr lang="uk-UA"/>
        </a:p>
      </dgm:t>
    </dgm:pt>
    <dgm:pt modelId="{47DE94DF-7D83-47F2-8C55-0D54032182F9}" type="sibTrans" cxnId="{8667AE27-5737-46EC-8199-5F3BD813E299}">
      <dgm:prSet/>
      <dgm:spPr/>
      <dgm:t>
        <a:bodyPr/>
        <a:lstStyle/>
        <a:p>
          <a:endParaRPr lang="uk-UA"/>
        </a:p>
      </dgm:t>
    </dgm:pt>
    <dgm:pt modelId="{8A944283-A741-4E51-93E0-15388D4B4C91}" type="pres">
      <dgm:prSet presAssocID="{03AC4AF0-AF0E-4B9B-BC15-CF63061CB6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C40D53-EEE6-4F0A-A310-5808E030224B}" type="pres">
      <dgm:prSet presAssocID="{D8AE7074-EA28-4BA8-8A55-B76F4847AEA3}" presName="composite" presStyleCnt="0"/>
      <dgm:spPr/>
    </dgm:pt>
    <dgm:pt modelId="{637404F5-7819-42F5-9E67-2B7E42EFED4F}" type="pres">
      <dgm:prSet presAssocID="{D8AE7074-EA28-4BA8-8A55-B76F4847AEA3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1C6538-80BB-493B-987D-8A53357758D9}" type="pres">
      <dgm:prSet presAssocID="{D8AE7074-EA28-4BA8-8A55-B76F4847AEA3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88BA5B-9F5B-4D54-9C29-D29778FFB177}" type="pres">
      <dgm:prSet presAssocID="{671126C5-02B5-4B21-8547-1A94DD01D927}" presName="sp" presStyleCnt="0"/>
      <dgm:spPr/>
    </dgm:pt>
    <dgm:pt modelId="{CEC5D989-34B1-473B-90FA-3686BD753ABD}" type="pres">
      <dgm:prSet presAssocID="{98E2BA71-8212-48FE-BAC4-9A3DFED357A1}" presName="composite" presStyleCnt="0"/>
      <dgm:spPr/>
    </dgm:pt>
    <dgm:pt modelId="{95B866E3-CB3C-4EC0-8CC9-F536161A357C}" type="pres">
      <dgm:prSet presAssocID="{98E2BA71-8212-48FE-BAC4-9A3DFED357A1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5790EA-3C27-473D-8621-F4B7492CEB4E}" type="pres">
      <dgm:prSet presAssocID="{98E2BA71-8212-48FE-BAC4-9A3DFED357A1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FDBED-224C-47D8-AE36-3BDFA673A2D9}" type="pres">
      <dgm:prSet presAssocID="{ED02DFCB-C8CA-4F61-948B-CBA6389BAA7B}" presName="sp" presStyleCnt="0"/>
      <dgm:spPr/>
    </dgm:pt>
    <dgm:pt modelId="{C0A3EFC5-CFC3-4C63-8083-6C41D645A880}" type="pres">
      <dgm:prSet presAssocID="{ADC6D665-E11F-489D-90B0-485EBE97145C}" presName="composite" presStyleCnt="0"/>
      <dgm:spPr/>
    </dgm:pt>
    <dgm:pt modelId="{552AC2D6-CF75-4F84-845B-232B14E48F5C}" type="pres">
      <dgm:prSet presAssocID="{ADC6D665-E11F-489D-90B0-485EBE97145C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915669-5E07-4637-BC08-B90B377D701D}" type="pres">
      <dgm:prSet presAssocID="{ADC6D665-E11F-489D-90B0-485EBE97145C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A7EAFF-2831-4F96-967E-51476D10A30C}" type="pres">
      <dgm:prSet presAssocID="{93278E96-F25E-48E6-A308-973E60001871}" presName="sp" presStyleCnt="0"/>
      <dgm:spPr/>
    </dgm:pt>
    <dgm:pt modelId="{01BC81FF-9A48-4D9C-9BD3-32220A4FCDFC}" type="pres">
      <dgm:prSet presAssocID="{6B81B84C-1B78-40F2-8C87-CB471856687C}" presName="composite" presStyleCnt="0"/>
      <dgm:spPr/>
    </dgm:pt>
    <dgm:pt modelId="{CE8D0742-9749-4E98-A36B-C745BFE1F41A}" type="pres">
      <dgm:prSet presAssocID="{6B81B84C-1B78-40F2-8C87-CB471856687C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41854B-73F7-40A6-AC2D-52E152211BCD}" type="pres">
      <dgm:prSet presAssocID="{6B81B84C-1B78-40F2-8C87-CB471856687C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610B18-8C4D-489D-916D-BB4A48A8CFD0}" type="pres">
      <dgm:prSet presAssocID="{11A864A5-6DD7-474F-8994-A150CA3213B3}" presName="sp" presStyleCnt="0"/>
      <dgm:spPr/>
    </dgm:pt>
    <dgm:pt modelId="{2297B2F3-2A51-4C54-842C-6AE09D505D07}" type="pres">
      <dgm:prSet presAssocID="{97D4EE53-5AB1-4C5B-9EC5-630083801E7B}" presName="composite" presStyleCnt="0"/>
      <dgm:spPr/>
    </dgm:pt>
    <dgm:pt modelId="{4684AFCC-658A-40C5-B930-8946403ACA0F}" type="pres">
      <dgm:prSet presAssocID="{97D4EE53-5AB1-4C5B-9EC5-630083801E7B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500923-1A6C-4F80-AFFD-E58E6540BE80}" type="pres">
      <dgm:prSet presAssocID="{97D4EE53-5AB1-4C5B-9EC5-630083801E7B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10415D-263D-4C43-AF17-446E3923662A}" type="pres">
      <dgm:prSet presAssocID="{963D7E2A-CE4A-4396-9E86-917D64564FF4}" presName="sp" presStyleCnt="0"/>
      <dgm:spPr/>
    </dgm:pt>
    <dgm:pt modelId="{F4DBBCFC-344A-4E58-84D8-8D93B31727D3}" type="pres">
      <dgm:prSet presAssocID="{4E7190BF-6245-4906-AC75-DB3E5F988B74}" presName="composite" presStyleCnt="0"/>
      <dgm:spPr/>
    </dgm:pt>
    <dgm:pt modelId="{3CED6E2D-37A8-43F9-96B8-17A6940581ED}" type="pres">
      <dgm:prSet presAssocID="{4E7190BF-6245-4906-AC75-DB3E5F988B7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809B5E-31A5-4DC0-8146-9DCD67C4A223}" type="pres">
      <dgm:prSet presAssocID="{4E7190BF-6245-4906-AC75-DB3E5F988B74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BB2C36-405F-468F-A518-91B60F9373E1}" type="pres">
      <dgm:prSet presAssocID="{40067E15-41F4-42A9-AC91-6CAA411A6610}" presName="sp" presStyleCnt="0"/>
      <dgm:spPr/>
    </dgm:pt>
    <dgm:pt modelId="{B0D5EE00-9680-4011-832E-52E78F3F4E2A}" type="pres">
      <dgm:prSet presAssocID="{E85CC96E-BFF5-405E-A921-DEF27CF3C7DB}" presName="composite" presStyleCnt="0"/>
      <dgm:spPr/>
    </dgm:pt>
    <dgm:pt modelId="{82AA41CB-CFB1-4A13-B501-E0BACDF620E3}" type="pres">
      <dgm:prSet presAssocID="{E85CC96E-BFF5-405E-A921-DEF27CF3C7DB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DAE054-F949-4A60-B959-055AF63D7B68}" type="pres">
      <dgm:prSet presAssocID="{E85CC96E-BFF5-405E-A921-DEF27CF3C7DB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8FE341-5AF1-4EC3-868F-18EB257106A2}" type="pres">
      <dgm:prSet presAssocID="{08DD664A-3FC8-48BA-9001-C949FBC45CAC}" presName="sp" presStyleCnt="0"/>
      <dgm:spPr/>
    </dgm:pt>
    <dgm:pt modelId="{9A2F3289-DB66-4CDA-BB72-27320D10CE32}" type="pres">
      <dgm:prSet presAssocID="{FDE47F74-C017-4B6A-913B-207B48F3F27A}" presName="composite" presStyleCnt="0"/>
      <dgm:spPr/>
    </dgm:pt>
    <dgm:pt modelId="{F3C6891A-C079-42A9-B1F8-56686A9390BD}" type="pres">
      <dgm:prSet presAssocID="{FDE47F74-C017-4B6A-913B-207B48F3F27A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C9B042-FC47-4FF4-90B3-EE537CF1AF33}" type="pres">
      <dgm:prSet presAssocID="{FDE47F74-C017-4B6A-913B-207B48F3F27A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8951C7-9F48-4990-98E8-2E469DC57FD7}" type="pres">
      <dgm:prSet presAssocID="{52AE13C7-07A2-4898-A8C8-C5CE89F8543F}" presName="sp" presStyleCnt="0"/>
      <dgm:spPr/>
    </dgm:pt>
    <dgm:pt modelId="{082991B4-1EA2-40AF-8554-4FB186075B43}" type="pres">
      <dgm:prSet presAssocID="{189F8644-6AF3-44F3-BEEE-54C9F2760FFF}" presName="composite" presStyleCnt="0"/>
      <dgm:spPr/>
    </dgm:pt>
    <dgm:pt modelId="{C884317F-B889-4BAF-B7A7-B34918E9C304}" type="pres">
      <dgm:prSet presAssocID="{189F8644-6AF3-44F3-BEEE-54C9F2760FFF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D393BB-83B4-4D80-877C-3EF05EDD8EF0}" type="pres">
      <dgm:prSet presAssocID="{189F8644-6AF3-44F3-BEEE-54C9F2760FFF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2AC4C8-FCF6-48C9-A88B-5DFA9A5404EE}" type="presOf" srcId="{50AF20D7-9F0D-44D7-9827-E05CAA3A940B}" destId="{32DAE054-F949-4A60-B959-055AF63D7B68}" srcOrd="0" destOrd="0" presId="urn:microsoft.com/office/officeart/2005/8/layout/chevron2"/>
    <dgm:cxn modelId="{D4F90619-D7E0-490A-8669-FB29AEB4EE0F}" srcId="{03AC4AF0-AF0E-4B9B-BC15-CF63061CB69A}" destId="{98E2BA71-8212-48FE-BAC4-9A3DFED357A1}" srcOrd="1" destOrd="0" parTransId="{CD5E1630-0008-4658-8DB6-B76B27ABDF3B}" sibTransId="{ED02DFCB-C8CA-4F61-948B-CBA6389BAA7B}"/>
    <dgm:cxn modelId="{F7D48956-026C-4BBF-BED5-85ED55184710}" srcId="{FDE47F74-C017-4B6A-913B-207B48F3F27A}" destId="{E69B77AA-18DD-454A-8DF4-F43B44931E30}" srcOrd="0" destOrd="0" parTransId="{D45E2176-20B0-4A13-870A-C9D446A85B14}" sibTransId="{26D3C190-209A-4B93-9C69-FECA7C0700F8}"/>
    <dgm:cxn modelId="{E365DAB5-8A7A-4973-AF90-FD7B297B8FE3}" type="presOf" srcId="{77E2DC38-1721-4089-A43E-7B258804D7ED}" destId="{59809B5E-31A5-4DC0-8146-9DCD67C4A223}" srcOrd="0" destOrd="0" presId="urn:microsoft.com/office/officeart/2005/8/layout/chevron2"/>
    <dgm:cxn modelId="{5DEA37ED-4929-4C7F-BA3F-7DDE655724E0}" srcId="{03AC4AF0-AF0E-4B9B-BC15-CF63061CB69A}" destId="{ADC6D665-E11F-489D-90B0-485EBE97145C}" srcOrd="2" destOrd="0" parTransId="{0893B135-CA49-4D85-AB75-82B59A8214DC}" sibTransId="{93278E96-F25E-48E6-A308-973E60001871}"/>
    <dgm:cxn modelId="{7FDE7374-FD38-4656-8451-12BFC3825D26}" type="presOf" srcId="{4E7190BF-6245-4906-AC75-DB3E5F988B74}" destId="{3CED6E2D-37A8-43F9-96B8-17A6940581ED}" srcOrd="0" destOrd="0" presId="urn:microsoft.com/office/officeart/2005/8/layout/chevron2"/>
    <dgm:cxn modelId="{DC5E3A7D-397B-4E9E-B360-1D1BC1D28734}" srcId="{03AC4AF0-AF0E-4B9B-BC15-CF63061CB69A}" destId="{97D4EE53-5AB1-4C5B-9EC5-630083801E7B}" srcOrd="4" destOrd="0" parTransId="{B280065A-D503-4088-AE19-EED9D677E216}" sibTransId="{963D7E2A-CE4A-4396-9E86-917D64564FF4}"/>
    <dgm:cxn modelId="{9A075325-71C8-4BC7-A266-037ABD29C319}" type="presOf" srcId="{C3896EA7-FD0A-4BB0-AAAB-EDEBD521DA0E}" destId="{B21C6538-80BB-493B-987D-8A53357758D9}" srcOrd="0" destOrd="0" presId="urn:microsoft.com/office/officeart/2005/8/layout/chevron2"/>
    <dgm:cxn modelId="{EACEEDB5-5AE5-4ECC-B6C0-D421B740B221}" type="presOf" srcId="{D8AE7074-EA28-4BA8-8A55-B76F4847AEA3}" destId="{637404F5-7819-42F5-9E67-2B7E42EFED4F}" srcOrd="0" destOrd="0" presId="urn:microsoft.com/office/officeart/2005/8/layout/chevron2"/>
    <dgm:cxn modelId="{D8BDBEF9-8F37-45A8-A239-957C3BA161F9}" srcId="{4E7190BF-6245-4906-AC75-DB3E5F988B74}" destId="{77E2DC38-1721-4089-A43E-7B258804D7ED}" srcOrd="0" destOrd="0" parTransId="{14376FB3-3AB4-49EA-8A92-7C5AE28600F9}" sibTransId="{DC3F13E6-A8C9-4D1C-8AE1-0E9C9D372978}"/>
    <dgm:cxn modelId="{8667AE27-5737-46EC-8199-5F3BD813E299}" srcId="{E85CC96E-BFF5-405E-A921-DEF27CF3C7DB}" destId="{50AF20D7-9F0D-44D7-9827-E05CAA3A940B}" srcOrd="0" destOrd="0" parTransId="{FFA796B9-6B72-486B-9511-9FEE20143D4F}" sibTransId="{47DE94DF-7D83-47F2-8C55-0D54032182F9}"/>
    <dgm:cxn modelId="{ACF2666F-FBA6-461D-8BF6-6CF5F1B22BF2}" srcId="{03AC4AF0-AF0E-4B9B-BC15-CF63061CB69A}" destId="{4E7190BF-6245-4906-AC75-DB3E5F988B74}" srcOrd="5" destOrd="0" parTransId="{2E34A051-924A-4EDE-AED6-D3D4AB6DFDF0}" sibTransId="{40067E15-41F4-42A9-AC91-6CAA411A6610}"/>
    <dgm:cxn modelId="{5DD5733F-B2B9-4309-8E1A-B4FECCFFD4BF}" srcId="{6B81B84C-1B78-40F2-8C87-CB471856687C}" destId="{EC6B73D9-3838-40CA-A61F-298126827D3D}" srcOrd="0" destOrd="0" parTransId="{AFFBFEF5-C408-4C5A-B5B4-ACDA99214E49}" sibTransId="{0E888B54-AA21-43D2-8624-EBF3584E68AB}"/>
    <dgm:cxn modelId="{B2CC481B-F796-4AFC-992E-37173C94AABA}" srcId="{03AC4AF0-AF0E-4B9B-BC15-CF63061CB69A}" destId="{FDE47F74-C017-4B6A-913B-207B48F3F27A}" srcOrd="7" destOrd="0" parTransId="{74629739-EC3E-410E-8584-0ADF40EBB431}" sibTransId="{52AE13C7-07A2-4898-A8C8-C5CE89F8543F}"/>
    <dgm:cxn modelId="{836CD315-AD27-41F4-A5E6-001F2A4C9B09}" type="presOf" srcId="{EC6B73D9-3838-40CA-A61F-298126827D3D}" destId="{1441854B-73F7-40A6-AC2D-52E152211BCD}" srcOrd="0" destOrd="0" presId="urn:microsoft.com/office/officeart/2005/8/layout/chevron2"/>
    <dgm:cxn modelId="{0A10DF20-CB73-4AC6-991A-13DB52E9B021}" type="presOf" srcId="{98E2BA71-8212-48FE-BAC4-9A3DFED357A1}" destId="{95B866E3-CB3C-4EC0-8CC9-F536161A357C}" srcOrd="0" destOrd="0" presId="urn:microsoft.com/office/officeart/2005/8/layout/chevron2"/>
    <dgm:cxn modelId="{A977E2FE-8A1E-4CA0-9293-2F1B97987058}" srcId="{03AC4AF0-AF0E-4B9B-BC15-CF63061CB69A}" destId="{E85CC96E-BFF5-405E-A921-DEF27CF3C7DB}" srcOrd="6" destOrd="0" parTransId="{6A0FDAE4-7198-4DBF-AAAF-064A27104EE3}" sibTransId="{08DD664A-3FC8-48BA-9001-C949FBC45CAC}"/>
    <dgm:cxn modelId="{4F7A2014-C2B9-4B0E-83B2-1C84B6FBCB0B}" type="presOf" srcId="{180E72BD-733E-4FFE-83E2-968E3783B403}" destId="{FF500923-1A6C-4F80-AFFD-E58E6540BE80}" srcOrd="0" destOrd="0" presId="urn:microsoft.com/office/officeart/2005/8/layout/chevron2"/>
    <dgm:cxn modelId="{749D8EC0-2D2E-4387-80F2-5A546D0A2359}" srcId="{03AC4AF0-AF0E-4B9B-BC15-CF63061CB69A}" destId="{189F8644-6AF3-44F3-BEEE-54C9F2760FFF}" srcOrd="8" destOrd="0" parTransId="{38A675EA-B547-44CE-B664-4BF801CEAA56}" sibTransId="{543A69B6-8095-4597-8F7F-B79AB6D9E0D1}"/>
    <dgm:cxn modelId="{229424CD-8365-475E-8CC9-2A87EA550759}" srcId="{ADC6D665-E11F-489D-90B0-485EBE97145C}" destId="{B1376B46-8AFD-45CB-BF53-2649C6C1B35C}" srcOrd="0" destOrd="0" parTransId="{01CF8580-A945-42BC-B054-20D50DDA8350}" sibTransId="{F8B9ECC7-44C5-4FD4-A9C2-0118D331FE40}"/>
    <dgm:cxn modelId="{9FFDA058-D592-4EEC-95FD-A18FEF9F344D}" type="presOf" srcId="{E69B77AA-18DD-454A-8DF4-F43B44931E30}" destId="{E0C9B042-FC47-4FF4-90B3-EE537CF1AF33}" srcOrd="0" destOrd="0" presId="urn:microsoft.com/office/officeart/2005/8/layout/chevron2"/>
    <dgm:cxn modelId="{05FF1EEA-A1FA-495C-94F3-53A364757C93}" srcId="{98E2BA71-8212-48FE-BAC4-9A3DFED357A1}" destId="{97FC8A4C-426E-4C12-A2F2-A00B55EBB551}" srcOrd="0" destOrd="0" parTransId="{F1FD56BA-4417-4016-BA18-BBE763F5BE9F}" sibTransId="{D8199434-AFC9-4390-8461-0E52CA4F304E}"/>
    <dgm:cxn modelId="{39ECB586-4966-4C4B-A1F7-EFA99C0976B7}" type="presOf" srcId="{189F8644-6AF3-44F3-BEEE-54C9F2760FFF}" destId="{C884317F-B889-4BAF-B7A7-B34918E9C304}" srcOrd="0" destOrd="0" presId="urn:microsoft.com/office/officeart/2005/8/layout/chevron2"/>
    <dgm:cxn modelId="{F2DFBA37-6626-4768-BE11-8A726907D244}" srcId="{189F8644-6AF3-44F3-BEEE-54C9F2760FFF}" destId="{7F6379A7-E05A-4D50-86E2-64075FD04EF5}" srcOrd="0" destOrd="0" parTransId="{E1E97EA2-37BA-421E-A88D-33F93370B2A6}" sibTransId="{90CF05CF-EDEF-4020-B4EF-B5AAB84BFF4F}"/>
    <dgm:cxn modelId="{806988D9-4E59-4800-ABD8-C052E35FB2D3}" srcId="{D8AE7074-EA28-4BA8-8A55-B76F4847AEA3}" destId="{C3896EA7-FD0A-4BB0-AAAB-EDEBD521DA0E}" srcOrd="0" destOrd="0" parTransId="{DDE438C8-FB74-4F4A-A0C0-9B976B28BED0}" sibTransId="{416CB7E7-606C-42A8-ADE7-E4FBE1747A7B}"/>
    <dgm:cxn modelId="{62CD05A0-E8F7-45ED-B156-777EF1BDEF9A}" type="presOf" srcId="{B1376B46-8AFD-45CB-BF53-2649C6C1B35C}" destId="{57915669-5E07-4637-BC08-B90B377D701D}" srcOrd="0" destOrd="0" presId="urn:microsoft.com/office/officeart/2005/8/layout/chevron2"/>
    <dgm:cxn modelId="{1BF8584E-C8AA-46F5-8E24-4A10B6F0148A}" type="presOf" srcId="{03AC4AF0-AF0E-4B9B-BC15-CF63061CB69A}" destId="{8A944283-A741-4E51-93E0-15388D4B4C91}" srcOrd="0" destOrd="0" presId="urn:microsoft.com/office/officeart/2005/8/layout/chevron2"/>
    <dgm:cxn modelId="{5D84C93B-CE31-447A-B80E-E247D7CDA4A6}" type="presOf" srcId="{97FC8A4C-426E-4C12-A2F2-A00B55EBB551}" destId="{DA5790EA-3C27-473D-8621-F4B7492CEB4E}" srcOrd="0" destOrd="0" presId="urn:microsoft.com/office/officeart/2005/8/layout/chevron2"/>
    <dgm:cxn modelId="{90D4F7AA-C416-4AEB-9969-8AA6AB7635D2}" type="presOf" srcId="{97D4EE53-5AB1-4C5B-9EC5-630083801E7B}" destId="{4684AFCC-658A-40C5-B930-8946403ACA0F}" srcOrd="0" destOrd="0" presId="urn:microsoft.com/office/officeart/2005/8/layout/chevron2"/>
    <dgm:cxn modelId="{2AD95E04-0724-416B-B0B8-43D58E082AF3}" type="presOf" srcId="{ADC6D665-E11F-489D-90B0-485EBE97145C}" destId="{552AC2D6-CF75-4F84-845B-232B14E48F5C}" srcOrd="0" destOrd="0" presId="urn:microsoft.com/office/officeart/2005/8/layout/chevron2"/>
    <dgm:cxn modelId="{C987CC27-8F01-4C35-8DE0-4DFEBD3BF51F}" type="presOf" srcId="{6B81B84C-1B78-40F2-8C87-CB471856687C}" destId="{CE8D0742-9749-4E98-A36B-C745BFE1F41A}" srcOrd="0" destOrd="0" presId="urn:microsoft.com/office/officeart/2005/8/layout/chevron2"/>
    <dgm:cxn modelId="{9385AA14-D8FF-4C15-9F01-C13395895593}" srcId="{03AC4AF0-AF0E-4B9B-BC15-CF63061CB69A}" destId="{D8AE7074-EA28-4BA8-8A55-B76F4847AEA3}" srcOrd="0" destOrd="0" parTransId="{0CA63F89-93D1-4051-8D61-0D23EEE85822}" sibTransId="{671126C5-02B5-4B21-8547-1A94DD01D927}"/>
    <dgm:cxn modelId="{3D1E4DF5-59A8-4C2E-938E-186702A53D09}" type="presOf" srcId="{FDE47F74-C017-4B6A-913B-207B48F3F27A}" destId="{F3C6891A-C079-42A9-B1F8-56686A9390BD}" srcOrd="0" destOrd="0" presId="urn:microsoft.com/office/officeart/2005/8/layout/chevron2"/>
    <dgm:cxn modelId="{6B61F9D9-7B2D-4422-8A03-6F6776F77E8F}" srcId="{97D4EE53-5AB1-4C5B-9EC5-630083801E7B}" destId="{180E72BD-733E-4FFE-83E2-968E3783B403}" srcOrd="0" destOrd="0" parTransId="{21D4F21A-E49C-4FBC-BC36-7648927B28FF}" sibTransId="{41E3653D-9E4B-476D-9740-F7B62BEB8A2F}"/>
    <dgm:cxn modelId="{CEB676BD-93AC-4224-B7FF-4390A2681B2F}" type="presOf" srcId="{E85CC96E-BFF5-405E-A921-DEF27CF3C7DB}" destId="{82AA41CB-CFB1-4A13-B501-E0BACDF620E3}" srcOrd="0" destOrd="0" presId="urn:microsoft.com/office/officeart/2005/8/layout/chevron2"/>
    <dgm:cxn modelId="{AA5EC55E-A445-4352-BFFF-89D850C01D53}" type="presOf" srcId="{7F6379A7-E05A-4D50-86E2-64075FD04EF5}" destId="{8BD393BB-83B4-4D80-877C-3EF05EDD8EF0}" srcOrd="0" destOrd="0" presId="urn:microsoft.com/office/officeart/2005/8/layout/chevron2"/>
    <dgm:cxn modelId="{FD833C3D-C683-4052-92EB-910F62838A68}" srcId="{03AC4AF0-AF0E-4B9B-BC15-CF63061CB69A}" destId="{6B81B84C-1B78-40F2-8C87-CB471856687C}" srcOrd="3" destOrd="0" parTransId="{1148202A-1644-46D6-A4B1-DB9A2D0E0632}" sibTransId="{11A864A5-6DD7-474F-8994-A150CA3213B3}"/>
    <dgm:cxn modelId="{F89F8907-BBAF-49AD-A654-20399125F0E2}" type="presParOf" srcId="{8A944283-A741-4E51-93E0-15388D4B4C91}" destId="{61C40D53-EEE6-4F0A-A310-5808E030224B}" srcOrd="0" destOrd="0" presId="urn:microsoft.com/office/officeart/2005/8/layout/chevron2"/>
    <dgm:cxn modelId="{EEBC6A00-A0D0-43CD-80FA-BFA53D12E6AA}" type="presParOf" srcId="{61C40D53-EEE6-4F0A-A310-5808E030224B}" destId="{637404F5-7819-42F5-9E67-2B7E42EFED4F}" srcOrd="0" destOrd="0" presId="urn:microsoft.com/office/officeart/2005/8/layout/chevron2"/>
    <dgm:cxn modelId="{113E5534-C89A-4865-BED6-687BFA7C2EF7}" type="presParOf" srcId="{61C40D53-EEE6-4F0A-A310-5808E030224B}" destId="{B21C6538-80BB-493B-987D-8A53357758D9}" srcOrd="1" destOrd="0" presId="urn:microsoft.com/office/officeart/2005/8/layout/chevron2"/>
    <dgm:cxn modelId="{BD47C7C2-FABD-4FF4-ABB3-E4592761A498}" type="presParOf" srcId="{8A944283-A741-4E51-93E0-15388D4B4C91}" destId="{2288BA5B-9F5B-4D54-9C29-D29778FFB177}" srcOrd="1" destOrd="0" presId="urn:microsoft.com/office/officeart/2005/8/layout/chevron2"/>
    <dgm:cxn modelId="{72DCADC7-A747-4834-9A78-F65D8B50C993}" type="presParOf" srcId="{8A944283-A741-4E51-93E0-15388D4B4C91}" destId="{CEC5D989-34B1-473B-90FA-3686BD753ABD}" srcOrd="2" destOrd="0" presId="urn:microsoft.com/office/officeart/2005/8/layout/chevron2"/>
    <dgm:cxn modelId="{9E1E4B9B-FE0F-4619-9CAB-222D44E48445}" type="presParOf" srcId="{CEC5D989-34B1-473B-90FA-3686BD753ABD}" destId="{95B866E3-CB3C-4EC0-8CC9-F536161A357C}" srcOrd="0" destOrd="0" presId="urn:microsoft.com/office/officeart/2005/8/layout/chevron2"/>
    <dgm:cxn modelId="{961DCFF7-CD25-4FDB-AE65-E5774ED29E60}" type="presParOf" srcId="{CEC5D989-34B1-473B-90FA-3686BD753ABD}" destId="{DA5790EA-3C27-473D-8621-F4B7492CEB4E}" srcOrd="1" destOrd="0" presId="urn:microsoft.com/office/officeart/2005/8/layout/chevron2"/>
    <dgm:cxn modelId="{881CD497-DD2C-43B8-9ADE-C510E19EA85F}" type="presParOf" srcId="{8A944283-A741-4E51-93E0-15388D4B4C91}" destId="{A74FDBED-224C-47D8-AE36-3BDFA673A2D9}" srcOrd="3" destOrd="0" presId="urn:microsoft.com/office/officeart/2005/8/layout/chevron2"/>
    <dgm:cxn modelId="{BCBD2BC5-E2C9-490A-9D7A-0DE6C73865F8}" type="presParOf" srcId="{8A944283-A741-4E51-93E0-15388D4B4C91}" destId="{C0A3EFC5-CFC3-4C63-8083-6C41D645A880}" srcOrd="4" destOrd="0" presId="urn:microsoft.com/office/officeart/2005/8/layout/chevron2"/>
    <dgm:cxn modelId="{F611E43E-B3FC-4594-A593-99E8D7E753E9}" type="presParOf" srcId="{C0A3EFC5-CFC3-4C63-8083-6C41D645A880}" destId="{552AC2D6-CF75-4F84-845B-232B14E48F5C}" srcOrd="0" destOrd="0" presId="urn:microsoft.com/office/officeart/2005/8/layout/chevron2"/>
    <dgm:cxn modelId="{D6EC560B-F07A-438D-9B75-55D3E2C4B422}" type="presParOf" srcId="{C0A3EFC5-CFC3-4C63-8083-6C41D645A880}" destId="{57915669-5E07-4637-BC08-B90B377D701D}" srcOrd="1" destOrd="0" presId="urn:microsoft.com/office/officeart/2005/8/layout/chevron2"/>
    <dgm:cxn modelId="{95F2BD12-130B-4F37-AEBC-EF89983CC95E}" type="presParOf" srcId="{8A944283-A741-4E51-93E0-15388D4B4C91}" destId="{B6A7EAFF-2831-4F96-967E-51476D10A30C}" srcOrd="5" destOrd="0" presId="urn:microsoft.com/office/officeart/2005/8/layout/chevron2"/>
    <dgm:cxn modelId="{A85239F0-FBF7-4C59-9F8F-C8F854ADB194}" type="presParOf" srcId="{8A944283-A741-4E51-93E0-15388D4B4C91}" destId="{01BC81FF-9A48-4D9C-9BD3-32220A4FCDFC}" srcOrd="6" destOrd="0" presId="urn:microsoft.com/office/officeart/2005/8/layout/chevron2"/>
    <dgm:cxn modelId="{70ADEC45-9D66-44BA-9F14-5E02E6E01FB2}" type="presParOf" srcId="{01BC81FF-9A48-4D9C-9BD3-32220A4FCDFC}" destId="{CE8D0742-9749-4E98-A36B-C745BFE1F41A}" srcOrd="0" destOrd="0" presId="urn:microsoft.com/office/officeart/2005/8/layout/chevron2"/>
    <dgm:cxn modelId="{27E6DF67-6D4E-4AA8-8FD0-12962579E403}" type="presParOf" srcId="{01BC81FF-9A48-4D9C-9BD3-32220A4FCDFC}" destId="{1441854B-73F7-40A6-AC2D-52E152211BCD}" srcOrd="1" destOrd="0" presId="urn:microsoft.com/office/officeart/2005/8/layout/chevron2"/>
    <dgm:cxn modelId="{5DF949AA-64CA-404F-9AFA-5E105E77A307}" type="presParOf" srcId="{8A944283-A741-4E51-93E0-15388D4B4C91}" destId="{77610B18-8C4D-489D-916D-BB4A48A8CFD0}" srcOrd="7" destOrd="0" presId="urn:microsoft.com/office/officeart/2005/8/layout/chevron2"/>
    <dgm:cxn modelId="{C0CEBE22-E397-470B-9534-2F7147D5B50C}" type="presParOf" srcId="{8A944283-A741-4E51-93E0-15388D4B4C91}" destId="{2297B2F3-2A51-4C54-842C-6AE09D505D07}" srcOrd="8" destOrd="0" presId="urn:microsoft.com/office/officeart/2005/8/layout/chevron2"/>
    <dgm:cxn modelId="{09070CEA-49A5-4CB2-AB30-4C8C7B6D2B53}" type="presParOf" srcId="{2297B2F3-2A51-4C54-842C-6AE09D505D07}" destId="{4684AFCC-658A-40C5-B930-8946403ACA0F}" srcOrd="0" destOrd="0" presId="urn:microsoft.com/office/officeart/2005/8/layout/chevron2"/>
    <dgm:cxn modelId="{10CF2395-3938-4FF8-8A60-B92269A76F52}" type="presParOf" srcId="{2297B2F3-2A51-4C54-842C-6AE09D505D07}" destId="{FF500923-1A6C-4F80-AFFD-E58E6540BE80}" srcOrd="1" destOrd="0" presId="urn:microsoft.com/office/officeart/2005/8/layout/chevron2"/>
    <dgm:cxn modelId="{56D74BB9-5E87-4875-94D5-C236E61FA14B}" type="presParOf" srcId="{8A944283-A741-4E51-93E0-15388D4B4C91}" destId="{0410415D-263D-4C43-AF17-446E3923662A}" srcOrd="9" destOrd="0" presId="urn:microsoft.com/office/officeart/2005/8/layout/chevron2"/>
    <dgm:cxn modelId="{92D48CE9-F9C8-476D-B4E8-3685316BBEEA}" type="presParOf" srcId="{8A944283-A741-4E51-93E0-15388D4B4C91}" destId="{F4DBBCFC-344A-4E58-84D8-8D93B31727D3}" srcOrd="10" destOrd="0" presId="urn:microsoft.com/office/officeart/2005/8/layout/chevron2"/>
    <dgm:cxn modelId="{AE7B127F-63D9-467C-8DBF-677CA66458AD}" type="presParOf" srcId="{F4DBBCFC-344A-4E58-84D8-8D93B31727D3}" destId="{3CED6E2D-37A8-43F9-96B8-17A6940581ED}" srcOrd="0" destOrd="0" presId="urn:microsoft.com/office/officeart/2005/8/layout/chevron2"/>
    <dgm:cxn modelId="{9B1190EC-B3EB-44A7-850E-33A79A963D13}" type="presParOf" srcId="{F4DBBCFC-344A-4E58-84D8-8D93B31727D3}" destId="{59809B5E-31A5-4DC0-8146-9DCD67C4A223}" srcOrd="1" destOrd="0" presId="urn:microsoft.com/office/officeart/2005/8/layout/chevron2"/>
    <dgm:cxn modelId="{559402E6-220B-4AE7-AA4C-4417598958A3}" type="presParOf" srcId="{8A944283-A741-4E51-93E0-15388D4B4C91}" destId="{0EBB2C36-405F-468F-A518-91B60F9373E1}" srcOrd="11" destOrd="0" presId="urn:microsoft.com/office/officeart/2005/8/layout/chevron2"/>
    <dgm:cxn modelId="{F9626A2F-A573-4F57-A574-B9EE103581F2}" type="presParOf" srcId="{8A944283-A741-4E51-93E0-15388D4B4C91}" destId="{B0D5EE00-9680-4011-832E-52E78F3F4E2A}" srcOrd="12" destOrd="0" presId="urn:microsoft.com/office/officeart/2005/8/layout/chevron2"/>
    <dgm:cxn modelId="{584345D1-D4FB-4D29-ABB0-FD7A6292B4EB}" type="presParOf" srcId="{B0D5EE00-9680-4011-832E-52E78F3F4E2A}" destId="{82AA41CB-CFB1-4A13-B501-E0BACDF620E3}" srcOrd="0" destOrd="0" presId="urn:microsoft.com/office/officeart/2005/8/layout/chevron2"/>
    <dgm:cxn modelId="{E29E8B19-44C3-4EA6-9FF3-0DB0338B9FEC}" type="presParOf" srcId="{B0D5EE00-9680-4011-832E-52E78F3F4E2A}" destId="{32DAE054-F949-4A60-B959-055AF63D7B68}" srcOrd="1" destOrd="0" presId="urn:microsoft.com/office/officeart/2005/8/layout/chevron2"/>
    <dgm:cxn modelId="{E3839137-DBD5-422C-AEF0-4D386E605547}" type="presParOf" srcId="{8A944283-A741-4E51-93E0-15388D4B4C91}" destId="{A88FE341-5AF1-4EC3-868F-18EB257106A2}" srcOrd="13" destOrd="0" presId="urn:microsoft.com/office/officeart/2005/8/layout/chevron2"/>
    <dgm:cxn modelId="{D1A68D73-24C5-48C8-86D8-E90A469252E6}" type="presParOf" srcId="{8A944283-A741-4E51-93E0-15388D4B4C91}" destId="{9A2F3289-DB66-4CDA-BB72-27320D10CE32}" srcOrd="14" destOrd="0" presId="urn:microsoft.com/office/officeart/2005/8/layout/chevron2"/>
    <dgm:cxn modelId="{98287452-B895-49D7-8AB1-D5226F8F07EF}" type="presParOf" srcId="{9A2F3289-DB66-4CDA-BB72-27320D10CE32}" destId="{F3C6891A-C079-42A9-B1F8-56686A9390BD}" srcOrd="0" destOrd="0" presId="urn:microsoft.com/office/officeart/2005/8/layout/chevron2"/>
    <dgm:cxn modelId="{F407FF69-D648-41C9-BC2A-3E801A24D286}" type="presParOf" srcId="{9A2F3289-DB66-4CDA-BB72-27320D10CE32}" destId="{E0C9B042-FC47-4FF4-90B3-EE537CF1AF33}" srcOrd="1" destOrd="0" presId="urn:microsoft.com/office/officeart/2005/8/layout/chevron2"/>
    <dgm:cxn modelId="{7FBA2607-60D7-4934-8BF5-BF7179305E27}" type="presParOf" srcId="{8A944283-A741-4E51-93E0-15388D4B4C91}" destId="{788951C7-9F48-4990-98E8-2E469DC57FD7}" srcOrd="15" destOrd="0" presId="urn:microsoft.com/office/officeart/2005/8/layout/chevron2"/>
    <dgm:cxn modelId="{7651704F-75B0-4EBD-BFF3-EE1023DECE47}" type="presParOf" srcId="{8A944283-A741-4E51-93E0-15388D4B4C91}" destId="{082991B4-1EA2-40AF-8554-4FB186075B43}" srcOrd="16" destOrd="0" presId="urn:microsoft.com/office/officeart/2005/8/layout/chevron2"/>
    <dgm:cxn modelId="{F98D643C-31DD-4BA7-B11E-86E6D05E3F01}" type="presParOf" srcId="{082991B4-1EA2-40AF-8554-4FB186075B43}" destId="{C884317F-B889-4BAF-B7A7-B34918E9C304}" srcOrd="0" destOrd="0" presId="urn:microsoft.com/office/officeart/2005/8/layout/chevron2"/>
    <dgm:cxn modelId="{CF750540-25D9-4D6B-A194-446C3BE71E7A}" type="presParOf" srcId="{082991B4-1EA2-40AF-8554-4FB186075B43}" destId="{8BD393BB-83B4-4D80-877C-3EF05EDD8EF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01.03.2010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emf"/><Relationship Id="rId12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150019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 Візуальне мистецтво</a:t>
            </a:r>
            <a:b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uk-UA" sz="2700" b="1" dirty="0" smtClean="0"/>
              <a:t>Графіка, живопис, художні засоби та види.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b="1" dirty="0" smtClean="0"/>
              <a:t>Основи </a:t>
            </a:r>
            <a:r>
              <a:rPr lang="uk-UA" sz="2700" b="1" dirty="0" err="1" smtClean="0"/>
              <a:t>кольорознавства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33575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Дієго</a:t>
            </a:r>
            <a:r>
              <a:rPr lang="ru-RU" sz="2800" dirty="0" smtClean="0"/>
              <a:t> Веласкес «</a:t>
            </a:r>
            <a:r>
              <a:rPr lang="ru-RU" sz="2800" dirty="0" err="1" smtClean="0"/>
              <a:t>Меніни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58246" cy="192882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Живопис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найпоширеніший</a:t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 образотворчого мистецтва, що означає «живо писати». Твори живопису створюються за допомогою фарб, що наносяться</a:t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будь-яку поверхню (полотно, картон, дерев’яну поверхню та </a:t>
            </a:r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 живопису багатий та різноманітний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2285992"/>
            <a:ext cx="3406960" cy="378619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MyriadPro-I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«Гарний живопис подібний до музики, мелодії,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і тільки незвичайному розуму дано осягнути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усю його багатогранність.»</a:t>
            </a:r>
            <a:endParaRPr kumimoji="0" lang="uk-UA" sz="1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                                                                                             Мікеланджело Буонарроті,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                                                                                              італійський художник, скульптор,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                                                                                              архітектор та поет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71" y="1928802"/>
            <a:ext cx="6107949" cy="40719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71604" y="6286520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С.І. Васильківський.  Весна в Україні</a:t>
            </a:r>
            <a:endParaRPr kumimoji="0" lang="uk-UA" sz="4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30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607220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1" name="Схема 150"/>
          <p:cNvGraphicFramePr/>
          <p:nvPr/>
        </p:nvGraphicFramePr>
        <p:xfrm>
          <a:off x="214282" y="214290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1571604" y="592933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Види живопису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1" grpId="0">
        <p:bldAsOne/>
      </p:bldGraphic>
      <p:bldP spid="1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84351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BoldItali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Italic"/>
              </a:rPr>
              <a:t>Монументальний живопис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тісно пов’язаний з архітектурою. Його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твори пишуть або розміщують на стінах або стелях, з якими вони повинні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складати єдине ціле — синтез живопису та архітектури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970129" cy="40719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SchoolBookC" charset="-52"/>
              </a:rPr>
              <a:t>.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6215082"/>
            <a:ext cx="9681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Та́йна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ве́черя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 — знаменита фреска італійського художника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Леонардо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Вінчі.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27649" grpId="0"/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625" name="Рисунок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715040" cy="37922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28652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О. Головін. Ескіз декорації до драми М. Лермонтова «Маскарад».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It"/>
              </a:rPr>
              <a:t>Москва, Рос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88582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"/>
            </a:endParaRPr>
          </a:p>
          <a:p>
            <a:pPr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Прикладами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Italic"/>
              </a:rPr>
              <a:t>декораційного живопису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є ескізи костюмів, театральних декорацій та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кінодекорацій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 </a:t>
            </a:r>
            <a:r>
              <a:rPr lang="uk-UA" b="1" dirty="0" smtClean="0">
                <a:solidFill>
                  <a:schemeClr val="bg1"/>
                </a:solidFill>
              </a:rPr>
              <a:t>Вони створюють неповторний дух спектаклю або кінофільму, допомагають поринути в епоху, в </a:t>
            </a:r>
            <a:r>
              <a:rPr lang="uk-UA" b="1" dirty="0" err="1" smtClean="0">
                <a:solidFill>
                  <a:schemeClr val="bg1"/>
                </a:solidFill>
              </a:rPr>
              <a:t>якійвідбувається</a:t>
            </a:r>
            <a:r>
              <a:rPr lang="uk-UA" b="1" dirty="0" smtClean="0">
                <a:solidFill>
                  <a:schemeClr val="bg1"/>
                </a:solidFill>
              </a:rPr>
              <a:t> дійство. Видатними художниками-декораторами були О. </a:t>
            </a:r>
            <a:r>
              <a:rPr lang="uk-UA" b="1" dirty="0" err="1" smtClean="0">
                <a:solidFill>
                  <a:schemeClr val="bg1"/>
                </a:solidFill>
              </a:rPr>
              <a:t>Хвостенко-Хвостов</a:t>
            </a:r>
            <a:r>
              <a:rPr lang="uk-UA" b="1" dirty="0" smtClean="0">
                <a:solidFill>
                  <a:schemeClr val="bg1"/>
                </a:solidFill>
              </a:rPr>
              <a:t>, О. Головін, Л. </a:t>
            </a:r>
            <a:r>
              <a:rPr lang="uk-UA" b="1" dirty="0" err="1" smtClean="0">
                <a:solidFill>
                  <a:schemeClr val="bg1"/>
                </a:solidFill>
              </a:rPr>
              <a:t>Бакст</a:t>
            </a:r>
            <a:r>
              <a:rPr lang="uk-UA" b="1" dirty="0" smtClean="0">
                <a:solidFill>
                  <a:schemeClr val="bg1"/>
                </a:solidFill>
              </a:rPr>
              <a:t>, Г. Цапок та інші.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26626" grpId="0"/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400" b="1" i="1" u="sng" dirty="0" smtClean="0"/>
              <a:t/>
            </a:r>
            <a:br>
              <a:rPr lang="uk-UA" sz="2400" b="1" i="1" u="sng" dirty="0" smtClean="0"/>
            </a:br>
            <a:r>
              <a:rPr lang="uk-UA" sz="2400" b="1" i="1" u="sng" dirty="0" smtClean="0"/>
              <a:t/>
            </a:r>
            <a:br>
              <a:rPr lang="uk-UA" sz="2400" b="1" i="1" u="sng" dirty="0" smtClean="0"/>
            </a:br>
            <a:r>
              <a:rPr lang="uk-UA" sz="2400" b="1" i="1" u="sng" dirty="0" smtClean="0">
                <a:solidFill>
                  <a:schemeClr val="bg1"/>
                </a:solidFill>
              </a:rPr>
              <a:t>Мініатюра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відрізняється від інших видів живопису малими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розмірами. Прикладами мініатюри є розписані шкатулки, пудрениці, медальйони та інші невеличкі речі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Рисунок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3"/>
            <a:ext cx="2447145" cy="385765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9" name="Прямоугольник 168"/>
          <p:cNvSpPr/>
          <p:nvPr/>
        </p:nvSpPr>
        <p:spPr>
          <a:xfrm>
            <a:off x="285720" y="5500702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Жертвоприношення </a:t>
            </a:r>
            <a:r>
              <a:rPr lang="uk-UA" b="1" dirty="0" err="1" smtClean="0">
                <a:solidFill>
                  <a:schemeClr val="bg1"/>
                </a:solidFill>
              </a:rPr>
              <a:t>Ібрахіма</a:t>
            </a:r>
            <a:r>
              <a:rPr lang="uk-UA" b="1" dirty="0" smtClean="0">
                <a:solidFill>
                  <a:schemeClr val="bg1"/>
                </a:solidFill>
              </a:rPr>
              <a:t> ( Авраама ),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«</a:t>
            </a:r>
            <a:r>
              <a:rPr lang="uk-UA" b="1" dirty="0" err="1" smtClean="0">
                <a:solidFill>
                  <a:schemeClr val="bg1"/>
                </a:solidFill>
              </a:rPr>
              <a:t>Тімурідська</a:t>
            </a:r>
            <a:r>
              <a:rPr lang="uk-UA" b="1" dirty="0" smtClean="0">
                <a:solidFill>
                  <a:schemeClr val="bg1"/>
                </a:solidFill>
              </a:rPr>
              <a:t> антологія», Шираз, 1411 р.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 Музей </a:t>
            </a:r>
            <a:r>
              <a:rPr lang="uk-UA" b="1" dirty="0" err="1" smtClean="0">
                <a:solidFill>
                  <a:schemeClr val="bg1"/>
                </a:solidFill>
              </a:rPr>
              <a:t>Гюльбекяна</a:t>
            </a:r>
            <a:r>
              <a:rPr lang="uk-UA" b="1" dirty="0" smtClean="0">
                <a:solidFill>
                  <a:schemeClr val="bg1"/>
                </a:solidFill>
              </a:rPr>
              <a:t>, </a:t>
            </a:r>
            <a:r>
              <a:rPr lang="uk-UA" b="1" dirty="0" err="1" smtClean="0">
                <a:solidFill>
                  <a:schemeClr val="bg1"/>
                </a:solidFill>
              </a:rPr>
              <a:t>Ліссабон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1747" name="Рисунок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1611"/>
            <a:ext cx="3038482" cy="390459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643570" y="5500702"/>
            <a:ext cx="311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Камея </a:t>
            </a:r>
            <a:r>
              <a:rPr lang="uk-UA" b="1" dirty="0" err="1" smtClean="0">
                <a:solidFill>
                  <a:schemeClr val="bg1"/>
                </a:solidFill>
              </a:rPr>
              <a:t>Гонгаза</a:t>
            </a:r>
            <a:r>
              <a:rPr lang="uk-UA" b="1" dirty="0" smtClean="0">
                <a:solidFill>
                  <a:schemeClr val="bg1"/>
                </a:solidFill>
              </a:rPr>
              <a:t> – вирізьблена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з сардоніксу, </a:t>
            </a:r>
            <a:r>
              <a:rPr lang="en-US" b="1" dirty="0" smtClean="0">
                <a:solidFill>
                  <a:schemeClr val="bg1"/>
                </a:solidFill>
              </a:rPr>
              <a:t>III </a:t>
            </a:r>
            <a:r>
              <a:rPr lang="uk-UA" b="1" dirty="0" smtClean="0">
                <a:solidFill>
                  <a:schemeClr val="bg1"/>
                </a:solidFill>
              </a:rPr>
              <a:t>ст. до н.е.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69" grpId="0"/>
      <p:bldP spid="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err="1" smtClean="0">
                <a:solidFill>
                  <a:schemeClr val="bg1"/>
                </a:solidFill>
              </a:rPr>
              <a:t>Декоративний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живопис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призначений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прикраси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входячи</a:t>
            </a:r>
            <a:r>
              <a:rPr lang="ru-RU" sz="2000" b="1" dirty="0" smtClean="0">
                <a:solidFill>
                  <a:schemeClr val="bg1"/>
                </a:solidFill>
              </a:rPr>
              <a:t> до складу </a:t>
            </a:r>
            <a:r>
              <a:rPr lang="ru-RU" sz="2000" b="1" dirty="0" err="1" smtClean="0">
                <a:solidFill>
                  <a:schemeClr val="bg1"/>
                </a:solidFill>
              </a:rPr>
              <a:t>архітектурного</a:t>
            </a:r>
            <a:r>
              <a:rPr lang="ru-RU" sz="2000" b="1" dirty="0" smtClean="0">
                <a:solidFill>
                  <a:schemeClr val="bg1"/>
                </a:solidFill>
              </a:rPr>
              <a:t> ансамблю </a:t>
            </a:r>
            <a:r>
              <a:rPr lang="ru-RU" sz="2000" b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</a:rPr>
              <a:t>творів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декоративно-ужиткового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Отже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термін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sz="2000" b="1" dirty="0" smtClean="0">
                <a:solidFill>
                  <a:schemeClr val="bg1"/>
                </a:solidFill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</a:rPr>
              <a:t>орнаментальних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розмалювань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композицій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</a:rPr>
              <a:t>мають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самостійного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значення</a:t>
            </a:r>
            <a:r>
              <a:rPr lang="ru-RU" sz="2000" b="1" dirty="0" smtClean="0">
                <a:solidFill>
                  <a:schemeClr val="bg1"/>
                </a:solidFill>
              </a:rPr>
              <a:t>; панно, </a:t>
            </a:r>
            <a:r>
              <a:rPr lang="ru-RU" sz="2000" b="1" dirty="0" err="1" smtClean="0">
                <a:solidFill>
                  <a:schemeClr val="bg1"/>
                </a:solidFill>
              </a:rPr>
              <a:t>орнаментальне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підкреслення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функцій</a:t>
            </a:r>
            <a:r>
              <a:rPr lang="ru-RU" sz="2000" b="1" dirty="0" smtClean="0">
                <a:solidFill>
                  <a:schemeClr val="bg1"/>
                </a:solidFill>
              </a:rPr>
              <a:t> предмету </a:t>
            </a:r>
            <a:r>
              <a:rPr lang="ru-RU" sz="2000" b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оточення</a:t>
            </a:r>
            <a:r>
              <a:rPr lang="ru-RU" sz="2000" b="1" dirty="0" smtClean="0">
                <a:solidFill>
                  <a:schemeClr val="bg1"/>
                </a:solidFill>
              </a:rPr>
              <a:t> великих </a:t>
            </a:r>
            <a:r>
              <a:rPr lang="ru-RU" sz="2000" b="1" dirty="0" err="1" smtClean="0">
                <a:solidFill>
                  <a:schemeClr val="bg1"/>
                </a:solidFill>
              </a:rPr>
              <a:t>настінних</a:t>
            </a:r>
            <a:r>
              <a:rPr lang="ru-RU" sz="2000" b="1" dirty="0" smtClean="0">
                <a:solidFill>
                  <a:schemeClr val="bg1"/>
                </a:solidFill>
              </a:rPr>
              <a:t> сцен.</a:t>
            </a:r>
            <a:endParaRPr lang="ru-RU" sz="20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Катерина Білокур, Заквітчаний Всесвіт</a:t>
            </a:r>
            <a:endParaRPr lang="ru-RU" sz="2400" b="1" dirty="0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16962"/>
            <a:ext cx="3929090" cy="36016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Твори </a:t>
            </a:r>
            <a:r>
              <a:rPr lang="uk-UA" sz="2400" b="1" i="1" u="sng" dirty="0" smtClean="0">
                <a:solidFill>
                  <a:schemeClr val="bg1"/>
                </a:solidFill>
              </a:rPr>
              <a:t>станкового живопису </a:t>
            </a:r>
            <a:r>
              <a:rPr lang="uk-UA" sz="2000" b="1" dirty="0" smtClean="0">
                <a:solidFill>
                  <a:schemeClr val="bg1"/>
                </a:solidFill>
              </a:rPr>
              <a:t>розраховані на сприйняття з близької відстані. Назва «станковий» походить від станка — мольберта, на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якому створюється такий живописний твір.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endParaRPr lang="ru-RU" sz="20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К.</a:t>
            </a:r>
            <a:r>
              <a:rPr lang="uk-UA" sz="2800" b="1" dirty="0" err="1" smtClean="0"/>
              <a:t>Брюлов</a:t>
            </a:r>
            <a:r>
              <a:rPr lang="uk-UA" sz="2800" b="1" dirty="0" smtClean="0"/>
              <a:t>. «Останній день Помпеї»</a:t>
            </a:r>
            <a:endParaRPr lang="ru-RU" sz="2800" b="1" dirty="0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454136" cy="45259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Мозковий штурм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погоджуєтесь ви із тезою  - </a:t>
            </a:r>
            <a:r>
              <a:rPr lang="uk-UA" sz="2400" b="1" dirty="0" err="1" smtClean="0">
                <a:solidFill>
                  <a:schemeClr val="bg1"/>
                </a:solidFill>
              </a:rPr>
              <a:t>“Культура</a:t>
            </a:r>
            <a:r>
              <a:rPr lang="uk-UA" sz="2400" b="1" dirty="0" smtClean="0">
                <a:solidFill>
                  <a:schemeClr val="bg1"/>
                </a:solidFill>
              </a:rPr>
              <a:t> презентує націю у </a:t>
            </a:r>
            <a:r>
              <a:rPr lang="uk-UA" sz="2400" b="1" dirty="0" err="1" smtClean="0">
                <a:solidFill>
                  <a:schemeClr val="bg1"/>
                </a:solidFill>
              </a:rPr>
              <a:t>світі”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500034" y="3500438"/>
            <a:ext cx="83583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На двох останніх слайдах ви побачили твори українських художників </a:t>
            </a:r>
          </a:p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К </a:t>
            </a:r>
            <a:r>
              <a:rPr lang="uk-UA" sz="2000" b="1" dirty="0" err="1" smtClean="0">
                <a:solidFill>
                  <a:schemeClr val="bg1"/>
                </a:solidFill>
              </a:rPr>
              <a:t>Брюлова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“Останній</a:t>
            </a:r>
            <a:r>
              <a:rPr lang="uk-UA" sz="2000" b="1" dirty="0" smtClean="0">
                <a:solidFill>
                  <a:schemeClr val="bg1"/>
                </a:solidFill>
              </a:rPr>
              <a:t> день </a:t>
            </a:r>
            <a:r>
              <a:rPr lang="uk-UA" sz="2000" b="1" dirty="0" err="1" smtClean="0">
                <a:solidFill>
                  <a:schemeClr val="bg1"/>
                </a:solidFill>
              </a:rPr>
              <a:t>Помпеї”</a:t>
            </a:r>
            <a:r>
              <a:rPr lang="uk-UA" sz="2000" b="1" dirty="0" smtClean="0">
                <a:solidFill>
                  <a:schemeClr val="bg1"/>
                </a:solidFill>
              </a:rPr>
              <a:t> та К. Білокур </a:t>
            </a:r>
            <a:r>
              <a:rPr lang="uk-UA" sz="2000" b="1" dirty="0" err="1" smtClean="0">
                <a:solidFill>
                  <a:schemeClr val="bg1"/>
                </a:solidFill>
              </a:rPr>
              <a:t>“Заквітчаний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Всесвіт”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Які почуття  у вас виникли при розгляді полотен художників – українців? </a:t>
            </a:r>
          </a:p>
          <a:p>
            <a:pPr lvl="0"/>
            <a:endParaRPr lang="uk-UA" sz="2000" b="1" dirty="0" smtClean="0">
              <a:solidFill>
                <a:schemeClr val="bg1"/>
              </a:solidFill>
            </a:endParaRP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pPr lvl="0"/>
            <a:endParaRPr lang="uk-UA" sz="2000" b="1" dirty="0" smtClean="0">
              <a:solidFill>
                <a:schemeClr val="bg1"/>
              </a:solidFill>
            </a:endParaRPr>
          </a:p>
          <a:p>
            <a:pPr lvl="0"/>
            <a:endParaRPr lang="uk-UA" sz="2000" b="1" dirty="0" smtClean="0">
              <a:solidFill>
                <a:schemeClr val="bg1"/>
              </a:solidFill>
            </a:endParaRPr>
          </a:p>
          <a:p>
            <a:pPr lvl="0"/>
            <a:endParaRPr lang="uk-UA" sz="2000" b="1" dirty="0" smtClean="0">
              <a:solidFill>
                <a:schemeClr val="bg1"/>
              </a:solidFill>
            </a:endParaRPr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Основні жанри образотворчого мистецтва</a:t>
            </a:r>
            <a:endParaRPr lang="uk-UA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05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9" name="Схема 168"/>
          <p:cNvGraphicFramePr/>
          <p:nvPr/>
        </p:nvGraphicFramePr>
        <p:xfrm>
          <a:off x="2428860" y="928670"/>
          <a:ext cx="447676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Рисунок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428868"/>
            <a:ext cx="1216970" cy="1632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3" name="Рисунок 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2643182"/>
            <a:ext cx="2000264" cy="12767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4" name="Рисунок 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071942"/>
            <a:ext cx="2000264" cy="13677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5" name="Рисунок 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5500702"/>
            <a:ext cx="2000264" cy="11659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6" name="Рисунок 7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857232"/>
            <a:ext cx="1220895" cy="1643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1071546"/>
            <a:ext cx="2000264" cy="14480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 t="26165" r="17500"/>
          <a:stretch>
            <a:fillRect/>
          </a:stretch>
        </p:blipFill>
        <p:spPr bwMode="auto">
          <a:xfrm>
            <a:off x="142844" y="3786190"/>
            <a:ext cx="1143008" cy="16094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 t="26013" b="6823"/>
          <a:stretch>
            <a:fillRect/>
          </a:stretch>
        </p:blipFill>
        <p:spPr bwMode="auto">
          <a:xfrm>
            <a:off x="142845" y="5500678"/>
            <a:ext cx="2143140" cy="112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Graphic spid="16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572140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192882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6D1311"/>
                </a:solidFill>
              </a:rPr>
              <a:t>МЕТА: </a:t>
            </a:r>
            <a:r>
              <a:rPr lang="uk-UA" sz="2000" b="1" dirty="0" smtClean="0">
                <a:solidFill>
                  <a:srgbClr val="6D1311"/>
                </a:solidFill>
              </a:rPr>
              <a:t/>
            </a:r>
            <a:br>
              <a:rPr lang="uk-UA" sz="2000" b="1" dirty="0" smtClean="0">
                <a:solidFill>
                  <a:srgbClr val="6D1311"/>
                </a:solidFill>
              </a:rPr>
            </a:br>
            <a:r>
              <a:rPr lang="uk-UA" sz="2000" b="1" dirty="0" smtClean="0">
                <a:solidFill>
                  <a:srgbClr val="6D1311"/>
                </a:solidFill>
              </a:rPr>
              <a:t>На</a:t>
            </a:r>
            <a:r>
              <a:rPr lang="uk-UA" sz="2000" b="1" dirty="0" smtClean="0"/>
              <a:t>вчити визначати види графіки, живопису, та засоби їх виразності; розвивати інтерес до графічних та живописних творів, прививати навики до  їх художньої цінності, формувати естетичний смак.</a:t>
            </a:r>
            <a:endParaRPr lang="uk-UA" sz="2000" b="1" dirty="0"/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7115180" cy="128588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uk-UA" sz="2400" b="1" dirty="0" err="1" smtClean="0">
                <a:solidFill>
                  <a:srgbClr val="6D1311"/>
                </a:solidFill>
              </a:rPr>
              <a:t>Графiка</a:t>
            </a:r>
            <a:r>
              <a:rPr lang="uk-UA" sz="1800" b="1" dirty="0" smtClean="0">
                <a:solidFill>
                  <a:srgbClr val="6D1311"/>
                </a:solidFill>
              </a:rPr>
              <a:t> </a:t>
            </a:r>
            <a:r>
              <a:rPr lang="uk-UA" sz="2000" b="1" dirty="0" smtClean="0">
                <a:solidFill>
                  <a:srgbClr val="6D1311"/>
                </a:solidFill>
              </a:rPr>
              <a:t>(з грецької — пишу, письмовий) — вид образотворчого мистецтва. Її основними образотворчими засобами є точка, лінія, штрих, пляма</a:t>
            </a:r>
            <a:r>
              <a:rPr lang="uk-UA" b="1" dirty="0" smtClean="0"/>
              <a:t>.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/>
              <a:t>Найважливішим зображальним зображенням живопису є </a:t>
            </a:r>
            <a:r>
              <a:rPr lang="uk-UA" sz="2400" b="1" dirty="0" smtClean="0"/>
              <a:t>колір.</a:t>
            </a:r>
            <a:endParaRPr lang="uk-UA" b="1" dirty="0" smtClean="0"/>
          </a:p>
          <a:p>
            <a:r>
              <a:rPr lang="uk-UA" b="1" dirty="0" smtClean="0"/>
              <a:t> У живописі використовується фізичні властивості світла, що дає можливість зобразити предмет у кольорі, створювати колорит. Колорит (італ. </a:t>
            </a:r>
            <a:r>
              <a:rPr lang="en-US" b="1" dirty="0" err="1" smtClean="0"/>
              <a:t>Colorio</a:t>
            </a:r>
            <a:r>
              <a:rPr lang="en-US" b="1" dirty="0" smtClean="0"/>
              <a:t> – </a:t>
            </a:r>
            <a:r>
              <a:rPr lang="uk-UA" b="1" dirty="0" smtClean="0"/>
              <a:t>забарвлений) – загальне кольорове рішення, система сполучення кольорів та їх відтінків у художньому творі. Якщо у творі домінують сині, зелені, фіолетові відтінки, колорит називають холодним, а коли домінують жовті, червоні, оранжеві – теплим.</a:t>
            </a:r>
            <a:endParaRPr lang="uk-UA" b="1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«Колір більш наочно, ніж форма, передає почуття»  </a:t>
            </a:r>
            <a:r>
              <a:rPr lang="uk-UA" i="1" dirty="0" smtClean="0">
                <a:solidFill>
                  <a:schemeClr val="bg1"/>
                </a:solidFill>
              </a:rPr>
              <a:t>М. </a:t>
            </a:r>
            <a:r>
              <a:rPr lang="uk-UA" i="1" dirty="0" err="1" smtClean="0">
                <a:solidFill>
                  <a:schemeClr val="bg1"/>
                </a:solidFill>
              </a:rPr>
              <a:t>Жюлліані</a:t>
            </a:r>
            <a:r>
              <a:rPr lang="uk-UA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uk-UA" sz="2800" dirty="0" smtClean="0">
                <a:solidFill>
                  <a:schemeClr val="bg1"/>
                </a:solidFill>
              </a:rPr>
              <a:t>Як ви розумієте цей вислів?</a:t>
            </a:r>
            <a:endParaRPr lang="ru-RU" sz="2800" b="1" spc="200" dirty="0">
              <a:ln w="1270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4818" name="Рисунок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76" grpId="1"/>
      <p:bldP spid="17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</a:rPr>
              <a:t>Листівки</a:t>
            </a:r>
            <a:r>
              <a:rPr lang="ru-RU" sz="3600" b="1" dirty="0" smtClean="0">
                <a:solidFill>
                  <a:schemeClr val="bg1"/>
                </a:solidFill>
              </a:rPr>
              <a:t> – </a:t>
            </a:r>
            <a:r>
              <a:rPr lang="ru-RU" sz="3600" b="1" dirty="0" err="1" smtClean="0">
                <a:solidFill>
                  <a:schemeClr val="bg1"/>
                </a:solidFill>
              </a:rPr>
              <a:t>очікування</a:t>
            </a:r>
            <a:r>
              <a:rPr lang="ru-RU" sz="3600" b="1" dirty="0" smtClean="0">
                <a:solidFill>
                  <a:schemeClr val="bg1"/>
                </a:solidFill>
              </a:rPr>
              <a:t>» </a:t>
            </a:r>
            <a:r>
              <a:rPr lang="ru-RU" sz="3600" b="1" dirty="0" err="1" smtClean="0">
                <a:solidFill>
                  <a:schemeClr val="bg1"/>
                </a:solidFill>
              </a:rPr>
              <a:t>покладіть</a:t>
            </a:r>
            <a:r>
              <a:rPr lang="ru-RU" sz="3600" b="1" dirty="0" smtClean="0">
                <a:solidFill>
                  <a:schemeClr val="bg1"/>
                </a:solidFill>
              </a:rPr>
              <a:t> до </a:t>
            </a:r>
            <a:r>
              <a:rPr lang="ru-RU" sz="3600" b="1" dirty="0" err="1" smtClean="0">
                <a:solidFill>
                  <a:schemeClr val="bg1"/>
                </a:solidFill>
              </a:rPr>
              <a:t>інтелектуальної</a:t>
            </a:r>
            <a:r>
              <a:rPr lang="ru-RU" sz="3600" b="1" dirty="0" smtClean="0">
                <a:solidFill>
                  <a:schemeClr val="bg1"/>
                </a:solidFill>
              </a:rPr>
              <a:t> шкатулки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кінці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навчального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року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переконаєтесь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чи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не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розчарувались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в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своїх</a:t>
            </a:r>
            <a:r>
              <a:rPr lang="ru-RU" sz="2800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очікуваннях</a:t>
            </a:r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3524248" cy="44273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7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Творча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майстерня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714992"/>
            <a:ext cx="9144000" cy="11430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endParaRPr lang="ru-RU" sz="2800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63" name="Рисунок 16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</p:sp>
      <p:sp>
        <p:nvSpPr>
          <p:cNvPr id="169" name="Горизонтальный свиток 168"/>
          <p:cNvSpPr/>
          <p:nvPr/>
        </p:nvSpPr>
        <p:spPr>
          <a:xfrm>
            <a:off x="1142976" y="1714488"/>
            <a:ext cx="6429420" cy="33192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Виконай графічний чи живописний портрет людини, яка на твою думку, є культурною. Хто ця людина?</a:t>
            </a:r>
            <a:endParaRPr lang="uk-UA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76" grpId="0"/>
      <p:bldP spid="1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Самопізнання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1847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1000108"/>
            <a:ext cx="2928958" cy="28618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3857628"/>
            <a:ext cx="802989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Японці довели, що у працівників із низькою культурою,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низька відповідальність за доручену справу.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Тому власники багатьох підприємств Японії дбають про культуру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своїх співробітників.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000" b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Times New Roman" pitchFamily="18" charset="0"/>
              </a:rPr>
              <a:t>Який ти бачиш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Times New Roman" pitchFamily="18" charset="0"/>
              </a:rPr>
              <a:t>взаємозв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язок</a:t>
            </a: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між рівнем культури людини 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її почуттям відповідальності?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Як ви розумієте цей вислів?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428760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 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000364" y="5214950"/>
            <a:ext cx="274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85786" y="428604"/>
            <a:ext cx="78420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«Рисувати необхідно вміти раніше, ніж бути художником, тому що рисунок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складає основу мистецтва…».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 pitchFamily="34" charset="0"/>
              <a:cs typeface="MyriadPro-Regular" charset="-5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MyriadPro-Regular" charset="-52"/>
              </a:rPr>
              <a:t>                                                          Російський живописець Карл Брюллов </a:t>
            </a:r>
            <a:endParaRPr lang="uk-UA" sz="1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2521448" cy="375582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14480" y="5786454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А.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Ватто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 Начерки голови натурниці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76" grpId="0" animBg="1"/>
      <p:bldP spid="9218" grpId="0"/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85728"/>
            <a:ext cx="8103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Залежно від змісту та призначення графіку можна поділити на види: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9" name="Схема 168"/>
          <p:cNvGraphicFramePr/>
          <p:nvPr/>
        </p:nvGraphicFramePr>
        <p:xfrm>
          <a:off x="0" y="1397000"/>
          <a:ext cx="914400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21508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Матеріали та інструменти, що використовує художник-графік, досить</a:t>
            </a:r>
            <a:r>
              <a:rPr lang="uk-U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різноманітні. Це </a:t>
            </a:r>
            <a:r>
              <a:rPr kumimoji="0" lang="uk-UA" sz="1600" b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олiвець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, </a:t>
            </a:r>
            <a:r>
              <a:rPr kumimoji="0" lang="uk-UA" sz="1600" b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вугiлля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, туш,</a:t>
            </a:r>
            <a:r>
              <a:rPr lang="uk-U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600" b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сангiна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-Italic"/>
              </a:rPr>
              <a:t>, соус, акварель та гуаш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0241" grpId="0"/>
      <p:bldGraphic spid="169" grpId="0">
        <p:bldAsOne/>
      </p:bldGraphic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214446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6D1311"/>
                </a:solidFill>
              </a:rPr>
              <a:t>Естамп </a:t>
            </a:r>
            <a:r>
              <a:rPr lang="uk-UA" sz="2800" dirty="0" smtClean="0">
                <a:solidFill>
                  <a:srgbClr val="6D1311"/>
                </a:solidFill>
              </a:rPr>
              <a:t>(з французької штампувати, відтискати) — відтиск на папері.</a:t>
            </a:r>
            <a:endParaRPr lang="uk-UA" sz="2600" b="1" i="1" dirty="0" smtClean="0">
              <a:solidFill>
                <a:srgbClr val="6D131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07220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Видатними майстрами рисунка були Л.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да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Вінчі, Мікеланджело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Буонарроті, П. Рубенс, І. Шишкін,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В. Сєров, І. Рєпін та багато інших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456077" cy="371477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85852" y="5357826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К.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Хокусай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 «Велика хвиля у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Канагава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»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177" grpId="1" build="p" animBg="1"/>
      <p:bldP spid="8193" grpId="0"/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-71470" y="5540241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357167"/>
            <a:ext cx="7772400" cy="714379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i="1" dirty="0" smtClean="0">
              <a:solidFill>
                <a:srgbClr val="6D1311"/>
              </a:solidFill>
            </a:endParaRPr>
          </a:p>
          <a:p>
            <a:pPr algn="ctr"/>
            <a:endParaRPr lang="uk-UA" sz="4400" dirty="0" smtClean="0">
              <a:solidFill>
                <a:srgbClr val="6D1311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6D1311"/>
                </a:solidFill>
              </a:rPr>
              <a:t>Офорт –</a:t>
            </a:r>
            <a:r>
              <a:rPr lang="ru-RU" sz="4400" b="1" dirty="0" err="1" smtClean="0">
                <a:solidFill>
                  <a:srgbClr val="6D1311"/>
                </a:solidFill>
              </a:rPr>
              <a:t>різновид</a:t>
            </a:r>
            <a:r>
              <a:rPr lang="ru-RU" sz="4400" b="1" dirty="0" smtClean="0">
                <a:solidFill>
                  <a:srgbClr val="6D1311"/>
                </a:solidFill>
              </a:rPr>
              <a:t> </a:t>
            </a:r>
            <a:r>
              <a:rPr lang="ru-RU" sz="4400" b="1" dirty="0" err="1" smtClean="0">
                <a:solidFill>
                  <a:srgbClr val="6D1311"/>
                </a:solidFill>
              </a:rPr>
              <a:t>естампу</a:t>
            </a:r>
            <a:endParaRPr lang="ru-RU" sz="4400" b="1" dirty="0">
              <a:solidFill>
                <a:srgbClr val="6D1311"/>
              </a:solidFill>
            </a:endParaRPr>
          </a:p>
        </p:txBody>
      </p:sp>
      <p:pic>
        <p:nvPicPr>
          <p:cNvPr id="7169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582" y="1304100"/>
            <a:ext cx="5744062" cy="39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14546" y="6000768"/>
            <a:ext cx="407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Рембрандт. «Млин» офорт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  <p:bldP spid="177" grpId="1" build="p" animBg="1"/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64" y="0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0" y="3429000"/>
            <a:ext cx="5000628" cy="3929090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Унікальний</a:t>
            </a:r>
            <a:r>
              <a:rPr lang="ru-RU" b="1" dirty="0" smtClean="0">
                <a:solidFill>
                  <a:schemeClr val="bg1"/>
                </a:solidFill>
              </a:rPr>
              <a:t> проект представила кафедра </a:t>
            </a:r>
            <a:r>
              <a:rPr lang="ru-RU" b="1" dirty="0" err="1" smtClean="0">
                <a:solidFill>
                  <a:schemeClr val="bg1"/>
                </a:solidFill>
              </a:rPr>
              <a:t>книжкової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графіки</a:t>
            </a:r>
            <a:r>
              <a:rPr lang="ru-RU" b="1" dirty="0" smtClean="0">
                <a:solidFill>
                  <a:schemeClr val="bg1"/>
                </a:solidFill>
              </a:rPr>
              <a:t> та дизайну </a:t>
            </a:r>
            <a:r>
              <a:rPr lang="ru-RU" b="1" dirty="0" err="1" smtClean="0">
                <a:solidFill>
                  <a:schemeClr val="bg1"/>
                </a:solidFill>
              </a:rPr>
              <a:t>друкованої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продукції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академії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друкарства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“</a:t>
            </a:r>
            <a:r>
              <a:rPr lang="ru-RU" b="1" dirty="0" err="1" smtClean="0">
                <a:solidFill>
                  <a:schemeClr val="bg1"/>
                </a:solidFill>
              </a:rPr>
              <a:t>Кобзар</a:t>
            </a:r>
            <a:r>
              <a:rPr lang="ru-RU" b="1" dirty="0" smtClean="0">
                <a:solidFill>
                  <a:schemeClr val="bg1"/>
                </a:solidFill>
              </a:rPr>
              <a:t>” – </a:t>
            </a:r>
            <a:r>
              <a:rPr lang="ru-RU" b="1" dirty="0" err="1" smtClean="0">
                <a:solidFill>
                  <a:schemeClr val="bg1"/>
                </a:solidFill>
              </a:rPr>
              <a:t>видання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аналогів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якого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Україні</a:t>
            </a: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</a:rPr>
              <a:t>було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Тиражна графіка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дуже різноманітна.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 До неї належать газетно-журнальна графіка, книжкові ілюстрації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195637" cy="411799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708810" cy="33575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143504" y="5357826"/>
            <a:ext cx="3786214" cy="94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Д.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Шмарінов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                                                                                                       Ілюстрація до трагедії В.Шекспіра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MyriadPro-Regular" charset="-52"/>
              </a:rPr>
              <a:t>                                                                                                                             «Ромео і Джульєтта»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90" grpId="0" animBg="1"/>
      <p:bldP spid="5121" grpId="0"/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SchoolBookC-Bold"/>
            </a:endParaRPr>
          </a:p>
          <a:p>
            <a:pPr algn="ctr"/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-Bold"/>
              </a:rPr>
              <a:t>Промислова графіка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— </a:t>
            </a:r>
          </a:p>
          <a:p>
            <a:pPr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різновид графіки, що включає поштову графіку (марки, конверти, листівки, інформа</a:t>
            </a:r>
            <a:r>
              <a:rPr lang="uk-UA" b="1" dirty="0" smtClean="0">
                <a:solidFill>
                  <a:schemeClr val="bg1"/>
                </a:solidFill>
              </a:rPr>
              <a:t>ційні та рекламні матеріали (буклети, програми, проспекти), промислову графіку, що обслуговує сферу виробництва і збуту промислової продукції (товарні ярлики, фірмові знаки, упаковки).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SchoolBookC"/>
              </a:rPr>
              <a:t>,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8868"/>
            <a:ext cx="4584103" cy="26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2786081" cy="201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Прямоугольник 162"/>
          <p:cNvSpPr/>
          <p:nvPr/>
        </p:nvSpPr>
        <p:spPr>
          <a:xfrm>
            <a:off x="642910" y="4572008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Емблема виставки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"Дизайн України" </a:t>
            </a:r>
            <a:br>
              <a:rPr lang="uk-UA" sz="2000" b="1" dirty="0" smtClean="0">
                <a:solidFill>
                  <a:schemeClr val="bg1"/>
                </a:solidFill>
              </a:rPr>
            </a:b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4097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235743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Тріумфальна арка у Луврі.</a:t>
            </a:r>
          </a:p>
          <a:p>
            <a:pPr algn="ctr"/>
            <a:r>
              <a:rPr lang="uk-UA" b="1" dirty="0" smtClean="0"/>
              <a:t> </a:t>
            </a:r>
            <a:r>
              <a:rPr lang="uk-UA" b="1" i="1" dirty="0" smtClean="0"/>
              <a:t>Париж,Франція. 2</a:t>
            </a:r>
            <a:r>
              <a:rPr lang="en-US" b="1" i="1" dirty="0" smtClean="0"/>
              <a:t>D </a:t>
            </a:r>
            <a:r>
              <a:rPr lang="ru-RU" b="1" i="1" dirty="0" err="1" smtClean="0"/>
              <a:t>графіка</a:t>
            </a:r>
            <a:endParaRPr lang="uk-UA" b="1" i="1" dirty="0" smtClean="0"/>
          </a:p>
          <a:p>
            <a:pPr algn="ctr"/>
            <a:endParaRPr lang="uk-UA" i="1" dirty="0" smtClean="0"/>
          </a:p>
          <a:p>
            <a:pPr algn="ctr"/>
            <a:endParaRPr lang="ru-RU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комп’ютерна </a:t>
            </a:r>
            <a:r>
              <a:rPr lang="uk-UA" sz="2400" b="1" dirty="0" err="1" smtClean="0">
                <a:solidFill>
                  <a:schemeClr val="bg1"/>
                </a:solidFill>
              </a:rPr>
              <a:t>графiка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</a:rPr>
              <a:t>— це діяльність, в якій засоби обчислювальної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bg1"/>
                </a:solidFill>
              </a:rPr>
              <a:t>техніки використовуються як для створення зображення, так і для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bg1"/>
                </a:solidFill>
              </a:rPr>
              <a:t>обробки введеної візуальної інформації, отриманої з реального світу,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bg1"/>
                </a:solidFill>
              </a:rPr>
              <a:t>та відтворення (візуалізації) результатів цієї діяльності. </a:t>
            </a:r>
          </a:p>
          <a:p>
            <a:r>
              <a:rPr lang="uk-UA" sz="1800" b="1" dirty="0" smtClean="0">
                <a:solidFill>
                  <a:schemeClr val="bg1"/>
                </a:solidFill>
              </a:rPr>
              <a:t> За змістом даних про зображений об’єкт комп’ютерну графіку </a:t>
            </a:r>
            <a:r>
              <a:rPr lang="uk-UA" sz="1800" b="1" dirty="0" err="1" smtClean="0">
                <a:solidFill>
                  <a:schemeClr val="bg1"/>
                </a:solidFill>
              </a:rPr>
              <a:t>поділя-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ють</a:t>
            </a:r>
            <a:r>
              <a:rPr lang="uk-UA" sz="1800" b="1" dirty="0" smtClean="0">
                <a:solidFill>
                  <a:schemeClr val="bg1"/>
                </a:solidFill>
              </a:rPr>
              <a:t> на двовимірну </a:t>
            </a:r>
            <a:r>
              <a:rPr lang="uk-UA" sz="1800" b="1" i="1" dirty="0" smtClean="0">
                <a:solidFill>
                  <a:schemeClr val="bg1"/>
                </a:solidFill>
              </a:rPr>
              <a:t>(«пласку») </a:t>
            </a:r>
            <a:r>
              <a:rPr lang="uk-UA" sz="1800" b="1" dirty="0" smtClean="0">
                <a:solidFill>
                  <a:schemeClr val="bg1"/>
                </a:solidFill>
              </a:rPr>
              <a:t>та тривимірну </a:t>
            </a:r>
            <a:r>
              <a:rPr lang="uk-UA" sz="1800" b="1" i="1" dirty="0" smtClean="0">
                <a:solidFill>
                  <a:schemeClr val="bg1"/>
                </a:solidFill>
              </a:rPr>
              <a:t>(«об’ємну»)</a:t>
            </a:r>
            <a:r>
              <a:rPr lang="uk-UA" sz="1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1800" b="1" dirty="0" err="1" smtClean="0">
                <a:solidFill>
                  <a:schemeClr val="bg1"/>
                </a:solidFill>
              </a:rPr>
              <a:t>Двовимiрна</a:t>
            </a:r>
            <a:r>
              <a:rPr lang="uk-UA" sz="1800" b="1" dirty="0" smtClean="0">
                <a:solidFill>
                  <a:schemeClr val="bg1"/>
                </a:solidFill>
              </a:rPr>
              <a:t> </a:t>
            </a:r>
            <a:r>
              <a:rPr lang="uk-UA" sz="1800" b="1" dirty="0" err="1" smtClean="0">
                <a:solidFill>
                  <a:schemeClr val="bg1"/>
                </a:solidFill>
              </a:rPr>
              <a:t>графiка</a:t>
            </a:r>
            <a:r>
              <a:rPr lang="uk-UA" sz="1800" b="1" dirty="0" smtClean="0">
                <a:solidFill>
                  <a:schemeClr val="bg1"/>
                </a:solidFill>
              </a:rPr>
              <a:t> — це сукупність програмних та апаратних </a:t>
            </a:r>
            <a:r>
              <a:rPr lang="uk-UA" sz="1800" b="1" dirty="0" err="1" smtClean="0">
                <a:solidFill>
                  <a:schemeClr val="bg1"/>
                </a:solidFill>
              </a:rPr>
              <a:t>за-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1800" b="1" dirty="0" err="1" smtClean="0">
                <a:solidFill>
                  <a:schemeClr val="bg1"/>
                </a:solidFill>
              </a:rPr>
              <a:t>собів</a:t>
            </a:r>
            <a:r>
              <a:rPr lang="uk-UA" sz="1800" b="1" dirty="0" smtClean="0">
                <a:solidFill>
                  <a:schemeClr val="bg1"/>
                </a:solidFill>
              </a:rPr>
              <a:t> створення, обробки й відтворення об’єктів у площині. Наприклад, рисунок, фотографія тощо.</a:t>
            </a:r>
          </a:p>
          <a:p>
            <a:r>
              <a:rPr lang="uk-UA" sz="1800" b="1" dirty="0" err="1" smtClean="0">
                <a:solidFill>
                  <a:schemeClr val="bg1"/>
                </a:solidFill>
              </a:rPr>
              <a:t>Тривимiрна</a:t>
            </a:r>
            <a:r>
              <a:rPr lang="uk-UA" sz="1800" b="1" dirty="0" smtClean="0">
                <a:solidFill>
                  <a:schemeClr val="bg1"/>
                </a:solidFill>
              </a:rPr>
              <a:t> </a:t>
            </a:r>
            <a:r>
              <a:rPr lang="uk-UA" sz="1800" b="1" dirty="0" err="1" smtClean="0">
                <a:solidFill>
                  <a:schemeClr val="bg1"/>
                </a:solidFill>
              </a:rPr>
              <a:t>графiка</a:t>
            </a:r>
            <a:r>
              <a:rPr lang="uk-UA" sz="1800" b="1" dirty="0" smtClean="0">
                <a:solidFill>
                  <a:schemeClr val="bg1"/>
                </a:solidFill>
              </a:rPr>
              <a:t> (3D-графiка) — (з англійської — три виміри) —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bg1"/>
                </a:solidFill>
              </a:rPr>
              <a:t>це сукупність програмних та апаратних засобів для створення, обробки й відтворення пласких та об’ємних об’єктів у тривимірному просторі</a:t>
            </a:r>
            <a:endParaRPr lang="uk-UA" sz="1800" b="1" dirty="0">
              <a:solidFill>
                <a:schemeClr val="bg1"/>
              </a:solidFill>
            </a:endParaRPr>
          </a:p>
        </p:txBody>
      </p:sp>
      <p:pic>
        <p:nvPicPr>
          <p:cNvPr id="3073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79399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3236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TextBox 176"/>
          <p:cNvSpPr txBox="1"/>
          <p:nvPr/>
        </p:nvSpPr>
        <p:spPr>
          <a:xfrm>
            <a:off x="3286116" y="1643050"/>
            <a:ext cx="339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Тріумфальна арка у Луврі. </a:t>
            </a:r>
            <a:r>
              <a:rPr lang="uk-UA" b="1" i="1" dirty="0" smtClean="0">
                <a:solidFill>
                  <a:schemeClr val="bg1"/>
                </a:solidFill>
              </a:rPr>
              <a:t>3D графіка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87" name="Стрелка вправо с вырезом 186"/>
          <p:cNvSpPr/>
          <p:nvPr/>
        </p:nvSpPr>
        <p:spPr>
          <a:xfrm>
            <a:off x="5429256" y="1928802"/>
            <a:ext cx="978408" cy="484632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8" name="Стрелка вправо с вырезом 187"/>
          <p:cNvSpPr/>
          <p:nvPr/>
        </p:nvSpPr>
        <p:spPr>
          <a:xfrm rot="10800000">
            <a:off x="3214678" y="214290"/>
            <a:ext cx="978408" cy="484632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1032</TotalTime>
  <Words>845</Words>
  <Application>Microsoft Office PowerPoint</Application>
  <PresentationFormat>Экран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Тема6</vt:lpstr>
      <vt:lpstr>Тема: Візуальне мистецтво  Графіка, живопис, художні засоби та види.  Основи кольорознавства</vt:lpstr>
      <vt:lpstr>МЕТА:  Навчити визначати види графіки, живопису, та засоби їх виразності; розвивати інтерес до графічних та живописних творів, прививати навики до  їх художньої цінності, формувати естетичний смак.</vt:lpstr>
      <vt:lpstr>   </vt:lpstr>
      <vt:lpstr>Слайд 4</vt:lpstr>
      <vt:lpstr>Слайд 5</vt:lpstr>
      <vt:lpstr> </vt:lpstr>
      <vt:lpstr>Слайд 7</vt:lpstr>
      <vt:lpstr>Слайд 8</vt:lpstr>
      <vt:lpstr>Слайд 9</vt:lpstr>
      <vt:lpstr>Живопис — найпоширеніший вид образотворчого мистецтва, що означає «живо писати». Твори живопису створюються за допомогою фарб, що наносяться на будь-яку поверхню (полотно, картон, дерев’яну поверхню та ін).  Світ живопису багатий та різноманітний.</vt:lpstr>
      <vt:lpstr>Слайд 11</vt:lpstr>
      <vt:lpstr>Слайд 12</vt:lpstr>
      <vt:lpstr>Слайд 13</vt:lpstr>
      <vt:lpstr>Слайд 14</vt:lpstr>
      <vt:lpstr>  Мініатюра відрізняється від інших видів живопису малими розмірами. Прикладами мініатюри є розписані шкатулки, пудрениці, медальйони та інші невеличкі речі </vt:lpstr>
      <vt:lpstr>     Декоративний живопис призначений для прикраси, входячи до складу архітектурного ансамблю або до творів декоративно-ужиткового мистецтва. Отже, термін відноситься до орнаментальних розмалювань та композицій, що не мають самостійного значення; панно, орнаментальне підкреслення функцій предмету або оточення великих настінних сцен.</vt:lpstr>
      <vt:lpstr> Твори станкового живопису розраховані на сприйняття з близької відстані. Назва «станковий» походить від станка — мольберта, на якому створюється такий живописний твір. </vt:lpstr>
      <vt:lpstr>Мозковий штурм</vt:lpstr>
      <vt:lpstr>Слайд 19</vt:lpstr>
      <vt:lpstr>«Колір більш наочно, ніж форма, передає почуття»  М. Жюлліані                                       Як ви розумієте цей вислів?</vt:lpstr>
      <vt:lpstr>В кінці навчального року переконаєтесь, чи ви не розчарувались в своїх очікуваннях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12</cp:revision>
  <dcterms:created xsi:type="dcterms:W3CDTF">2010-02-22T18:54:57Z</dcterms:created>
  <dcterms:modified xsi:type="dcterms:W3CDTF">2010-03-01T21:07:33Z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