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FECDB-9A78-4DB5-BE0F-0FA599C6E3CF}" type="datetimeFigureOut">
              <a:rPr lang="uk-UA" smtClean="0"/>
              <a:pPr/>
              <a:t>15.01.2012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16058-CD6F-4B91-B9FA-A6A06446508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FECDB-9A78-4DB5-BE0F-0FA599C6E3CF}" type="datetimeFigureOut">
              <a:rPr lang="uk-UA" smtClean="0"/>
              <a:pPr/>
              <a:t>15.01.2012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16058-CD6F-4B91-B9FA-A6A06446508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FECDB-9A78-4DB5-BE0F-0FA599C6E3CF}" type="datetimeFigureOut">
              <a:rPr lang="uk-UA" smtClean="0"/>
              <a:pPr/>
              <a:t>15.01.2012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16058-CD6F-4B91-B9FA-A6A06446508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FECDB-9A78-4DB5-BE0F-0FA599C6E3CF}" type="datetimeFigureOut">
              <a:rPr lang="uk-UA" smtClean="0"/>
              <a:pPr/>
              <a:t>15.01.2012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16058-CD6F-4B91-B9FA-A6A06446508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FECDB-9A78-4DB5-BE0F-0FA599C6E3CF}" type="datetimeFigureOut">
              <a:rPr lang="uk-UA" smtClean="0"/>
              <a:pPr/>
              <a:t>15.01.2012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16058-CD6F-4B91-B9FA-A6A06446508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FECDB-9A78-4DB5-BE0F-0FA599C6E3CF}" type="datetimeFigureOut">
              <a:rPr lang="uk-UA" smtClean="0"/>
              <a:pPr/>
              <a:t>15.01.2012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16058-CD6F-4B91-B9FA-A6A06446508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FECDB-9A78-4DB5-BE0F-0FA599C6E3CF}" type="datetimeFigureOut">
              <a:rPr lang="uk-UA" smtClean="0"/>
              <a:pPr/>
              <a:t>15.01.2012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16058-CD6F-4B91-B9FA-A6A06446508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FECDB-9A78-4DB5-BE0F-0FA599C6E3CF}" type="datetimeFigureOut">
              <a:rPr lang="uk-UA" smtClean="0"/>
              <a:pPr/>
              <a:t>15.01.2012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16058-CD6F-4B91-B9FA-A6A06446508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FECDB-9A78-4DB5-BE0F-0FA599C6E3CF}" type="datetimeFigureOut">
              <a:rPr lang="uk-UA" smtClean="0"/>
              <a:pPr/>
              <a:t>15.01.2012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16058-CD6F-4B91-B9FA-A6A06446508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FECDB-9A78-4DB5-BE0F-0FA599C6E3CF}" type="datetimeFigureOut">
              <a:rPr lang="uk-UA" smtClean="0"/>
              <a:pPr/>
              <a:t>15.01.2012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16058-CD6F-4B91-B9FA-A6A06446508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FECDB-9A78-4DB5-BE0F-0FA599C6E3CF}" type="datetimeFigureOut">
              <a:rPr lang="uk-UA" smtClean="0"/>
              <a:pPr/>
              <a:t>15.01.2012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0F16058-CD6F-4B91-B9FA-A6A06446508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7FECDB-9A78-4DB5-BE0F-0FA599C6E3CF}" type="datetimeFigureOut">
              <a:rPr lang="uk-UA" smtClean="0"/>
              <a:pPr/>
              <a:t>15.01.2012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0F16058-CD6F-4B91-B9FA-A6A064465084}" type="slidenum">
              <a:rPr lang="uk-UA" smtClean="0"/>
              <a:pPr/>
              <a:t>‹#›</a:t>
            </a:fld>
            <a:endParaRPr lang="uk-UA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6600" dirty="0" smtClean="0"/>
              <a:t>Стихійні лиха та правила поведінки при них.</a:t>
            </a:r>
            <a:endParaRPr lang="uk-UA" sz="6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7992888" cy="5544616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476672"/>
            <a:ext cx="7128792" cy="5544615"/>
          </a:xfrm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692696"/>
            <a:ext cx="7776863" cy="5433467"/>
          </a:xfr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548680"/>
            <a:ext cx="7992887" cy="5577483"/>
          </a:xfrm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4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548680"/>
            <a:ext cx="7632848" cy="5832648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6600" dirty="0" err="1" smtClean="0"/>
              <a:t>“Нехай</a:t>
            </a:r>
            <a:r>
              <a:rPr lang="uk-UA" sz="6600" dirty="0" smtClean="0"/>
              <a:t> проблеми та негоди не роблять нам в житті погоди! Хай нам щастить!”</a:t>
            </a:r>
            <a:endParaRPr lang="uk-UA" sz="6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7200" dirty="0" err="1" smtClean="0"/>
              <a:t>“Не</a:t>
            </a:r>
            <a:r>
              <a:rPr lang="uk-UA" sz="7200" dirty="0" smtClean="0"/>
              <a:t> той пропав, хто в біду попав, а той пропав, хто духом </a:t>
            </a:r>
            <a:r>
              <a:rPr lang="uk-UA" sz="7200" dirty="0" err="1" smtClean="0"/>
              <a:t>впав.”</a:t>
            </a:r>
            <a:endParaRPr lang="uk-UA" sz="7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8712967" cy="6480719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404664"/>
            <a:ext cx="8208912" cy="6120680"/>
          </a:xfrm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548680"/>
            <a:ext cx="7992888" cy="5904656"/>
          </a:xfrm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332656"/>
            <a:ext cx="8496944" cy="6336704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620688"/>
            <a:ext cx="7992888" cy="5832648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620688"/>
            <a:ext cx="8136904" cy="5760640"/>
          </a:xfrm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548680"/>
            <a:ext cx="8424935" cy="5976664"/>
          </a:xfr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</TotalTime>
  <Words>42</Words>
  <Application>Microsoft Office PowerPoint</Application>
  <PresentationFormat>Экран (4:3)</PresentationFormat>
  <Paragraphs>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Стихійні лиха та правила поведінки при них.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Стихійні лиха та правила поведінки при них.</dc:title>
  <dc:creator>василь</dc:creator>
  <cp:lastModifiedBy>василь</cp:lastModifiedBy>
  <cp:revision>4</cp:revision>
  <dcterms:created xsi:type="dcterms:W3CDTF">2012-01-15T21:00:43Z</dcterms:created>
  <dcterms:modified xsi:type="dcterms:W3CDTF">2012-01-15T21:29:53Z</dcterms:modified>
</cp:coreProperties>
</file>