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4"/>
  </p:notesMasterIdLst>
  <p:sldIdLst>
    <p:sldId id="256" r:id="rId2"/>
    <p:sldId id="265" r:id="rId3"/>
    <p:sldId id="266" r:id="rId4"/>
    <p:sldId id="306" r:id="rId5"/>
    <p:sldId id="284" r:id="rId6"/>
    <p:sldId id="304" r:id="rId7"/>
    <p:sldId id="257" r:id="rId8"/>
    <p:sldId id="258" r:id="rId9"/>
    <p:sldId id="259" r:id="rId10"/>
    <p:sldId id="279" r:id="rId11"/>
    <p:sldId id="260" r:id="rId12"/>
    <p:sldId id="261" r:id="rId13"/>
    <p:sldId id="262" r:id="rId14"/>
    <p:sldId id="263" r:id="rId15"/>
    <p:sldId id="264" r:id="rId16"/>
    <p:sldId id="267" r:id="rId17"/>
    <p:sldId id="268" r:id="rId18"/>
    <p:sldId id="269" r:id="rId19"/>
    <p:sldId id="270" r:id="rId20"/>
    <p:sldId id="307" r:id="rId21"/>
    <p:sldId id="280" r:id="rId22"/>
    <p:sldId id="296" r:id="rId23"/>
    <p:sldId id="278" r:id="rId24"/>
    <p:sldId id="299" r:id="rId25"/>
    <p:sldId id="271" r:id="rId26"/>
    <p:sldId id="272" r:id="rId27"/>
    <p:sldId id="273" r:id="rId28"/>
    <p:sldId id="282" r:id="rId29"/>
    <p:sldId id="292" r:id="rId30"/>
    <p:sldId id="293" r:id="rId31"/>
    <p:sldId id="294" r:id="rId32"/>
    <p:sldId id="295" r:id="rId33"/>
    <p:sldId id="289" r:id="rId34"/>
    <p:sldId id="281" r:id="rId35"/>
    <p:sldId id="285" r:id="rId36"/>
    <p:sldId id="300" r:id="rId37"/>
    <p:sldId id="301" r:id="rId38"/>
    <p:sldId id="286" r:id="rId39"/>
    <p:sldId id="287" r:id="rId40"/>
    <p:sldId id="288" r:id="rId41"/>
    <p:sldId id="290" r:id="rId42"/>
    <p:sldId id="291" r:id="rId43"/>
    <p:sldId id="274" r:id="rId44"/>
    <p:sldId id="275" r:id="rId45"/>
    <p:sldId id="276" r:id="rId46"/>
    <p:sldId id="277" r:id="rId47"/>
    <p:sldId id="297" r:id="rId48"/>
    <p:sldId id="305" r:id="rId49"/>
    <p:sldId id="298" r:id="rId50"/>
    <p:sldId id="302" r:id="rId51"/>
    <p:sldId id="303" r:id="rId52"/>
    <p:sldId id="283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6" autoAdjust="0"/>
    <p:restoredTop sz="86408" autoAdjust="0"/>
  </p:normalViewPr>
  <p:slideViewPr>
    <p:cSldViewPr>
      <p:cViewPr varScale="1">
        <p:scale>
          <a:sx n="72" d="100"/>
          <a:sy n="72" d="100"/>
        </p:scale>
        <p:origin x="-254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43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9BD2B-8CB5-47B7-B67C-BFBE02225ED5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07CCA-32C9-43FF-81B6-073AEDB51EB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43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Австрійське і німецьке командування неодноразово відзначало героїзм </a:t>
            </a:r>
            <a:r>
              <a:rPr lang="uk-UA" dirty="0" err="1" smtClean="0"/>
              <a:t>“усусів”</a:t>
            </a:r>
            <a:r>
              <a:rPr lang="uk-UA" dirty="0" smtClean="0"/>
              <a:t>, їхні високі моральні</a:t>
            </a:r>
            <a:r>
              <a:rPr lang="uk-UA" baseline="0" dirty="0" smtClean="0"/>
              <a:t> якості.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07CCA-32C9-43FF-81B6-073AEDB51EB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med" advClick="0" advTm="9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9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Click="0" advTm="9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Click="0" advTm="9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9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med" advClick="0" advTm="9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58F39D2-ECB9-4A67-AD8B-9F5B989C6FCB}" type="datetimeFigureOut">
              <a:rPr lang="ru-RU" smtClean="0"/>
              <a:pPr/>
              <a:t>16.03.2011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CA2FB248-593D-4953-8E34-0BCEA11C95A2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Click="0" advTm="9000">
    <p:dissolve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Documents%20and%20Settings\Gunko\&#1052;&#1086;&#1080;%20&#1076;&#1086;&#1082;&#1091;&#1084;&#1077;&#1085;&#1090;&#1099;\&#1052;&#1086;&#1103;%20&#1084;&#1091;&#1079;&#1099;&#1082;&#1072;\&#1082;&#1086;&#1079;&#1072;&#1094;&#1100;&#1082;&#1110;%20&#1084;&#1072;&#1088;&#1096;&#1110;%20v%20mp%203\01%20&#1057;&#1090;&#1072;&#1088;&#1086;&#1074;&#1080;&#1085;&#1085;&#1080;&#1081;%20&#1079;&#1072;&#1087;&#1086;&#1087;&#1088;&#1086;&#1079;&#1100;&#1080;&#1081;%20&#1084;&#1072;&#1088;&#1096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mtClean="0"/>
              <a:t>Діяльність УСС у роки Першої світової війни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smtClean="0"/>
              <a:t> Люд у кайданах, край у руїні,</a:t>
            </a:r>
          </a:p>
          <a:p>
            <a:r>
              <a:rPr lang="uk-UA" smtClean="0"/>
              <a:t>Навіть молитись ворог не дасть</a:t>
            </a:r>
          </a:p>
          <a:p>
            <a:r>
              <a:rPr lang="uk-UA" smtClean="0"/>
              <a:t>Боже великий, дай Україні</a:t>
            </a:r>
          </a:p>
          <a:p>
            <a:r>
              <a:rPr lang="uk-UA" smtClean="0"/>
              <a:t>Силу і славу, волю і власть.</a:t>
            </a:r>
          </a:p>
          <a:p>
            <a:r>
              <a:rPr lang="uk-UA" smtClean="0"/>
              <a:t>(Із стрілецької пісні)</a:t>
            </a:r>
            <a:endParaRPr lang="ru-RU" dirty="0"/>
          </a:p>
        </p:txBody>
      </p:sp>
      <p:pic>
        <p:nvPicPr>
          <p:cNvPr id="5" name="01 Старовинний запопрозьий марш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0109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Фронтові епізоди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усусів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1915 року: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горі Маківці:</a:t>
            </a:r>
            <a:endPara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Стрілецька атака:</a:t>
            </a:r>
            <a:endPara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бій маківці.jp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285720" y="3786190"/>
            <a:ext cx="4380364" cy="2814117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" name="Содержимое 10" descr="стрілецька атака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4069058" y="2285992"/>
            <a:ext cx="4828168" cy="3071834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Знаки розрізнення рангів та знаки спеціалістів в УСС 1917-1918 рр.: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Усуси. Фото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49054" y="1646238"/>
            <a:ext cx="3245892" cy="4525962"/>
          </a:xfrm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Мазепинки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кокарди однострою Легіону УСС: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Усуси. Фото0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71810"/>
            <a:ext cx="4527462" cy="142849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Содержимое 5" descr="Усуси. Фото00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2476" y="1646238"/>
            <a:ext cx="3250048" cy="4525962"/>
          </a:xfrm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Українські патріотичні знаки, присвячені Легіону УСС: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Усуси. Фото00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47320" y="1646238"/>
            <a:ext cx="3258360" cy="4525962"/>
          </a:xfrm>
        </p:spPr>
      </p:pic>
      <p:pic>
        <p:nvPicPr>
          <p:cNvPr id="6" name="Содержимое 5" descr="Усуси. Фото00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2476" y="1646238"/>
            <a:ext cx="3250048" cy="4525962"/>
          </a:xfrm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Підхорунжий кінного відділу УСС та санітарка УСС: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Усуси. Фото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1571612"/>
            <a:ext cx="3274139" cy="4525963"/>
          </a:xfrm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Колективна світлина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усусів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спочинку в селі: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Усуси. Фото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2071678"/>
            <a:ext cx="6646025" cy="3653444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Військовий прапор та символіка Легіону УСС: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Знамено  Українських січових стрільців за проектом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чет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. І.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Іванця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, посвячене 28 жовтня 1917 р.:</a:t>
            </a:r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Поштова листівка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“Пресової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Квартири УСС”.</a:t>
            </a:r>
            <a:r>
              <a:rPr lang="uk-UA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Малюнок Олекси </a:t>
            </a:r>
            <a:r>
              <a:rPr lang="uk-UA" sz="1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Новаківського</a:t>
            </a:r>
            <a:r>
              <a:rPr lang="uk-UA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1918 р.: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Усуси. Фото000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42910" y="2382789"/>
            <a:ext cx="5929354" cy="290408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Содержимое 7" descr="Усуси. Фото000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715140" y="2428868"/>
            <a:ext cx="1857388" cy="289259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Портупея та зовнішній вигляд бійців УСС: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Пряжки та поясні ремені офіцерів, солдатів та унтер-офіцерів Легіону УСС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Фото з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Бродівського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краєзнавчого музею невідомого вояка Легіону УСС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Усуси. Фото000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08286" y="2385057"/>
            <a:ext cx="4778094" cy="300295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Содержимое 7" descr="Усуси.Фото.300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715008" y="2357430"/>
            <a:ext cx="2386678" cy="407196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Котильйони (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вісьороки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– відзнаки-обереги українських вояків (1916-1950-ті рр.):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Приватна збірка , Львівщина, з ініціалами “Х.Ж.” і написом “УНР”: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Приватна збірка, Львівщина,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Бродівщина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Сколівщина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Усуси.Фото.300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285852" y="2285992"/>
            <a:ext cx="2294218" cy="3951288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Содержимое 7" descr="Усуси.Фото.300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857620" y="2500306"/>
            <a:ext cx="4857784" cy="329863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Гвинтівки солдатів Легіону УСС: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142984"/>
            <a:ext cx="4040188" cy="6397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Однозарядна гвинтівка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“Верндль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М. 1867/77” калібру 11 мм та багнет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ятаганного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типу з піхвами</a:t>
            </a:r>
            <a:r>
              <a:rPr lang="uk-UA" sz="1400" b="0" i="1" dirty="0" smtClean="0">
                <a:latin typeface="Times New Roman" pitchFamily="18" charset="0"/>
                <a:cs typeface="Times New Roman" pitchFamily="18" charset="0"/>
              </a:rPr>
              <a:t> (1914-1915 рр.)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3438" y="1142984"/>
            <a:ext cx="4041775" cy="6397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Магазинна гвинтівка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“Манліхер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М. 1895” калібру 8 мм, багнет з піхвами, пачка набоїв та подвійні підсумки для них: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Усуси. Фото00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857364"/>
            <a:ext cx="1123436" cy="4500646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8" name="Содержимое 7" descr="Усуси. Фото00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67838" y="1857363"/>
            <a:ext cx="1076195" cy="4268799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Цісарська родина: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Імператор і король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Франц-Йосиф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І (18.08.1830 – 21.11.1916) та імператор і король Карл І з престолонаслідником ерцгерцогом Отто: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Ерцгерцог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Франц-Фердинанд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та його дружина герцогиня Софія фон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Гогенберг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Усуси. Фото001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61626" y="3005677"/>
            <a:ext cx="3831336" cy="26548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Содержимое 7" descr="Усуси. Фото001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97874" y="3032139"/>
            <a:ext cx="3936076" cy="260188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0886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Карпати. Штикова атака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усусів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, 1915 р.: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штикова усусів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474372"/>
            <a:ext cx="3786214" cy="5161873"/>
          </a:xfrm>
        </p:spPr>
      </p:pic>
    </p:spTree>
  </p:cSld>
  <p:clrMapOvr>
    <a:masterClrMapping/>
  </p:clrMapOvr>
  <p:transition spd="med" advClick="0" advTm="900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81959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Бої та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міжчасся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усусів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Бій у околицях с. Конюхи 1917 році:</a:t>
            </a:r>
            <a:endParaRPr lang="uk-U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393689"/>
          </a:xfrm>
        </p:spPr>
        <p:txBody>
          <a:bodyPr/>
          <a:lstStyle/>
          <a:p>
            <a:pPr algn="ctr"/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Фронтові будні січовиків:</a:t>
            </a:r>
            <a:endParaRPr lang="uk-U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будні усусів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143248"/>
            <a:ext cx="4307668" cy="285752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" name="Содержимое 9" descr="бій конюхи 191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2500306"/>
            <a:ext cx="4715883" cy="3000396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46572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Після бою на схилах г.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Лисоні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, вересень 1916 р.: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ісля бою на схилах лисоні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428596" y="1643050"/>
            <a:ext cx="8261966" cy="4609050"/>
          </a:xfrm>
        </p:spPr>
      </p:pic>
    </p:spTree>
  </p:cSld>
  <p:clrMapOvr>
    <a:masterClrMapping/>
  </p:clrMapOvr>
  <p:transition spd="med" advClick="0" advTm="9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Спадкоємець австрійського престолу Карл Габсбург переглядає частини Легіону УСС (сотня Р.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Дудинського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), село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Гнильче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1915 р.):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SS_peregliad_19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6864" y="1580461"/>
            <a:ext cx="7651350" cy="4706060"/>
          </a:xfrm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Відділ кінноти УСС. Комендант Р.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Камінський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приймає звіт: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командант Р.Камінський приймає звіт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572427" y="1726362"/>
            <a:ext cx="8000101" cy="4612277"/>
          </a:xfrm>
        </p:spPr>
      </p:pic>
    </p:spTree>
  </p:cSld>
  <p:clrMapOvr>
    <a:masterClrMapping/>
  </p:clrMapOvr>
  <p:transition spd="med" advClick="0" advTm="9000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Кулемети скорострільної сотні Легіону УСС: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Станковий “8-мм кулемет системи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Шварцлозе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М.07: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Його модифікація “М.07/12” та застосування як зенітної зброї без захисного щита: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Усуси. Фото001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2928934"/>
            <a:ext cx="3587876" cy="274953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Содержимое 7" descr="Усуси. Фото001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071934" y="2928934"/>
            <a:ext cx="4704223" cy="266468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Зброя чоти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“боротьби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зблизька”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Легіону УСС: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65127"/>
          </a:xfrm>
        </p:spPr>
        <p:txBody>
          <a:bodyPr>
            <a:normAutofit/>
          </a:bodyPr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Легкий гранатомет “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Kolben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klein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”: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465127"/>
          </a:xfrm>
        </p:spPr>
        <p:txBody>
          <a:bodyPr>
            <a:normAutofit/>
          </a:bodyPr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“8-см пневматичний міномет М. 15”: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Усуси. Фото000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14644" y="2571744"/>
            <a:ext cx="4185918" cy="278608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Содержимое 7" descr="Усуси. Фото000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00738" y="2571744"/>
            <a:ext cx="4088272" cy="278608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Зброя чоти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“боротьби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зблизька”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“37-мм піхотна гарматка М. 15”:</a:t>
            </a:r>
            <a:endPara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Усуси. Фото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1643050"/>
            <a:ext cx="3643928" cy="480796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Митрополит А.Шептицький освячує прапор легіону УСС.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Розвадів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, 1917 р.: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А.Ш. святить прапор УСС  у Розвадові 28.08.19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1000100" y="1500174"/>
            <a:ext cx="7072362" cy="4983386"/>
          </a:xfrm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3232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Іван Франко в гостині  у Стрільців, в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приюті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для хворих у Львові: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І.Франко в гостині в усусів, в приюті для хворих Львів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1357290" y="1500174"/>
            <a:ext cx="6415014" cy="5088812"/>
          </a:xfrm>
        </p:spPr>
      </p:pic>
    </p:spTree>
  </p:cSld>
  <p:clrMapOvr>
    <a:masterClrMapping/>
  </p:clrMapOvr>
  <p:transition spd="med" advClick="0" advTm="9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Світлини зародження Першої світової війни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Ерцгерцог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Франц-Фердинанд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та герцогиня Софія у Сараєво </a:t>
            </a:r>
            <a:r>
              <a:rPr lang="uk-UA" sz="1400" b="0" i="1" dirty="0" smtClean="0">
                <a:latin typeface="Times New Roman" pitchFamily="18" charset="0"/>
                <a:cs typeface="Times New Roman" pitchFamily="18" charset="0"/>
              </a:rPr>
              <a:t>(до фатальних пострілів залишилося біля 10 хвилин, 28 червня 1914 р.):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Арешт Гаврила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Принципа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– вбивці наступника  престолу та його дружини . </a:t>
            </a:r>
            <a:r>
              <a:rPr lang="uk-UA" sz="1400" b="0" i="1" dirty="0" smtClean="0">
                <a:latin typeface="Times New Roman" pitchFamily="18" charset="0"/>
                <a:cs typeface="Times New Roman" pitchFamily="18" charset="0"/>
              </a:rPr>
              <a:t>28 червня 1914 р.</a:t>
            </a:r>
            <a:endParaRPr lang="uk-UA" sz="1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Усуси. Фото001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00696" y="3136049"/>
            <a:ext cx="3753196" cy="2394065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Содержимое 7" descr="Усуси. Фото001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9314" y="3136049"/>
            <a:ext cx="3753196" cy="2394065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Стрілецька забава у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Верині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літом 1917 р.: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забава у верині літом 19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827522" y="1573338"/>
            <a:ext cx="7316378" cy="4784619"/>
          </a:xfrm>
        </p:spPr>
      </p:pic>
    </p:spTree>
  </p:cSld>
  <p:clrMapOvr>
    <a:masterClrMapping/>
  </p:clrMapOvr>
  <p:transition spd="med" advClick="0" advTm="9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4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Пленер на фронті, у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войнилівському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лісі під Галичем: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ленер на фронті у войнилівськомі лісі під Галичем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785786" y="1571612"/>
            <a:ext cx="7526683" cy="4976137"/>
          </a:xfrm>
        </p:spPr>
      </p:pic>
    </p:spTree>
  </p:cSld>
  <p:clrMapOvr>
    <a:masterClrMapping/>
  </p:clrMapOvr>
  <p:transition spd="med" advClick="0" advTm="9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1801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Гурток УСС – артистів театру: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урток УСС театру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2444113" y="1560046"/>
            <a:ext cx="4056713" cy="4940788"/>
          </a:xfrm>
        </p:spPr>
      </p:pic>
    </p:spTree>
  </p:cSld>
  <p:clrMapOvr>
    <a:masterClrMapping/>
  </p:clrMapOvr>
  <p:transition spd="med" advClick="0" advTm="9000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1801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Культурно-просвітницька робота комісаріатів УСС у Коші і на Волині: 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Пхор. О.Вахнянин у волинській школі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4329809" y="3297872"/>
            <a:ext cx="4385595" cy="3202962"/>
          </a:xfrm>
        </p:spPr>
      </p:pic>
      <p:pic>
        <p:nvPicPr>
          <p:cNvPr id="10" name="Содержимое 9" descr="курси для неграмотних у Коші УСС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285720" y="1500174"/>
            <a:ext cx="4891203" cy="3502688"/>
          </a:xfrm>
        </p:spPr>
      </p:pic>
    </p:spTree>
  </p:cSld>
  <p:clrMapOvr>
    <a:masterClrMapping/>
  </p:clrMapOvr>
  <p:transition spd="med" advClick="0" advTm="9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1801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Осип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Курилас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у фронтовій майстерні: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курила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458"/>
          <a:stretch>
            <a:fillRect/>
          </a:stretch>
        </p:blipFill>
        <p:spPr>
          <a:xfrm>
            <a:off x="857224" y="1571612"/>
            <a:ext cx="7354027" cy="4828834"/>
          </a:xfr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89103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Засновники та члени Пресової Кватири УСС: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0188" cy="746139"/>
          </a:xfrm>
        </p:spPr>
        <p:txBody>
          <a:bodyPr/>
          <a:lstStyle/>
          <a:p>
            <a:pPr algn="ctr"/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Пхор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М.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Угрин-Безгрішний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заснов-ник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Пресової Кватири ,  професор, письменник, фотограф: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Пхор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М. Голубець – письменник, журналіст: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Пхор. Микола Угрин-Безгрішний.jp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796356" y="2412160"/>
            <a:ext cx="3275578" cy="3945798"/>
          </a:xfrm>
        </p:spPr>
      </p:pic>
      <p:pic>
        <p:nvPicPr>
          <p:cNvPr id="6" name="Содержимое 5" descr="Пхор. микола голубець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5063705" y="2374912"/>
            <a:ext cx="3151634" cy="3983046"/>
          </a:xfrm>
        </p:spPr>
      </p:pic>
    </p:spTree>
  </p:cSld>
  <p:clrMapOvr>
    <a:masterClrMapping/>
  </p:clrMapOvr>
  <p:transition spd="med" advClick="0" advTm="900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03762"/>
          </a:xfrm>
        </p:spPr>
        <p:txBody>
          <a:bodyPr>
            <a:normAutofit/>
          </a:bodyPr>
          <a:lstStyle/>
          <a:p>
            <a:pPr algn="ctr"/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Гурток Пресової Кватири в полку УСС, липень 1916 р.. Зліва: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пхор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.                Р.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Купчинський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чет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. І.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Іванець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стр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. В. Оробець, дес. В.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Дзіковський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,           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пхор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. Л. Лепкий,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пхор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. Т. Мойсейович:</a:t>
            </a: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урток пресової кватири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1214414" y="1500174"/>
            <a:ext cx="6511103" cy="5148540"/>
          </a:xfrm>
        </p:spPr>
      </p:pic>
    </p:spTree>
  </p:cSld>
  <p:clrMapOvr>
    <a:masterClrMapping/>
  </p:clrMapOvr>
  <p:transition spd="med" advClick="0" advTm="9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819598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Член Пресової Кватири УСС: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4040188" cy="960453"/>
          </a:xfrm>
        </p:spPr>
        <p:txBody>
          <a:bodyPr/>
          <a:lstStyle/>
          <a:p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Пхор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Л. Лепкий – з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Бережанщини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письменник, композитор,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видаве-ць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АВТОР МАЗЕПИНКИ І МУНДИРА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усс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Модернізований мундир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усусів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 пірамідальними  клапанами кишень і українськими знаками: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Левко Лепкий.jp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851478" y="2302144"/>
            <a:ext cx="3149017" cy="4198689"/>
          </a:xfrm>
        </p:spPr>
      </p:pic>
      <p:pic>
        <p:nvPicPr>
          <p:cNvPr id="8" name="Содержимое 7" descr="мундир усусів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4056929" y="3214686"/>
            <a:ext cx="4831181" cy="2186010"/>
          </a:xfrm>
        </p:spPr>
      </p:pic>
    </p:spTree>
  </p:cSld>
  <p:clrMapOvr>
    <a:masterClrMapping/>
  </p:clrMapOvr>
  <p:transition spd="med" advClick="0" advTm="9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89103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Члени Пресової кватири УСС: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4040188" cy="817577"/>
          </a:xfrm>
        </p:spPr>
        <p:txBody>
          <a:bodyPr/>
          <a:lstStyle/>
          <a:p>
            <a:pPr algn="ctr"/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Пхор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Р.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купчинський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з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Бережанщини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письменник, композитор: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Пхор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М. Гайворонський -  з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Заліщик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композитор, поет,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дирегент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духового оркестру УСС з 1915 р.: 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Пхор. Роман Купчинський.jp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808505" y="2329910"/>
            <a:ext cx="3263429" cy="4099485"/>
          </a:xfrm>
        </p:spPr>
      </p:pic>
      <p:pic>
        <p:nvPicPr>
          <p:cNvPr id="8" name="Содержимое 7" descr="Пхор. михайло гайворонський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5026417" y="2351932"/>
            <a:ext cx="3188921" cy="4077464"/>
          </a:xfrm>
        </p:spPr>
      </p:pic>
    </p:spTree>
  </p:cSld>
  <p:clrMapOvr>
    <a:masterClrMapping/>
  </p:clrMapOvr>
  <p:transition spd="med" advClick="0" advTm="9000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96247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Члени Пресової Кватири УСС: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Пхор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Доктор О.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Назарук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письменник: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Пхор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Ю.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Шкрумеляк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письменник: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Пхор. Осип Назарук.jp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lum bright="-20000" contrast="20000"/>
          </a:blip>
          <a:stretch>
            <a:fillRect/>
          </a:stretch>
        </p:blipFill>
        <p:spPr>
          <a:xfrm>
            <a:off x="888627" y="2391644"/>
            <a:ext cx="3111869" cy="3966314"/>
          </a:xfrm>
        </p:spPr>
      </p:pic>
      <p:pic>
        <p:nvPicPr>
          <p:cNvPr id="8" name="Содержимое 7" descr="Пхор. Юра Шкрумеляк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5083923" y="2349882"/>
            <a:ext cx="3131415" cy="4008075"/>
          </a:xfrm>
        </p:spPr>
      </p:pic>
    </p:spTree>
  </p:cSld>
  <p:clrMapOvr>
    <a:masterClrMapping/>
  </p:clrMapOvr>
  <p:transition spd="med" advClick="0" advTm="9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Плакати початку Першої світової війни: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світова війна_диспозиція сил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43050"/>
            <a:ext cx="4254928" cy="271464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Содержимое 5" descr="австр і нім орли рвуть рос мішу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6248" y="3786190"/>
            <a:ext cx="4357718" cy="274536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819598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Члени Пресової Кватири УСС: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4040188" cy="960453"/>
          </a:xfrm>
        </p:spPr>
        <p:txBody>
          <a:bodyPr/>
          <a:lstStyle/>
          <a:p>
            <a:pPr algn="ctr"/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Стрілець А. Лотоцький (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Тото-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долото) – з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Бережанщини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письмен-ник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редактор          збірників та журналів УСС: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393689"/>
          </a:xfrm>
        </p:spPr>
        <p:txBody>
          <a:bodyPr/>
          <a:lstStyle/>
          <a:p>
            <a:pPr algn="ctr"/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Стрілець  Л.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Гец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художник: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Стр. Антін-Лотоцький.jp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769185" y="2376022"/>
            <a:ext cx="3302749" cy="4053373"/>
          </a:xfrm>
        </p:spPr>
      </p:pic>
      <p:pic>
        <p:nvPicPr>
          <p:cNvPr id="8" name="Содержимое 7" descr="Стр. Лев Гец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4986113" y="2399946"/>
            <a:ext cx="3229225" cy="4029450"/>
          </a:xfrm>
        </p:spPr>
      </p:pic>
    </p:spTree>
  </p:cSld>
  <p:clrMapOvr>
    <a:masterClrMapping/>
  </p:clrMapOvr>
  <p:transition spd="med" advClick="0" advTm="9000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033912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Члени Пресової Кватири УСС: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Вістун О.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Сорохтей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художник, графік-карикатурист: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Четар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Ю.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Буцманюк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художник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Чет. Юліан Буцманюк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5073078" y="2454200"/>
            <a:ext cx="3070822" cy="3903757"/>
          </a:xfrm>
        </p:spPr>
      </p:pic>
      <p:pic>
        <p:nvPicPr>
          <p:cNvPr id="14" name="Содержимое 13" descr="автопортрет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142976" y="2357430"/>
            <a:ext cx="2714644" cy="4092427"/>
          </a:xfrm>
        </p:spPr>
      </p:pic>
    </p:spTree>
  </p:cSld>
  <p:clrMapOvr>
    <a:masterClrMapping/>
  </p:clrMapOvr>
  <p:transition spd="med" advClick="0" advTm="9000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Карикатури О.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Сорохтея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Шарж на професора  Івана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Боберського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Стрілецький учитель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пхор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С.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Прідун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вправах у Вишколі: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Стрілецький учитель пхор. С.Прідун на вправах Вишколу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3786182" y="2418650"/>
            <a:ext cx="5072098" cy="3739244"/>
          </a:xfrm>
        </p:spPr>
      </p:pic>
      <p:pic>
        <p:nvPicPr>
          <p:cNvPr id="9" name="Содержимое 8" descr="Проф. Іван Боберський - Сорохтей.jpg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285720" y="2357430"/>
            <a:ext cx="3429024" cy="4078483"/>
          </a:xfrm>
        </p:spPr>
      </p:pic>
    </p:spTree>
  </p:cSld>
  <p:clrMapOvr>
    <a:masterClrMapping/>
  </p:clrMapOvr>
  <p:transition spd="med" advClick="0" advTm="9000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Поштові листівки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“Пресової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Квартири УСС”: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Малюнок Осипа </a:t>
            </a:r>
            <a:r>
              <a:rPr lang="uk-UA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Куриласа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1918 р.:</a:t>
            </a:r>
            <a:endParaRPr lang="uk-U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Малюнок поручника Юліана </a:t>
            </a:r>
            <a:r>
              <a:rPr lang="uk-UA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Буцманюка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1918 р.:</a:t>
            </a:r>
            <a:endParaRPr lang="uk-UA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Усуси. Фото000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99726" y="2829426"/>
            <a:ext cx="3972274" cy="250524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Содержимое 7" descr="Усуси. Фото000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57752" y="2836738"/>
            <a:ext cx="3419028" cy="248421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Поштові листівки, які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“Пресова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Квартира УСС” видавала з метою отримати фінансову підтримку.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Малюнки поручника Юліана </a:t>
            </a:r>
            <a:r>
              <a:rPr lang="uk-UA" sz="1600" i="1" dirty="0" err="1" smtClean="0">
                <a:latin typeface="Times New Roman" pitchFamily="18" charset="0"/>
                <a:cs typeface="Times New Roman" pitchFamily="18" charset="0"/>
              </a:rPr>
              <a:t>Буцманюка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. 1918 р.: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Усуси. Фото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8153844" cy="371477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Поштові листівки, видані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“Пресовою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Квартирою УСС”.</a:t>
            </a:r>
            <a:b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Малюнки поручника Юліана </a:t>
            </a:r>
            <a:r>
              <a:rPr lang="uk-UA" sz="1600" i="1" dirty="0" err="1" smtClean="0">
                <a:latin typeface="Times New Roman" pitchFamily="18" charset="0"/>
                <a:cs typeface="Times New Roman" pitchFamily="18" charset="0"/>
              </a:rPr>
              <a:t>Буцманюка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. 1918 р.: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Усуси. Фото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8360783" cy="410745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Поштові листівки, видані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“Пресовою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Квартирою УСС”.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Малюнки Осипа </a:t>
            </a:r>
            <a:r>
              <a:rPr lang="uk-UA" sz="1600" i="1" dirty="0" err="1" smtClean="0">
                <a:latin typeface="Times New Roman" pitchFamily="18" charset="0"/>
                <a:cs typeface="Times New Roman" pitchFamily="18" charset="0"/>
              </a:rPr>
              <a:t>Куриласа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. 1918 р.:</a:t>
            </a:r>
            <a:endParaRPr lang="uk-UA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Усуси. Фото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857364"/>
            <a:ext cx="7948479" cy="363707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“ Бій на Маківці 1-го травня 1915 р.”               Мал. О.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Курилас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О.Курилас бій на маківці 01.05.19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t="2421" r="575" b="3614"/>
          <a:stretch>
            <a:fillRect/>
          </a:stretch>
        </p:blipFill>
        <p:spPr>
          <a:xfrm>
            <a:off x="214282" y="2071678"/>
            <a:ext cx="8671678" cy="342902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med" advClick="0" advTm="9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А. Климко : Бій на Маківці 1915: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Маків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6289" y="1600878"/>
            <a:ext cx="7237611" cy="4975858"/>
          </a:xfrm>
        </p:spPr>
      </p:pic>
    </p:spTree>
  </p:cSld>
  <p:clrMapOvr>
    <a:masterClrMapping/>
  </p:clrMapOvr>
  <p:transition spd="med" advClick="0" advTm="9000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Гурагановий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вогонь на стрілецькі становища “ Мал. І.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Іванець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урагановий вогонь І.Іванець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1566117" y="1504188"/>
            <a:ext cx="5720527" cy="506808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med" advClick="0" advTm="9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962474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Засновники січового та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сокільсько-стрілецького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руху в Галичині: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285860"/>
            <a:ext cx="4040188" cy="889015"/>
          </a:xfrm>
        </p:spPr>
        <p:txBody>
          <a:bodyPr/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Трильовський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– засновник тов.         “ січ ”, Голова Укр. Січового союзу та Укр. Бойової Управи, член ГУР: 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285860"/>
            <a:ext cx="4041775" cy="889015"/>
          </a:xfrm>
        </p:spPr>
        <p:txBody>
          <a:bodyPr/>
          <a:lstStyle/>
          <a:p>
            <a:pPr algn="ctr"/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І.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Боберський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співзасновник тов. “ Сокіл-Батько ”, чотар УСС, член Бойової Управи та ГУР: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Кирило Трильовський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80672" y="2267886"/>
            <a:ext cx="2876948" cy="4304386"/>
          </a:xfrm>
        </p:spPr>
      </p:pic>
      <p:pic>
        <p:nvPicPr>
          <p:cNvPr id="6" name="Содержимое 5" descr="І.Боберський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21720" y="2285992"/>
            <a:ext cx="2879501" cy="4286280"/>
          </a:xfrm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3232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“ Барабанний огонь російської артилерії в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Семиківцях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“ Мал. Хор. Ю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Назарак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Вогонь росіян по Семиківцях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1071538" y="1500174"/>
            <a:ext cx="6868808" cy="5105703"/>
          </a:xfrm>
        </p:spPr>
      </p:pic>
    </p:spTree>
  </p:cSld>
  <p:clrMapOvr>
    <a:masterClrMapping/>
  </p:clrMapOvr>
  <p:transition spd="med" advClick="0" advTm="9000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Протинаступ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сотні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Будзиновського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з яру “                  Мал. О.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Курилас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ротинаступ сотні Будзиновського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1071538" y="1571612"/>
            <a:ext cx="7215238" cy="4921144"/>
          </a:xfrm>
        </p:spPr>
      </p:pic>
    </p:spTree>
  </p:cSld>
  <p:clrMapOvr>
    <a:masterClrMapping/>
  </p:clrMapOvr>
  <p:transition spd="med" advClick="0" advTm="9000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03762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Курилас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О. Убитий стрілець біля хреста. Близько 1916-1917 рр.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Тектура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. Олія, 37*54: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усус біля хрест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500174"/>
            <a:ext cx="7129944" cy="50501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89103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Командування УСС: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Галущинський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з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Чортківщини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, З 1914 р. перший командир УСС, педагог. Публіцист: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Т.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Рожанковський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перший </a:t>
            </a:r>
            <a:r>
              <a:rPr lang="uk-UA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командант</a:t>
            </a:r>
            <a:r>
              <a:rPr lang="uk-UA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УСС, член Укр. Бойової Управи: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Galushinskiu.jp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1093588" y="2350115"/>
            <a:ext cx="2764032" cy="4187509"/>
          </a:xfrm>
        </p:spPr>
      </p:pic>
      <p:pic>
        <p:nvPicPr>
          <p:cNvPr id="8" name="Содержимое 7" descr="200px-Roszankovsky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5214942" y="2357430"/>
            <a:ext cx="3000396" cy="4140548"/>
          </a:xfrm>
        </p:spPr>
      </p:pic>
    </p:spTree>
  </p:cSld>
  <p:clrMapOvr>
    <a:masterClrMapping/>
  </p:clrMapOvr>
  <p:transition spd="med" advClick="0" advTm="9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Усуси-молодці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їх важке озброєння та боєприпаси: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Усуси молодці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42352" y="1646238"/>
            <a:ext cx="6459296" cy="4525962"/>
          </a:xfrm>
        </p:spPr>
      </p:pic>
    </p:spTree>
    <p:custDataLst>
      <p:tags r:id="rId1"/>
    </p:custDataLst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Доброволець легіону УСС в уніформі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“Сокільських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стрільців”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Літо 1914 р.:</a:t>
            </a:r>
            <a:endParaRPr lang="uk-UA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Усуси. Фото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40742" y="1646238"/>
            <a:ext cx="3262516" cy="4525962"/>
          </a:xfrm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Зовнішній вигляд однострою стрільців Легіону УСС: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71472" y="1357298"/>
            <a:ext cx="4040188" cy="639762"/>
          </a:xfrm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Стрілець Легіону УСС в австрійському однострої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(1914-1915 роки):</a:t>
            </a:r>
            <a:endParaRPr lang="uk-UA" b="1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>
          <a:xfrm>
            <a:off x="4643438" y="1357298"/>
            <a:ext cx="4041775" cy="639762"/>
          </a:xfrm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Стрілець Легіону УСС в австрійському однострої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(1914-1915 роки):</a:t>
            </a:r>
            <a:endParaRPr lang="uk-UA" b="1" dirty="0"/>
          </a:p>
        </p:txBody>
      </p:sp>
      <p:pic>
        <p:nvPicPr>
          <p:cNvPr id="5" name="Содержимое 4" descr="Усуси. Фото00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63833" y="2362200"/>
            <a:ext cx="2826921" cy="3941763"/>
          </a:xfrm>
        </p:spPr>
      </p:pic>
      <p:pic>
        <p:nvPicPr>
          <p:cNvPr id="6" name="Содержимое 5" descr="Усуси. Фото000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19875" y="2362200"/>
            <a:ext cx="2892074" cy="3941763"/>
          </a:xfrm>
        </p:spPr>
      </p:pic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675</TotalTime>
  <Words>1069</Words>
  <Application>Microsoft Office PowerPoint</Application>
  <PresentationFormat>Екран (4:3)</PresentationFormat>
  <Paragraphs>102</Paragraphs>
  <Slides>52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52</vt:i4>
      </vt:variant>
    </vt:vector>
  </HeadingPairs>
  <TitlesOfParts>
    <vt:vector size="53" baseType="lpstr">
      <vt:lpstr>Литейная</vt:lpstr>
      <vt:lpstr>Діяльність УСС у роки Першої світової війни</vt:lpstr>
      <vt:lpstr>Цісарська родина:</vt:lpstr>
      <vt:lpstr>Світлини зародження Першої світової війни</vt:lpstr>
      <vt:lpstr>Плакати початку Першої світової війни:</vt:lpstr>
      <vt:lpstr>Засновники січового та сокільсько-стрілецького руху в Галичині:</vt:lpstr>
      <vt:lpstr>Командування УСС:</vt:lpstr>
      <vt:lpstr>Усуси-молодці та їх важке озброєння та боєприпаси:</vt:lpstr>
      <vt:lpstr>Доброволець легіону УСС в уніформі “Сокільських стрільців”. Літо 1914 р.:</vt:lpstr>
      <vt:lpstr>Зовнішній вигляд однострою стрільців Легіону УСС:</vt:lpstr>
      <vt:lpstr>Фронтові епізоди усусів 1915 року:</vt:lpstr>
      <vt:lpstr>Знаки розрізнення рангів та знаки спеціалістів в УСС 1917-1918 рр.:</vt:lpstr>
      <vt:lpstr>Мазепинки та кокарди однострою Легіону УСС:</vt:lpstr>
      <vt:lpstr>Українські патріотичні знаки, присвячені Легіону УСС:</vt:lpstr>
      <vt:lpstr>Підхорунжий кінного відділу УСС та санітарка УСС:</vt:lpstr>
      <vt:lpstr>Колективна світлина усусів на спочинку в селі:</vt:lpstr>
      <vt:lpstr>Військовий прапор та символіка Легіону УСС:</vt:lpstr>
      <vt:lpstr>Портупея та зовнішній вигляд бійців УСС:</vt:lpstr>
      <vt:lpstr>Котильйони (вісьороки) – відзнаки-обереги українських вояків (1916-1950-ті рр.):</vt:lpstr>
      <vt:lpstr>Гвинтівки солдатів Легіону УСС:</vt:lpstr>
      <vt:lpstr>Карпати. Штикова атака усусів, 1915 р.:</vt:lpstr>
      <vt:lpstr>Бої та міжчасся усусів:</vt:lpstr>
      <vt:lpstr>Після бою на схилах г. Лисоні, вересень 1916 р.:</vt:lpstr>
      <vt:lpstr>Спадкоємець австрійського престолу Карл Габсбург переглядає частини Легіону УСС (сотня Р. Дудинського), село Гнильче, 1915 р.): </vt:lpstr>
      <vt:lpstr>Відділ кінноти УСС. Комендант Р. Камінський приймає звіт:</vt:lpstr>
      <vt:lpstr>Кулемети скорострільної сотні Легіону УСС:</vt:lpstr>
      <vt:lpstr>Зброя чоти “боротьби зблизька” Легіону УСС:</vt:lpstr>
      <vt:lpstr>Зброя чоти “боротьби зблизька” – “37-мм піхотна гарматка М. 15”:</vt:lpstr>
      <vt:lpstr>Митрополит А.Шептицький освячує прапор легіону УСС. Розвадів, 1917 р.:</vt:lpstr>
      <vt:lpstr>Іван Франко в гостині  у Стрільців, в приюті для хворих у Львові:</vt:lpstr>
      <vt:lpstr>Стрілецька забава у Верині літом 1917 р.:</vt:lpstr>
      <vt:lpstr>Пленер на фронті, у войнилівському лісі під Галичем:</vt:lpstr>
      <vt:lpstr>Гурток УСС – артистів театру:</vt:lpstr>
      <vt:lpstr>Культурно-просвітницька робота комісаріатів УСС у Коші і на Волині: </vt:lpstr>
      <vt:lpstr>Осип Курилас у фронтовій майстерні:</vt:lpstr>
      <vt:lpstr>Засновники та члени Пресової Кватири УСС:</vt:lpstr>
      <vt:lpstr>Гурток Пресової Кватири в полку УСС, липень 1916 р.. Зліва: пхор.                Р. Купчинський, чет. І. Іванець, стр. В. Оробець, дес. В. Дзіковський,            пхор. Л. Лепкий, пхор. Т. Мойсейович:</vt:lpstr>
      <vt:lpstr>Член Пресової Кватири УСС:</vt:lpstr>
      <vt:lpstr>Члени Пресової кватири УСС:</vt:lpstr>
      <vt:lpstr>Члени Пресової Кватири УСС:</vt:lpstr>
      <vt:lpstr>Члени Пресової Кватири УСС:</vt:lpstr>
      <vt:lpstr>Члени Пресової Кватири УСС:</vt:lpstr>
      <vt:lpstr>Карикатури О. Сорохтея:</vt:lpstr>
      <vt:lpstr>Поштові листівки “Пресової Квартири УСС”:</vt:lpstr>
      <vt:lpstr>Поштові листівки, які “Пресова Квартира УСС” видавала з метою отримати фінансову підтримку. Малюнки поручника Юліана Буцманюка. 1918 р.:</vt:lpstr>
      <vt:lpstr>Поштові листівки, видані “Пресовою Квартирою УСС”. Малюнки поручника Юліана Буцманюка. 1918 р.:</vt:lpstr>
      <vt:lpstr>Поштові листівки, видані “Пресовою Квартирою УСС”. Малюнки Осипа Куриласа. 1918 р.:</vt:lpstr>
      <vt:lpstr>“ Бій на Маківці 1-го травня 1915 р.”               Мал. О. Курилас:</vt:lpstr>
      <vt:lpstr>А. Климко : Бій на Маківці 1915:</vt:lpstr>
      <vt:lpstr>“ Гурагановий вогонь на стрілецькі становища “ Мал. І. Іванець:</vt:lpstr>
      <vt:lpstr>“ Барабанний огонь російської артилерії в Семиківцях “ Мал. Хор. Ю Назарак</vt:lpstr>
      <vt:lpstr>“ Протинаступ сотні Будзиновського з яру “                  Мал. О. Курилас:</vt:lpstr>
      <vt:lpstr>Курилас О. Убитий стрілець біля хреста. Близько 1916-1917 рр. Тектура. Олія, 37*54: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Діяльність УСС у роки Першої світової війни</dc:title>
  <dc:creator>Gunra</dc:creator>
  <cp:lastModifiedBy>Sergiy</cp:lastModifiedBy>
  <cp:revision>86</cp:revision>
  <dcterms:created xsi:type="dcterms:W3CDTF">2009-11-03T18:31:46Z</dcterms:created>
  <dcterms:modified xsi:type="dcterms:W3CDTF">2011-03-16T21:23:27Z</dcterms:modified>
  <cp:contentStatus>Остаточне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