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68" r:id="rId3"/>
    <p:sldId id="266" r:id="rId4"/>
    <p:sldId id="269" r:id="rId5"/>
    <p:sldId id="283" r:id="rId6"/>
    <p:sldId id="286" r:id="rId7"/>
    <p:sldId id="278" r:id="rId8"/>
    <p:sldId id="277" r:id="rId9"/>
    <p:sldId id="279" r:id="rId10"/>
    <p:sldId id="258" r:id="rId11"/>
    <p:sldId id="259" r:id="rId12"/>
    <p:sldId id="260" r:id="rId13"/>
    <p:sldId id="261" r:id="rId14"/>
    <p:sldId id="289" r:id="rId15"/>
    <p:sldId id="267" r:id="rId16"/>
    <p:sldId id="280" r:id="rId17"/>
    <p:sldId id="288" r:id="rId18"/>
    <p:sldId id="274" r:id="rId19"/>
    <p:sldId id="275" r:id="rId20"/>
    <p:sldId id="287" r:id="rId21"/>
    <p:sldId id="284" r:id="rId22"/>
    <p:sldId id="262" r:id="rId23"/>
    <p:sldId id="290" r:id="rId24"/>
    <p:sldId id="285" r:id="rId25"/>
    <p:sldId id="270" r:id="rId26"/>
    <p:sldId id="272" r:id="rId27"/>
    <p:sldId id="271" r:id="rId28"/>
    <p:sldId id="281" r:id="rId29"/>
    <p:sldId id="264" r:id="rId30"/>
    <p:sldId id="263" r:id="rId31"/>
    <p:sldId id="265" r:id="rId32"/>
    <p:sldId id="276" r:id="rId33"/>
    <p:sldId id="291" r:id="rId34"/>
    <p:sldId id="282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D5E2-8864-4108-8DF7-5ED983C4EF4F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75B31-A6C5-455B-A5CD-C15A2653E4D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0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75B31-A6C5-455B-A5CD-C15A2653E4D5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75B31-A6C5-455B-A5CD-C15A2653E4D5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D7DB33B-D46B-4F76-8645-18D10C9943A5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C476D0-0865-44E8-A253-89B99D976C1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6000">
    <p:cut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Music\&#1056;&#1072;&#1079;&#1083;&#1080;&#1095;&#1085;&#1099;&#1077;%20&#1080;&#1089;&#1087;&#1086;&#1083;&#1085;&#1080;&#1090;&#1077;&#1083;&#1080;\&#1044;&#1091;&#1093;&#1086;&#1074;&#1080;&#1081;%20&#1086;&#1088;&#1082;&#1077;&#1089;&#1090;&#1088;%20'&#1047;&#1086;&#1088;&#1103;'\&#1059;&#1082;&#1088;&#1072;&#1111;&#1085;&#1089;&#1100;&#1082;&#1110;%20&#1075;&#1110;&#1084;&#1085;&#1080;%20&#1090;&#1072;%20&#1084;&#1072;&#1088;&#1096;&#1110;\18%20&#1052;&#1072;&#1088;&#1096;%20&amp;quot;&#1053;&#1077;%20&#1087;&#1086;&#1088;&#1072;&amp;quot;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255843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С.Бандера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автобіографії:</a:t>
            </a:r>
            <a: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Більш всього часу та енергії я вкладав у свої студентські роки у революційну, національно-визвольну діяльність. Вона захоплювала мене цілком, відсуваючи на другий план навіть завершення навчання ”.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endParaRPr lang="uk-UA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92895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Міг би хтось думати, що Організація не рахується  з життям людини взагалі, але навіть з життя своїх членів… ОУН цінить вартість життя своїх членів,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уже цінить, але наша ідея в нашому понятті така велика, що коли йдеться про її здійснення, то не одиниці, не сотні, але навіть мільйон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жертов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треба присвятити, щоб її здійснити… “</a:t>
            </a:r>
          </a:p>
          <a:p>
            <a:r>
              <a:rPr lang="uk-UA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останнього слова С.Бандери на </a:t>
            </a:r>
          </a:p>
          <a:p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удовому процесі у Львові</a:t>
            </a:r>
            <a:endParaRPr lang="uk-UA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8 Марш &amp;quot;Не пора&amp;quot;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Відділ пластунів (крайній зліва С.Бандера):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еп пластун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232943" y="1873770"/>
            <a:ext cx="6839519" cy="448418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Юний Степан - пластун, 1923 рік: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andera_plast_1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9391" y="1882775"/>
            <a:ext cx="3865217" cy="4572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 театральній аматорській сцені: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з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3289170" cy="4726951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гімназії: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юний Банде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3369614" cy="4590104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“ Згинути, а не зрадити! “,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“ Нас розсудить залізо і кров “: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роце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93209"/>
            <a:ext cx="3286148" cy="4761707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Содержимое 5" descr="листівка з бандерою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98568"/>
            <a:ext cx="3143272" cy="4727634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Степан Бандера, початок 1930-их рр.: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andera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006898"/>
            <a:ext cx="2857520" cy="4186267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С.Бандера після польської 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язниці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1939 року: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ндера після польс.вязниці 19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1857364"/>
            <a:ext cx="3392119" cy="452282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Степан Бандера, початок 1940-их рр.: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епан 1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316" y="1946783"/>
            <a:ext cx="3325368" cy="4443984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Виступ С.Бандери 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Ротердамі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могилі Є.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Коновальця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честь 20-річчя його вбивства: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тердам на могилі Коновальця 20 р його вбивства 1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3260"/>
            <a:ext cx="6215105" cy="4143404"/>
          </a:xfrm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 відпочинку в Альпах з сім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 дочка Леся, дружина Ярослава, дочка Наталя та член проводу ОУН Дмитро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Миськів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льпи  дочка Леся друж Ярослава дочка Наталя чл проводу ОУН Дм Миські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380" y="1882758"/>
            <a:ext cx="6605644" cy="4403762"/>
          </a:xfrm>
        </p:spPr>
      </p:pic>
    </p:spTree>
  </p:cSld>
  <p:clrMapOvr>
    <a:masterClrMapping/>
  </p:clrMapOvr>
  <p:transition advClick="0" advTm="6000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Ювілейний плакат Степана Бандери 		(1909-1959 рр.):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andera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736842"/>
            <a:ext cx="3214709" cy="4559871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Вітання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кур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ЗЧ ОУН перед відправкою на Україну: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 завданн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857364"/>
            <a:ext cx="5602611" cy="3363399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відправин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357718" cy="2801686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Мюнхен, дім при вул.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Кройтмара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ч.7, де на 3-ому поверсі (позначені хрестиками вікна) жив С.Бандера та місце на долівці І-го поверху, де впав отруєний провідник: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ім вік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  <a:lum bright="-10000" contrast="20000"/>
          </a:blip>
          <a:stretch>
            <a:fillRect/>
          </a:stretch>
        </p:blipFill>
        <p:spPr>
          <a:xfrm>
            <a:off x="928662" y="1785926"/>
            <a:ext cx="3380097" cy="497103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Содержимое 5" descr="поверх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5000628" y="1785925"/>
            <a:ext cx="3143272" cy="4938693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advClick="0" advTm="6000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Фото та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спецпістолет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агента КДБ Богдана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Сташинського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який ним знищив голову проводу ОУН 15.10.1959 р.: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tashynsky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714348" y="1857364"/>
            <a:ext cx="5247404" cy="392909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Содержимое 7" descr="МДБ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3786182" y="4011109"/>
            <a:ext cx="5234142" cy="24497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Службова характеристика Б.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Сташинського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ара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757366"/>
            <a:ext cx="4357718" cy="47707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Паспорт Б.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Сташинського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1961 р., Москва: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д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2984823" cy="47017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мен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3096016" cy="4714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Студентський квиток Б.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Сташинського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Московського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педін-ту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іноземних мов, 		1961 рік: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уд квиток Сташ Московс педін-т 1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264" y="2500307"/>
            <a:ext cx="8121371" cy="34290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Процесія похорону С.Бандери 20 жовтня 1959 р. на 5-ий день після вбивства (Мюнхен, цвинтар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Вальдфрідгоф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_10_1959 5 день після вбивст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835132"/>
            <a:ext cx="6929486" cy="4619658"/>
          </a:xfrm>
        </p:spPr>
      </p:pic>
    </p:spTree>
  </p:cSld>
  <p:clrMapOvr>
    <a:masterClrMapping/>
  </p:clrMapOvr>
  <p:transition advClick="0" advTm="6000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Процесія скорботи: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хор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3260"/>
            <a:ext cx="6215105" cy="4143404"/>
          </a:xfrm>
        </p:spPr>
      </p:pic>
    </p:spTree>
  </p:cSld>
  <p:clrMapOvr>
    <a:masterClrMapping/>
  </p:clrMapOvr>
  <p:transition advClick="0" advTm="6000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Хвилини мовчання та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шани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068" y="1835134"/>
            <a:ext cx="6891394" cy="4594262"/>
          </a:xfrm>
        </p:spPr>
      </p:pic>
    </p:spTree>
  </p:cSld>
  <p:clrMapOvr>
    <a:masterClrMapping/>
  </p:clrMapOvr>
  <p:transition advClick="0" advTm="6000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Посмертне  ложе: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ндера тру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857364"/>
            <a:ext cx="2846076" cy="45442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6000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Прапор та знак Організації Українських Націоналістів: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0756" y="2463882"/>
            <a:ext cx="4039806" cy="30368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OUN-Wallpape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70944"/>
            <a:ext cx="4038600" cy="30289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Посмертна маска Степана Бандери: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g_mas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857488" y="1600200"/>
            <a:ext cx="3246739" cy="479518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6000"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Мюнхен, цвинтар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Вальдфрідгоф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могила С.Бандери: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andera_Mijnhen_mog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2011362"/>
            <a:ext cx="5753100" cy="4314825"/>
          </a:xfrm>
        </p:spPr>
      </p:pic>
    </p:spTree>
  </p:cSld>
  <p:clrMapOvr>
    <a:masterClrMapping/>
  </p:clrMapOvr>
  <p:transition advClick="0" advTm="6000">
    <p:cut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Ювілейні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урочини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С.Бандери. Мюнхен, могила С.Бандери,  жовтень 2009 року: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089" y="1918478"/>
            <a:ext cx="5919307" cy="4439480"/>
          </a:xfrm>
        </p:spPr>
      </p:pic>
    </p:spTree>
  </p:cSld>
  <p:clrMapOvr>
    <a:masterClrMapping/>
  </p:clrMapOvr>
  <p:transition advClick="0" advTm="6000">
    <p:cut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Банер та ювілейна марка С.Бандери: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андера син_жовт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214710" cy="4847258"/>
          </a:xfrm>
        </p:spPr>
      </p:pic>
      <p:pic>
        <p:nvPicPr>
          <p:cNvPr id="6" name="Содержимое 5" descr="Stamp_of_Ukraine_Stepan_Bandera_100_yea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3986" y="1785926"/>
            <a:ext cx="4428749" cy="4857784"/>
          </a:xfrm>
        </p:spPr>
      </p:pic>
    </p:spTree>
  </p:cSld>
  <p:clrMapOvr>
    <a:masterClrMapping/>
  </p:clrMapOvr>
  <p:transition advClick="0" advTm="6000">
    <p:cut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Степану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Бандері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2009 року: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_Бандер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111" y="1845754"/>
            <a:ext cx="5550409" cy="4512204"/>
          </a:xfrm>
        </p:spPr>
      </p:pic>
    </p:spTree>
  </p:cSld>
  <p:clrMapOvr>
    <a:masterClrMapping/>
  </p:clrMapOvr>
  <p:transition advClick="0" advTm="6000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Хата, де народився та церква у с. Старий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Угринів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Станіславщині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де його батько був священиком і охрестив малого Степана Бандеру: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хата Ст.Угрині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56669"/>
            <a:ext cx="4114800" cy="28055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церква угрин батько священник хнестили Степа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571744"/>
            <a:ext cx="4139813" cy="27860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Бандер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ндер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839955" y="1752666"/>
            <a:ext cx="7375383" cy="4891043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лісі з друзями: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ідпочи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3690" y="1735202"/>
            <a:ext cx="7241648" cy="4837070"/>
          </a:xfrm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Сучасний фасад музею-садиби родини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Бандер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с. Старий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Угринів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Івано-Франківщина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удинок роду Банде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Вказівник та бронзовий бюст С.Бандери біля музею-садиби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Бандер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у с.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Волі-Задеревацька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за 25 км від Стрия: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rticleImage_1_41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59792"/>
            <a:ext cx="4757742" cy="3171828"/>
          </a:xfrm>
        </p:spPr>
      </p:pic>
      <p:pic>
        <p:nvPicPr>
          <p:cNvPr id="6" name="Содержимое 5" descr="ArticleSummaryIcon_412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071678"/>
            <a:ext cx="3429024" cy="3463660"/>
          </a:xfrm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Фасад музею-садиби родини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Бандер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(проживала з 1933-1936 рр.) та імпровізована криївка  у с.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Волі-Задеревацька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Львівщина: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аса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219"/>
            <a:ext cx="4038600" cy="2692400"/>
          </a:xfrm>
        </p:spPr>
      </p:pic>
      <p:pic>
        <p:nvPicPr>
          <p:cNvPr id="8" name="Содержимое 7" descr="ArticleImage_5_412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9219"/>
            <a:ext cx="4038600" cy="2692400"/>
          </a:xfrm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233</TotalTime>
  <Words>420</Words>
  <Application>Microsoft Office PowerPoint</Application>
  <PresentationFormat>Екран (4:3)</PresentationFormat>
  <Paragraphs>39</Paragraphs>
  <Slides>34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Яркая</vt:lpstr>
      <vt:lpstr>С.Бандера  З автобіографії: “ Більш всього часу та енергії я вкладав у свої студентські роки у революційну, національно-визвольну діяльність. Вона захоплювала мене цілком, відсуваючи на другий план навіть завершення навчання ”.  </vt:lpstr>
      <vt:lpstr>Ювілейний плакат Степана Бандери   (1909-1959 рр.):</vt:lpstr>
      <vt:lpstr>Прапор та знак Організації Українських Націоналістів:</vt:lpstr>
      <vt:lpstr>Хата, де народився та церква у с. Старий Угринів на Станіславщині, де його батько був священиком і охрестив малого Степана Бандеру:</vt:lpstr>
      <vt:lpstr>Родина Бандер:</vt:lpstr>
      <vt:lpstr>У лісі з друзями:</vt:lpstr>
      <vt:lpstr>Сучасний фасад музею-садиби родини Бандер у с. Старий Угринів, Івано-Франківщина:</vt:lpstr>
      <vt:lpstr>Вказівник та бронзовий бюст С.Бандери біля музею-садиби Бандер у с. Волі-Задеревацька за 25 км від Стрия: </vt:lpstr>
      <vt:lpstr>Фасад музею-садиби родини Бандер (проживала з 1933-1936 рр.) та імпровізована криївка  у с. Волі-Задеревацька, Львівщина:</vt:lpstr>
      <vt:lpstr>Відділ пластунів (крайній зліва С.Бандера):</vt:lpstr>
      <vt:lpstr>Юний Степан - пластун, 1923 рік:</vt:lpstr>
      <vt:lpstr>На театральній аматорській сцені:</vt:lpstr>
      <vt:lpstr>У гімназії:</vt:lpstr>
      <vt:lpstr>“ Згинути, а не зрадити! “, “ Нас розсудить залізо і кров “:</vt:lpstr>
      <vt:lpstr>Степан Бандера, початок 1930-их рр.:</vt:lpstr>
      <vt:lpstr>С.Бандера після польської в’язниці 1939 року:</vt:lpstr>
      <vt:lpstr>Степан Бандера, початок 1940-их рр.:</vt:lpstr>
      <vt:lpstr>Виступ С.Бандери у Ротердамі на могилі Є.Коновальця в честь 20-річчя його вбивства:</vt:lpstr>
      <vt:lpstr>На відпочинку в Альпах з сім’єю: дочка Леся, дружина Ярослава, дочка Наталя та член проводу ОУН Дмитро Миськів:</vt:lpstr>
      <vt:lpstr>Вітання кур’єрів ЗЧ ОУН перед відправкою на Україну:</vt:lpstr>
      <vt:lpstr>Мюнхен, дім при вул. Кройтмара ч.7, де на 3-ому поверсі (позначені хрестиками вікна) жив С.Бандера та місце на долівці І-го поверху, де впав отруєний провідник:</vt:lpstr>
      <vt:lpstr>Фото та спецпістолет агента КДБ Богдана Сташинського, який ним знищив голову проводу ОУН 15.10.1959 р.:</vt:lpstr>
      <vt:lpstr>Службова характеристика Б.Сташинського:</vt:lpstr>
      <vt:lpstr>Паспорт Б. Сташинського, 1961 р., Москва:</vt:lpstr>
      <vt:lpstr>Студентський квиток Б. Сташинського, Московського педін-ту іноземних мов,   1961 рік:</vt:lpstr>
      <vt:lpstr>Процесія похорону С.Бандери 20 жовтня 1959 р. на 5-ий день після вбивства (Мюнхен, цвинтар Вальдфрідгоф):</vt:lpstr>
      <vt:lpstr>Процесія скорботи:</vt:lpstr>
      <vt:lpstr>Хвилини мовчання та шани:</vt:lpstr>
      <vt:lpstr>Посмертне  ложе:</vt:lpstr>
      <vt:lpstr>Посмертна маска Степана Бандери:</vt:lpstr>
      <vt:lpstr>Мюнхен, цвинтар Вальдфрідгоф, могила С.Бандери:</vt:lpstr>
      <vt:lpstr>Ювілейні урочини С.Бандери. Мюнхен, могила С.Бандери,  жовтень 2009 року:</vt:lpstr>
      <vt:lpstr>Банер та ювілейна марка С.Бандери:</vt:lpstr>
      <vt:lpstr>Пам’ятник Степану Бандері. Тернопіль,   січень 2009 року: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Більш всього часу та енергії я вкладав у свої студентські роки у революційну, національно-визвольну діяльність. Вона захоплювала мене цілком, відсуваючи на другий план навіть завершення навчання ”.  С.Бандера (з автобіографії)</dc:title>
  <dc:creator>Сергей</dc:creator>
  <cp:lastModifiedBy>Sergiy</cp:lastModifiedBy>
  <cp:revision>32</cp:revision>
  <dcterms:created xsi:type="dcterms:W3CDTF">2010-03-25T06:27:18Z</dcterms:created>
  <dcterms:modified xsi:type="dcterms:W3CDTF">2011-03-16T21:24:27Z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