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5" r:id="rId4"/>
    <p:sldId id="297" r:id="rId5"/>
    <p:sldId id="310" r:id="rId6"/>
    <p:sldId id="257" r:id="rId7"/>
    <p:sldId id="303" r:id="rId8"/>
    <p:sldId id="307" r:id="rId9"/>
    <p:sldId id="308" r:id="rId10"/>
    <p:sldId id="309" r:id="rId11"/>
    <p:sldId id="298" r:id="rId12"/>
    <p:sldId id="260" r:id="rId13"/>
    <p:sldId id="279" r:id="rId14"/>
    <p:sldId id="283" r:id="rId15"/>
    <p:sldId id="282" r:id="rId16"/>
    <p:sldId id="280" r:id="rId17"/>
    <p:sldId id="261" r:id="rId18"/>
    <p:sldId id="299" r:id="rId19"/>
    <p:sldId id="275" r:id="rId20"/>
    <p:sldId id="300" r:id="rId21"/>
    <p:sldId id="277" r:id="rId22"/>
    <p:sldId id="263" r:id="rId23"/>
    <p:sldId id="262" r:id="rId24"/>
    <p:sldId id="272" r:id="rId25"/>
    <p:sldId id="268" r:id="rId26"/>
    <p:sldId id="269" r:id="rId27"/>
    <p:sldId id="270" r:id="rId28"/>
    <p:sldId id="271" r:id="rId29"/>
    <p:sldId id="286" r:id="rId30"/>
    <p:sldId id="287" r:id="rId31"/>
    <p:sldId id="288" r:id="rId32"/>
    <p:sldId id="276" r:id="rId33"/>
    <p:sldId id="274" r:id="rId34"/>
    <p:sldId id="273" r:id="rId35"/>
    <p:sldId id="267" r:id="rId36"/>
    <p:sldId id="290" r:id="rId37"/>
    <p:sldId id="258" r:id="rId38"/>
    <p:sldId id="289" r:id="rId39"/>
    <p:sldId id="295" r:id="rId40"/>
    <p:sldId id="296" r:id="rId41"/>
    <p:sldId id="294" r:id="rId42"/>
    <p:sldId id="264" r:id="rId43"/>
    <p:sldId id="311" r:id="rId44"/>
    <p:sldId id="301" r:id="rId45"/>
    <p:sldId id="302" r:id="rId46"/>
    <p:sldId id="312" r:id="rId47"/>
    <p:sldId id="305" r:id="rId48"/>
    <p:sldId id="291" r:id="rId49"/>
    <p:sldId id="292" r:id="rId50"/>
    <p:sldId id="293" r:id="rId51"/>
    <p:sldId id="306" r:id="rId52"/>
    <p:sldId id="265" r:id="rId53"/>
    <p:sldId id="284" r:id="rId5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79" d="100"/>
          <a:sy n="79" d="100"/>
        </p:scale>
        <p:origin x="-26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Tm="6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6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3090ECB-45F6-4862-9CFA-8DCA370646ED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039B559-AD50-42D9-8C40-1E1CEA32EA5F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">
    <p:cut thruBlk="1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7;&#1088;&#1075;&#1077;&#1081;\Music\&#1056;&#1072;&#1079;&#1083;&#1080;&#1095;&#1085;&#1099;&#1077;%20&#1080;&#1089;&#1087;&#1086;&#1083;&#1085;&#1080;&#1090;&#1077;&#1083;&#1080;\&#1087;&#1110;&#1089;&#1085;&#1110;%20&#1059;&#1055;&#1040;\01%20&#1044;&#1086;&#1088;&#1086;&#1078;&#1082;&#1072;%201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2071701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УПА за повне визволення народу з-під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московсько-большевицького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німецького ярма, за побудову Української Самостійної Соборної Держави без поміщиків, капіталістів… “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(із листівки УПА 1944 р.)</a:t>
            </a:r>
            <a:endParaRPr lang="uk-UA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2852742"/>
          </a:xfrm>
        </p:spPr>
        <p:txBody>
          <a:bodyPr>
            <a:normAutofit/>
          </a:bodyPr>
          <a:lstStyle/>
          <a:p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Ернесто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Гевара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Яка армія може похвалитися тим, що ще протягом десяти років по закінченні Другої світової війни могла вести бойові дії без підтримки ззовні?... УПА виявилася найстійкішою ”.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Шарль де Голль : 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Якби у французької армії був такий дух, як в УПА, то німецький  чобіт ніколи не топтав би Францію “</a:t>
            </a:r>
            <a:endParaRPr lang="uk-U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1 Дорожка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Командування УПА: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Полковник Д.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Клячківський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“Клим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Савур”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), командир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УПА-Північ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Полковник В.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Сидор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“Шелест”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), командир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УПА-Захід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Шелест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646946"/>
            <a:ext cx="3071834" cy="417237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Содержимое 8" descr="Савур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906258" y="1653119"/>
            <a:ext cx="2808486" cy="416791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Вояки одного з відділів групи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“богун”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(північна Тернопільщина): 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02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7553475" cy="4085445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Світлина невідомого відділу УПА: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упа армі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44633"/>
            <a:ext cx="7125476" cy="4655311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Кокарди, Шеврони, Саморобні і трофейні пряжки старшин та солдат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пряжки уп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571612"/>
            <a:ext cx="3390048" cy="4525963"/>
          </a:xfrm>
        </p:spPr>
      </p:pic>
      <p:pic>
        <p:nvPicPr>
          <p:cNvPr id="10" name="Содержимое 9" descr="odnostrij_v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6980" y="2214554"/>
            <a:ext cx="4438972" cy="3143272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однострої, кокарди, відзнаки бійців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1941-1943 років: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канирование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86643" y="1600200"/>
            <a:ext cx="3262189" cy="4525963"/>
          </a:xfrm>
        </p:spPr>
      </p:pic>
      <p:pic>
        <p:nvPicPr>
          <p:cNvPr id="10" name="Содержимое 9" descr="сканирование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25284" y="1600200"/>
            <a:ext cx="3427106" cy="452596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Уніформа, відзнаки, саморобні кокарди воїнів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1944-1946 років: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однострої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2429" y="1600200"/>
            <a:ext cx="3290616" cy="4525963"/>
          </a:xfrm>
        </p:spPr>
      </p:pic>
      <p:pic>
        <p:nvPicPr>
          <p:cNvPr id="10" name="Содержимое 9" descr="старшина уп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7834" y="1600200"/>
            <a:ext cx="3362007" cy="452596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Нагороди, відзнаки та ювілейні відзначення старшин і бійців підрозділів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угвр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нагородний ряд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2713" y="1600200"/>
            <a:ext cx="3390048" cy="4525963"/>
          </a:xfrm>
        </p:spPr>
      </p:pic>
      <p:pic>
        <p:nvPicPr>
          <p:cNvPr id="9" name="Содержимое 8" descr="відзнаки упівці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43813" y="1600200"/>
            <a:ext cx="3390048" cy="452596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Рейдова група УПА: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_unit_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1643050"/>
            <a:ext cx="7715304" cy="4220725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Стеження та  зближення з ворогом: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020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428596" y="1357298"/>
            <a:ext cx="7286676" cy="4962817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Зброя, спорядження і радіоапаратура вилучена співробітниками МДБ із бункера ОУН, 1951 рік: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зброя упівців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429358" y="1507488"/>
            <a:ext cx="7356589" cy="492190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створення УПА – 14 жовтня 1942 року на Покрову: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4.10.1942_У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500174"/>
            <a:ext cx="3429024" cy="514353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Трофейна зброя, спорядження захоплені бійцями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ахоплена зброя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42844" y="1571612"/>
            <a:ext cx="4157647" cy="337425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Содержимое 5" descr="боєприпаси упа з бою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3786182" y="3144149"/>
            <a:ext cx="4214842" cy="342067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Радіоприймач,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фотоприналежності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госп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Інструмент, захоплені при ліквідації типографії  окружного проводу ОУН, 26.12.1949 р.: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типографі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928662" y="1618290"/>
            <a:ext cx="6357982" cy="478293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Кінна розвідка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вангард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571472" y="1130678"/>
            <a:ext cx="7072362" cy="5304272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Після виконання бойового завдання: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im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7643866" cy="481756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Відновлена криївка-землянка в с. Бабій на Рівненщині: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_Бабій_Рівне_схрон землян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4524" y="1832388"/>
            <a:ext cx="5864352" cy="4401312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Розріз захопленого схрону із трьома вбитими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упівцями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picture_fi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6929486" cy="463615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</a:t>
            </a:r>
            <a:endParaRPr lang="uk-UA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2214554"/>
            <a:ext cx="7704149" cy="365573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Розріз схрону 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ложбині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між схилами: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риївка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85786" y="1643050"/>
            <a:ext cx="6748057" cy="449125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3725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Розрізу типової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упівської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лісової криївки: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риївк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2000240"/>
            <a:ext cx="7608735" cy="382661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Замаскований бункер посеред вирубки: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59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7303" y="1576048"/>
            <a:ext cx="5552151" cy="478191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“Українська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Самостійна Соборна Держава (УССД)”, 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“Воля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народам – воля людині!” (мета і гасло УПА):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4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785926"/>
            <a:ext cx="6929486" cy="4630740"/>
          </a:xfr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Замаскована під сарай криївка-зброярня: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596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928662" y="1571612"/>
            <a:ext cx="6072230" cy="487077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Замаскована під колодязь криївка з радіоприймачем: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214414" y="1571612"/>
            <a:ext cx="5643602" cy="486055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Відновлений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єр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справжньої криївки із знайденою зброєю та речами на Львівщині: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зброя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3394472" cy="4525963"/>
          </a:xfrm>
        </p:spPr>
      </p:pic>
      <p:pic>
        <p:nvPicPr>
          <p:cNvPr id="7" name="Содержимое 6" descr="kriivk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868" y="2053914"/>
            <a:ext cx="4572032" cy="3427008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 до виявленої криївки: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аз до криїв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7000924" cy="5484057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Тимчасовий замаскований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схрон-шалаш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шала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7429552" cy="4991218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Похідна друкарня працює: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-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071546"/>
            <a:ext cx="4124078" cy="542316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Генерал-хорунжий Василь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кук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“коваль”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), командир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упа-південь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а з березня 1950 по травень 1954 року головний командир УПА :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командир у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111767"/>
            <a:ext cx="3786214" cy="5172425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Найбільш масштабний бій відділів УПА під  Гурбами: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urb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6059" y="1609725"/>
            <a:ext cx="5121281" cy="4846638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28604"/>
            <a:ext cx="7929586" cy="6027759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Бій, що увійшов в історію, як бій Гурби — Антонівці, або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Гурбинський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бій, був одним з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найтриваліших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одночасно найбільшим за масштабами серед тих, що коли-небудь вела УПА. Розпочався він у квітні і тривав до початку травня 1944 року. Він охопив терени сучасних Рівненської (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Здолбунівського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Дубненського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Острозького районів) та Тернопільської (Кременецький та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Шумський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райони) областей. Основний ареал бойових дій припав на територію між селом Антонівці та урочищем Гурби. В смертельному герці зійшлись 5 тисяч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упівців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(відділи південної групи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УПА-Північ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«Богун» під командуванням командира Петра Олійника — «Енея» та з’єднання «Холодний Яр»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УПА-Південь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очолюване командиром Миколою Свистуном) і понад 35 тисяч бійців каральних загонів НКВС, на боці яких була авіація, танкові частини,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бронепотяг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артилерія. Найбільш запеклі бої точилися з 21 по 25 квітня. Проявивши великий героїзм, знищивши понад 900 більшовиків, підбивши 5 танків, загони УПА прорвали вороже кільце на заході, в районі с.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Буща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та вийшли з оточення. Власні втрати повстанців — 150 убитих та 60 поранених, більше 100 полонених. Одним з героїв бою став не хто інший, як Василь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(полковник Василь Коваль), завдячуючи військовій майстерності якого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упівцям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вдалося вийти з оточення.</a:t>
            </a:r>
          </a:p>
          <a:p>
            <a:endParaRPr lang="uk-UA" sz="1800" dirty="0"/>
          </a:p>
        </p:txBody>
      </p:sp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Меморіальний комплекс УПА поблизу села Антонівці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шумського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02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8754" y="1609725"/>
            <a:ext cx="3195891" cy="4846638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Основні Цілі та принципи боротьби УПА: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честь у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42979"/>
            <a:ext cx="6572296" cy="492922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Табір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“волинь-південь”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капличкою біля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Антонівців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shta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43306" y="2786058"/>
            <a:ext cx="4275722" cy="3214710"/>
          </a:xfrm>
        </p:spPr>
      </p:pic>
      <p:pic>
        <p:nvPicPr>
          <p:cNvPr id="9" name="Содержимое 8" descr="Antonivtsi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643050"/>
            <a:ext cx="3357586" cy="3984335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Реконструкція штабу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“волинь-південь”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антонівцях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htab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3857652" cy="2900382"/>
          </a:xfrm>
        </p:spPr>
      </p:pic>
      <p:pic>
        <p:nvPicPr>
          <p:cNvPr id="6" name="Содержимое 5" descr="shtabz збок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43306" y="3214686"/>
            <a:ext cx="4286280" cy="3222647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Відділ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“Леви”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перед завданням: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lev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7429552" cy="5256759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Одержання завдання та закатовані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упівці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акатовані упівці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929066"/>
            <a:ext cx="4084286" cy="2786082"/>
          </a:xfrm>
        </p:spPr>
      </p:pic>
      <p:pic>
        <p:nvPicPr>
          <p:cNvPr id="6" name="Содержимое 5" descr="завданн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86116" y="1500174"/>
            <a:ext cx="4584828" cy="3071834"/>
          </a:xfrm>
        </p:spPr>
      </p:pic>
    </p:spTree>
  </p:cSld>
  <p:clrMapOvr>
    <a:masterClrMapping/>
  </p:clrMapOvr>
  <p:transition advTm="6000">
    <p:cut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Рейд відділу УПА в Карпатах, 	1946-1947 роках: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рейд в карпатах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20" y="2143115"/>
            <a:ext cx="7643866" cy="3430171"/>
          </a:xfrm>
        </p:spPr>
      </p:pic>
    </p:spTree>
  </p:cSld>
  <p:clrMapOvr>
    <a:masterClrMapping/>
  </p:clrMapOvr>
  <p:transition advTm="6000">
    <p:cut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Незабутні світлини: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ара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3792796" cy="4638404"/>
          </a:xfrm>
        </p:spPr>
      </p:pic>
      <p:pic>
        <p:nvPicPr>
          <p:cNvPr id="6" name="Содержимое 5" descr="любо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571612"/>
            <a:ext cx="2754804" cy="4604864"/>
          </a:xfrm>
        </p:spPr>
      </p:pic>
    </p:spTree>
  </p:cSld>
  <p:clrMapOvr>
    <a:masterClrMapping/>
  </p:clrMapOvr>
  <p:transition advTm="6000">
    <p:cut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438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Лісовий Великдень та літургія: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великдень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27243" y="1571612"/>
            <a:ext cx="3439497" cy="464347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Содержимое 5" descr="літургія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3613723" y="2428868"/>
            <a:ext cx="4399827" cy="271464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Головний  художник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ніл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хасевич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його роботи та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бофони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nil hasevic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2928621" cy="516815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Содержимое 5" descr="текстовка буфонів упа оун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82115" y="2615842"/>
            <a:ext cx="4447471" cy="252767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Агітки УПА: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1623644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4598" y="1229380"/>
            <a:ext cx="3447336" cy="4896784"/>
          </a:xfrm>
        </p:spPr>
      </p:pic>
      <p:pic>
        <p:nvPicPr>
          <p:cNvPr id="11" name="Содержимое 10" descr="4925539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3291406" cy="4840303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08630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Різдв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листівки УПА: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270193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3742" y="1142984"/>
            <a:ext cx="3498192" cy="4983180"/>
          </a:xfrm>
        </p:spPr>
      </p:pic>
      <p:pic>
        <p:nvPicPr>
          <p:cNvPr id="8" name="Содержимое 7" descr="4595046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15920" y="1178294"/>
            <a:ext cx="3599352" cy="4947870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Ярослав Стецько та печатка уряду Української держави </a:t>
            </a:r>
            <a:r>
              <a:rPr lang="uk-UA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30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червня 1941 р.: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тецько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9642" y="1600200"/>
            <a:ext cx="3349416" cy="4627123"/>
          </a:xfrm>
        </p:spPr>
      </p:pic>
      <p:pic>
        <p:nvPicPr>
          <p:cNvPr id="6" name="Содержимое 5" descr="печатка відновленої україн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1643050"/>
            <a:ext cx="3520464" cy="457203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Різдв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листівки УПА: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839858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3496144" cy="5037672"/>
          </a:xfrm>
        </p:spPr>
      </p:pic>
      <p:pic>
        <p:nvPicPr>
          <p:cNvPr id="6" name="Содержимое 5" descr="1359992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1142984"/>
            <a:ext cx="3373122" cy="5004632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65820"/>
          </a:xfrm>
        </p:spPr>
        <p:txBody>
          <a:bodyPr>
            <a:normAutofit/>
          </a:bodyPr>
          <a:lstStyle/>
          <a:p>
            <a:pPr algn="ctr"/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Боївка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сб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оун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підпільники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костопольщини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бу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357157" y="1357298"/>
            <a:ext cx="4873479" cy="2928958"/>
          </a:xfrm>
        </p:spPr>
      </p:pic>
      <p:pic>
        <p:nvPicPr>
          <p:cNvPr id="7" name="Содержимое 6" descr="боївка рівненщина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3716124" y="3671975"/>
            <a:ext cx="4142024" cy="2900297"/>
          </a:xfrm>
        </p:spPr>
      </p:pic>
    </p:spTree>
  </p:cSld>
  <p:clrMapOvr>
    <a:masterClrMapping/>
  </p:clrMapOvr>
  <p:transition advTm="6000">
    <p:cut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Здобудем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або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згинем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неї!..”: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Бучач У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3920" y="1500174"/>
            <a:ext cx="6341754" cy="4857784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Традиційне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реконструкційно-костюмоване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святкування Дня УПА у Львові: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832769"/>
            <a:ext cx="6477000" cy="4400550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Територія дії та структурного поділу підрозділів УПА в 1943-1944 роках: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PA-struc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7157243" cy="5230294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Листівка та перша агітка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упа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за що боролася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4651" y="1571612"/>
            <a:ext cx="3237739" cy="500066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Содержимое 8" descr="thumbnail.php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43098" y="2357430"/>
            <a:ext cx="4506603" cy="3214710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6582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Присяга УПА на вірність Україні: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лятва уп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357430"/>
            <a:ext cx="4483426" cy="3286148"/>
          </a:xfrm>
        </p:spPr>
      </p:pic>
      <p:pic>
        <p:nvPicPr>
          <p:cNvPr id="6" name="Содержимое 5" descr="присягн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357298"/>
            <a:ext cx="3424833" cy="516818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Командування УПА: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Отаман Т.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Боровець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“Тарас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Бульба”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– командир УПА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“Поліська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Січ”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786454"/>
            <a:ext cx="3520440" cy="64294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Головнокомандувач УПА, генерал-хорунжий Р.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Шухевич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“Тарас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Чупринка”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тарас бульба боровець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39100" y="1683894"/>
            <a:ext cx="2704205" cy="3954779"/>
          </a:xfrm>
        </p:spPr>
      </p:pic>
      <p:pic>
        <p:nvPicPr>
          <p:cNvPr id="8" name="Содержимое 7" descr="шух генера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47596" y="1714488"/>
            <a:ext cx="2915591" cy="3929089"/>
          </a:xfrm>
        </p:spPr>
      </p:pic>
    </p:spTree>
  </p:cSld>
  <p:clrMapOvr>
    <a:masterClrMapping/>
  </p:clrMapOvr>
  <p:transition advTm="6000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477</TotalTime>
  <Words>766</Words>
  <Application>Microsoft Office PowerPoint</Application>
  <PresentationFormat>Екран (4:3)</PresentationFormat>
  <Paragraphs>60</Paragraphs>
  <Slides>53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54" baseType="lpstr">
      <vt:lpstr>Изящная</vt:lpstr>
      <vt:lpstr>“ УПА за повне визволення народу з-під московсько-большевицького та німецького ярма, за побудову Української Самостійної Соборної Держави без поміщиків, капіталістів… “ (із листівки УПА 1944 р.)</vt:lpstr>
      <vt:lpstr>День створення УПА – 14 жовтня 1942 року на Покрову:</vt:lpstr>
      <vt:lpstr>“Українська Самостійна Соборна Держава (УССД)”, “Воля народам – воля людині!” (мета і гасло УПА):</vt:lpstr>
      <vt:lpstr>Основні Цілі та принципи боротьби УПА:</vt:lpstr>
      <vt:lpstr>Ярослав Стецько та печатка уряду Української держави з 30 червня 1941 р.:</vt:lpstr>
      <vt:lpstr>Територія дії та структурного поділу підрозділів УПА в 1943-1944 роках:</vt:lpstr>
      <vt:lpstr>Листівка та перша агітка упа:</vt:lpstr>
      <vt:lpstr>Присяга УПА на вірність Україні:</vt:lpstr>
      <vt:lpstr>Командування УПА:</vt:lpstr>
      <vt:lpstr>Командування УПА:</vt:lpstr>
      <vt:lpstr>Вояки одного з відділів групи “богун” (північна Тернопільщина): </vt:lpstr>
      <vt:lpstr>Світлина невідомого відділу УПА:</vt:lpstr>
      <vt:lpstr>Кокарди, Шеврони, Саморобні і трофейні пряжки старшин та солдат упа:</vt:lpstr>
      <vt:lpstr>однострої, кокарди, відзнаки бійців упа 1941-1943 років:</vt:lpstr>
      <vt:lpstr>Уніформа, відзнаки, саморобні кокарди воїнів упа 1944-1946 років:</vt:lpstr>
      <vt:lpstr>Нагороди, відзнаки та ювілейні відзначення старшин і бійців підрозділів упа та угвр:</vt:lpstr>
      <vt:lpstr>Рейдова група УПА:</vt:lpstr>
      <vt:lpstr>Стеження та  зближення з ворогом:</vt:lpstr>
      <vt:lpstr>Зброя, спорядження і радіоапаратура вилучена співробітниками МДБ із бункера ОУН, 1951 рік:</vt:lpstr>
      <vt:lpstr>Трофейна зброя, спорядження захоплені бійцями упа:</vt:lpstr>
      <vt:lpstr>Радіоприймач, фотоприналежності та госп. Інструмент, захоплені при ліквідації типографії  окружного проводу ОУН, 26.12.1949 р.:</vt:lpstr>
      <vt:lpstr>Кінна розвідка упа:</vt:lpstr>
      <vt:lpstr>Після виконання бойового завдання:</vt:lpstr>
      <vt:lpstr>Відновлена криївка-землянка в с. Бабій на Рівненщині:</vt:lpstr>
      <vt:lpstr>Розріз захопленого схрону із трьома вбитими упівцями:</vt:lpstr>
      <vt:lpstr>План </vt:lpstr>
      <vt:lpstr>Розріз схрону в ложбині між схилами:</vt:lpstr>
      <vt:lpstr>План Розрізу типової упівської лісової криївки: </vt:lpstr>
      <vt:lpstr>Замаскований бункер посеред вирубки:</vt:lpstr>
      <vt:lpstr>Замаскована під сарай криївка-зброярня:</vt:lpstr>
      <vt:lpstr>Замаскована під колодязь криївка з радіоприймачем:</vt:lpstr>
      <vt:lpstr>Відновлений інтер’єр справжньої криївки із знайденою зброєю та речами на Львівщині:</vt:lpstr>
      <vt:lpstr>Лаз до виявленої криївки:</vt:lpstr>
      <vt:lpstr>Тимчасовий замаскований схрон-шалаш:</vt:lpstr>
      <vt:lpstr>Похідна друкарня працює:</vt:lpstr>
      <vt:lpstr>Генерал-хорунжий Василь кук (“коваль”), командир упа-південь, а з березня 1950 по травень 1954 року головний командир УПА :</vt:lpstr>
      <vt:lpstr>Найбільш масштабний бій відділів УПА під  Гурбами: </vt:lpstr>
      <vt:lpstr>Презентація PowerPoint</vt:lpstr>
      <vt:lpstr>Меморіальний комплекс УПА поблизу села Антонівці шумського району:</vt:lpstr>
      <vt:lpstr>Табір во упа “волинь-південь” з капличкою біля Антонівців:</vt:lpstr>
      <vt:lpstr>Реконструкція штабу во “волинь-південь” в антонівцях:</vt:lpstr>
      <vt:lpstr>Відділ “Леви” перед завданням:</vt:lpstr>
      <vt:lpstr>Одержання завдання та закатовані упівці:</vt:lpstr>
      <vt:lpstr>Рейд відділу УПА в Карпатах,  1946-1947 роках:</vt:lpstr>
      <vt:lpstr>Незабутні світлини:</vt:lpstr>
      <vt:lpstr>Лісовий Великдень та літургія:</vt:lpstr>
      <vt:lpstr>Головний  художник упа ніл хасевич, його роботи та бофони:</vt:lpstr>
      <vt:lpstr>Агітки УПА:</vt:lpstr>
      <vt:lpstr>Різдв’яні листівки УПА:</vt:lpstr>
      <vt:lpstr>Різдв’яні листівки УПА:</vt:lpstr>
      <vt:lpstr>Боївка сб оун та підпільники костопольщини:</vt:lpstr>
      <vt:lpstr>“ Здобудем україну, або згинем за неї!..”:</vt:lpstr>
      <vt:lpstr>Традиційне реконструкційно-костюмоване святкування Дня УПА у Львові: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Sergiy</cp:lastModifiedBy>
  <cp:revision>56</cp:revision>
  <dcterms:created xsi:type="dcterms:W3CDTF">2010-03-25T19:54:02Z</dcterms:created>
  <dcterms:modified xsi:type="dcterms:W3CDTF">2011-03-16T21:24:43Z</dcterms:modified>
  <cp:contentStatus>Остаточне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