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5" r:id="rId5"/>
    <p:sldId id="279" r:id="rId6"/>
    <p:sldId id="280" r:id="rId7"/>
    <p:sldId id="267" r:id="rId8"/>
    <p:sldId id="277" r:id="rId9"/>
    <p:sldId id="271" r:id="rId10"/>
    <p:sldId id="272" r:id="rId11"/>
    <p:sldId id="258" r:id="rId12"/>
    <p:sldId id="268" r:id="rId13"/>
    <p:sldId id="269" r:id="rId14"/>
    <p:sldId id="270" r:id="rId15"/>
    <p:sldId id="260" r:id="rId16"/>
    <p:sldId id="264" r:id="rId17"/>
    <p:sldId id="262" r:id="rId18"/>
    <p:sldId id="261" r:id="rId19"/>
    <p:sldId id="263" r:id="rId20"/>
    <p:sldId id="282" r:id="rId21"/>
    <p:sldId id="266" r:id="rId22"/>
    <p:sldId id="273" r:id="rId23"/>
    <p:sldId id="274" r:id="rId24"/>
    <p:sldId id="275" r:id="rId25"/>
    <p:sldId id="276" r:id="rId26"/>
    <p:sldId id="278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79" d="100"/>
          <a:sy n="79" d="100"/>
        </p:scale>
        <p:origin x="-25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7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4D5E55-CCBB-46FA-8A4A-1404AE54F779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4B1CEC-889F-479B-A3DA-17E941A43F5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 advTm="7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2;&#1091;&#1079;&#1099;&#1082;&#1072;\pesni_ognenuh_let\pesni%20ognenuh%20let\141%20&#1051;&#1102;&#1073;&#1101;%20-%20&#1057;&#1086;&#1083;&#1076;&#1072;&#1090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МІСТО НАД СТАВОМ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6400800" cy="4357718"/>
          </a:xfrm>
        </p:spPr>
        <p:txBody>
          <a:bodyPr>
            <a:normAutofit fontScale="32500" lnSpcReduction="20000"/>
          </a:bodyPr>
          <a:lstStyle/>
          <a:p>
            <a:endParaRPr lang="uk-UA" sz="29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в казці, місто з озера встає.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 ми по війні відбудували...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Тернополем надії пов'язали,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Спасибі тобі, місто, що ти є.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Троянди цвіт і небо голубе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вокзалу всіх приїжджих зустрічали...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 усі тебе запам'ятали,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Таким, мій краю, любимо тебе.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Чарівне місто в урочистий день!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Прийдім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усі до нього нині щиро...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Стрічай усіх гостей добром і миром,</a:t>
            </a:r>
            <a:r>
              <a:rPr lang="uk-UA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Тернопіль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місто праці та пісень!</a:t>
            </a:r>
          </a:p>
          <a:p>
            <a:endParaRPr lang="uk-UA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Філик</a:t>
            </a:r>
            <a:r>
              <a:rPr lang="ru-RU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ru-RU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Вишнівець</a:t>
            </a:r>
            <a:r>
              <a:rPr lang="ru-RU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Збаразького</a:t>
            </a:r>
            <a:r>
              <a:rPr lang="ru-RU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району)</a:t>
            </a:r>
          </a:p>
          <a:p>
            <a:endParaRPr lang="uk-UA" dirty="0"/>
          </a:p>
        </p:txBody>
      </p:sp>
      <p:pic>
        <p:nvPicPr>
          <p:cNvPr id="4" name="141 Любэ - Солда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Німецькі воєначальники, які відповідали за оборону Тернополя: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Комендант Тернопільського гарнізону, генерал-майор 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Егон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фон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Нейндорф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643050"/>
            <a:ext cx="4041775" cy="785817"/>
          </a:xfrm>
        </p:spPr>
        <p:txBody>
          <a:bodyPr>
            <a:normAutofit/>
          </a:bodyPr>
          <a:lstStyle/>
          <a:p>
            <a:pPr algn="ctr"/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Командир бойової групи "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Фрібе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оберст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Вернер </a:t>
            </a:r>
            <a:r>
              <a:rPr lang="uk-UA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Фрібе</a:t>
            </a:r>
            <a:endPara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neindorff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80337" y="2357430"/>
            <a:ext cx="2490051" cy="3643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Содержимое 7" descr="friebe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5764" y="2428868"/>
            <a:ext cx="2427505" cy="35719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Діорама </a:t>
            </a:r>
            <a:r>
              <a:rPr lang="uk-UA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“Визволення</a:t>
            </a:r>
            <a:r>
              <a:rPr lang="uk-UA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Тернополя”</a:t>
            </a:r>
            <a:r>
              <a:rPr lang="uk-UA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Тернопільський краєзнавчий музей 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Визволення Тернопо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45599"/>
            <a:ext cx="8286808" cy="518379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Піхотинці 302-ої стрілецької дивізії Кучеренка та артилеристи на вулицях Тернополя: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червоноармійці 302 Кучеренка в місті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88465"/>
            <a:ext cx="4338638" cy="3044278"/>
          </a:xfrm>
        </p:spPr>
      </p:pic>
      <p:pic>
        <p:nvPicPr>
          <p:cNvPr id="13" name="Содержимое 12" descr="артилеристи в місті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040" y="2335093"/>
            <a:ext cx="4144240" cy="3308485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Радянські воєначальники, які керували визволенням Тернополя: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>
            <a:normAutofit/>
          </a:bodyPr>
          <a:lstStyle/>
          <a:p>
            <a:pPr algn="ctr"/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Командувач 1-го Українського фронту </a:t>
            </a:r>
            <a:r>
              <a:rPr lang="uk-UA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Жуков Г.К. </a:t>
            </a:r>
            <a:r>
              <a:rPr lang="uk-U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 1 березня 1944 р.)</a:t>
            </a:r>
          </a:p>
          <a:p>
            <a:pPr algn="ctr"/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000108"/>
            <a:ext cx="4292241" cy="1428760"/>
          </a:xfrm>
        </p:spPr>
        <p:txBody>
          <a:bodyPr>
            <a:noAutofit/>
          </a:bodyPr>
          <a:lstStyle/>
          <a:p>
            <a:pPr algn="ctr"/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Генерал-полковник 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І.Д.</a:t>
            </a:r>
            <a:r>
              <a:rPr lang="uk-UA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Черняховський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командуючий 60-ю армією, яка визволяла Тернопіль від німецько-фашистських загарбників у 1944 р.</a:t>
            </a:r>
            <a:endParaRPr lang="uk-U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juko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73288" y="2487935"/>
            <a:ext cx="3912960" cy="358427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Содержимое 9" descr="Черняховський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520614"/>
            <a:ext cx="2714643" cy="368524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Радянські воєначальники, які керували 	визволенням Тернополя: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3900486" cy="857255"/>
          </a:xfrm>
        </p:spPr>
        <p:txBody>
          <a:bodyPr>
            <a:normAutofit/>
          </a:bodyPr>
          <a:lstStyle/>
          <a:p>
            <a:pPr algn="ctr"/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Командир 15-го стрілецького корпусу, генерал-полковник </a:t>
            </a:r>
            <a:r>
              <a:rPr lang="uk-UA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Людніков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І. І.</a:t>
            </a:r>
          </a:p>
          <a:p>
            <a:pPr algn="ctr"/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214422"/>
            <a:ext cx="4041775" cy="92869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Командир 4-го гвардійського 	танкового корпусу, маршал  	СРСР 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Полубояров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П.П.</a:t>
            </a:r>
          </a:p>
          <a:p>
            <a:endParaRPr lang="uk-UA" dirty="0"/>
          </a:p>
        </p:txBody>
      </p:sp>
      <p:pic>
        <p:nvPicPr>
          <p:cNvPr id="7" name="Содержимое 6" descr="lyudniko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71678"/>
            <a:ext cx="2306252" cy="3941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Содержимое 7" descr="polubojarovpavpa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15008" y="2143116"/>
            <a:ext cx="2632069" cy="3643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 визволяли Тернопіль: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4214842" cy="857255"/>
          </a:xfrm>
        </p:spPr>
        <p:txBody>
          <a:bodyPr>
            <a:no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Командир 302-ї стрілецької          дивізії (згодом  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Тернопольської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                   	полковник 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Кучеренко М.П.  </a:t>
            </a:r>
            <a:endParaRPr lang="uk-U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1071546"/>
            <a:ext cx="4041775" cy="71437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Командир 322-ї стрілецької дивізії, заст. 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Штабу 60-ї 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арміїї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генерал армії </a:t>
            </a:r>
            <a:r>
              <a:rPr lang="uk-UA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Лащенко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П.М. </a:t>
            </a:r>
            <a:endParaRPr lang="uk-U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kucherenko_nikolpan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000100" y="2000240"/>
            <a:ext cx="3074172" cy="40135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Содержимое 13" descr="Лащенко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76279" y="2000240"/>
            <a:ext cx="2946891" cy="40005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 визволяли Тернопіль: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4290556" cy="85725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Гвардії ст. лейтенант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М.Г. Карпенко         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14-15 квітня біля с. Великий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Ходачків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знищив 7 танків, 3 бронетранспортери і 70 німецьких солдат. Загинув у липні 1944 р.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4876" y="1071546"/>
            <a:ext cx="4292241" cy="85725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Гвардії молодший лейтенант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В.А.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Чалдаєв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 квітня підбив на своєму Т-34 три, а наступного дня - 6 німецьких танків, знищив багато гітлерівців і сам загинув</a:t>
            </a:r>
          </a:p>
          <a:p>
            <a:endParaRPr lang="uk-UA" dirty="0"/>
          </a:p>
        </p:txBody>
      </p:sp>
      <p:pic>
        <p:nvPicPr>
          <p:cNvPr id="8" name="Содержимое 7" descr="Визволителі Тернополя000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57818" y="2071678"/>
            <a:ext cx="3146286" cy="3941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Содержимое 11" descr="Визволителі Тернополя000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00100" y="2000240"/>
            <a:ext cx="2881962" cy="3941762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боях на вулицях Тернополя: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Зруйнований Тернопіль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9247" y="1371635"/>
            <a:ext cx="3711315" cy="4914885"/>
          </a:xfrm>
        </p:spPr>
      </p:pic>
      <p:pic>
        <p:nvPicPr>
          <p:cNvPr id="8" name="Содержимое 7" descr="У боях за Тернопіл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380149"/>
            <a:ext cx="3214709" cy="4937684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 визволяли Тернопіль: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96045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Гвардії мол. лейтенант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Г.В.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Танцоров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палаючою самохідкою разом з екіпажем пішов на таран німецької техніки і згодом у ході рукопашної сутички загинув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357298"/>
            <a:ext cx="4041775" cy="81757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19-річний, гвардії рядовий , телефоніст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А.П.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4 квітня 1944 р. закрив своїм тілом амбразуру фашистського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дзота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7" name="Содержимое 6" descr="Танцоров00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71678"/>
            <a:ext cx="2420598" cy="3941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Содержимое 7" descr="Визволителі Тернополя0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071678"/>
            <a:ext cx="2578103" cy="3941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 визволяли Тернопіль: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142984"/>
            <a:ext cx="4290556" cy="711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Гвардії рядовий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М.Г.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Пігорєв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21 березня 1944 р. біля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с.Романівка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закрив власним тілом амбразуру фашистського дзоту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142984"/>
            <a:ext cx="4292241" cy="78581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Гвардії лейтенант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Б.К.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Кошечкін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Т-34 вивів з ладу ворожий бронепоїзд, два танки, десятки автомашин,  протитанкових гармат і гітлерівців</a:t>
            </a:r>
          </a:p>
          <a:p>
            <a:endParaRPr lang="uk-UA" dirty="0"/>
          </a:p>
        </p:txBody>
      </p:sp>
      <p:pic>
        <p:nvPicPr>
          <p:cNvPr id="7" name="Содержимое 6" descr="Визволителі Тернополя000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3421152" cy="3941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Содержимое 7" descr="Визволителі Тернополя00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000240"/>
            <a:ext cx="3317856" cy="3941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66-ої річниці Визволення Тернополя                                  15 квітня 1944 року: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ерб Тернопо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4572032" cy="498070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072230"/>
          </a:xfrm>
        </p:spPr>
        <p:txBody>
          <a:bodyPr>
            <a:normAutofit fontScale="32500" lnSpcReduction="20000"/>
          </a:bodyPr>
          <a:lstStyle/>
          <a:p>
            <a:r>
              <a:rPr lang="uk-UA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</a:t>
            </a:r>
            <a:br>
              <a:rPr lang="uk-UA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ВЕРХОВНОГО ГЛАВНОКОМАНДУЮЩЕГО</a:t>
            </a:r>
            <a:endParaRPr lang="uk-UA" sz="4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Маршалу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Союза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Жукову</a:t>
            </a:r>
          </a:p>
          <a:p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Войска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1-го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Украинского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фронта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упорных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уличных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боев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овладели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областным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центром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Украины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городом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Тарнополь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крупным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железнодорожным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узлом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сильным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опорным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пунктом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обороны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немцев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львовском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направлении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.           															В боях за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овладение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Тарнополем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отличились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войска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генерал-полковника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Курочкина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генерал-лейтенанта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Людникова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генерал-майора 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Попова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генерал-майора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Мищенко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Игначева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Кучеренко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Волковича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Лащенко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артиллеристы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генерал-майора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артиллерии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Фролова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генерал-майора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артиллерии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Волкенштейна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генерал-майора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артиллерии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Волчек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Богатырева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Дзевульского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Любимова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Реутова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Титенко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Чеволы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подполковника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Базыленко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танкисты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генерал-лейтенанта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танковых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войск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Полубоярова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генерал-майора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танковых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войск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Романова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летчики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генерал-майора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авиации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Каманина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генерал-майора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авиации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Галунова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генерал-майора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авиации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Федульева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полковника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Юзеева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саперы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полковника 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Серебрякова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.							В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ознаменование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одержанной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соединения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и части,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отличившиеся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в боях за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освобождение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Тарнополя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представить к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присвоению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наименования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“Тарнопольских”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и к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награждению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орденами.								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в 20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столица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нашей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Родины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Москва от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имени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Родины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салютует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доблестным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войскам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1-го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Украинского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фронта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овладевшим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городом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Тарнополь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двадцатью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артиллерийскими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залпами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двухсот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двадцати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четырех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орудий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. 														За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отличные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боевые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объявляю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благодарность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руководимым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Вами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войскам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участвовавшим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в боях за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освобождение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Тарнополя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.															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Вечная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слава героям,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павшим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в боях за свободу и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независимость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нашей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Родины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	Смерть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немецким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 err="1" smtClean="0">
                <a:latin typeface="Times New Roman" pitchFamily="18" charset="0"/>
                <a:cs typeface="Times New Roman" pitchFamily="18" charset="0"/>
              </a:rPr>
              <a:t>захватчикам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sz="43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300" i="1" dirty="0" err="1" smtClean="0">
                <a:latin typeface="Times New Roman" pitchFamily="18" charset="0"/>
                <a:cs typeface="Times New Roman" pitchFamily="18" charset="0"/>
              </a:rPr>
              <a:t>Верховный</a:t>
            </a:r>
            <a:r>
              <a:rPr lang="uk-UA" sz="4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latin typeface="Times New Roman" pitchFamily="18" charset="0"/>
                <a:cs typeface="Times New Roman" pitchFamily="18" charset="0"/>
              </a:rPr>
              <a:t>Главнокомандующий</a:t>
            </a:r>
            <a:r>
              <a:rPr lang="uk-UA" sz="4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300" i="1" dirty="0" smtClean="0">
                <a:latin typeface="Times New Roman" pitchFamily="18" charset="0"/>
                <a:cs typeface="Times New Roman" pitchFamily="18" charset="0"/>
              </a:rPr>
              <a:t>	Маршал </a:t>
            </a:r>
            <a:r>
              <a:rPr lang="uk-UA" sz="4300" i="1" dirty="0" err="1" smtClean="0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lang="uk-UA" sz="4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latin typeface="Times New Roman" pitchFamily="18" charset="0"/>
                <a:cs typeface="Times New Roman" pitchFamily="18" charset="0"/>
              </a:rPr>
              <a:t>Союза</a:t>
            </a:r>
            <a:r>
              <a:rPr lang="uk-UA" sz="4300" i="1" dirty="0" smtClean="0">
                <a:latin typeface="Times New Roman" pitchFamily="18" charset="0"/>
                <a:cs typeface="Times New Roman" pitchFamily="18" charset="0"/>
              </a:rPr>
              <a:t> И. СТАЛИН</a:t>
            </a:r>
            <a:endParaRPr lang="uk-UA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lang="uk-U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1944 </a:t>
            </a:r>
            <a:r>
              <a:rPr lang="uk-UA" sz="4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, № 109</a:t>
            </a:r>
          </a:p>
          <a:p>
            <a:endParaRPr lang="uk-UA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Вулиці визволеного, знівеченого Тернополя: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руйнований Тернопіль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002578" cy="2971800"/>
          </a:xfrm>
        </p:spPr>
      </p:pic>
      <p:pic>
        <p:nvPicPr>
          <p:cNvPr id="8" name="Содержимое 7" descr="Тернопіль 19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3307509"/>
            <a:ext cx="4643470" cy="2985509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Вулиці визволеного, знівеченого Тернополя:</a:t>
            </a:r>
            <a:endParaRPr lang="uk-UA" sz="2800" dirty="0"/>
          </a:p>
        </p:txBody>
      </p:sp>
      <p:pic>
        <p:nvPicPr>
          <p:cNvPr id="5" name="Содержимое 4" descr="Терн зам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3516" y="1650951"/>
            <a:ext cx="4615674" cy="2992495"/>
          </a:xfrm>
        </p:spPr>
      </p:pic>
      <p:pic>
        <p:nvPicPr>
          <p:cNvPr id="6" name="Содержимое 5" descr="Тернова синагог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7" y="2857496"/>
            <a:ext cx="4249329" cy="3286148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Вулиці визволеного, знівеченого Тернополя: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тедра, літо 19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2271" y="2071678"/>
            <a:ext cx="4716959" cy="3286148"/>
          </a:xfrm>
        </p:spPr>
      </p:pic>
      <p:pic>
        <p:nvPicPr>
          <p:cNvPr id="6" name="Содержимое 5" descr="Косте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328061"/>
            <a:ext cx="3357586" cy="5125915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Вулиці визволеного, знівеченого Тернополя: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ійськовий шпиталь Грушевськог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202" y="2000241"/>
            <a:ext cx="4958302" cy="3300812"/>
          </a:xfrm>
        </p:spPr>
      </p:pic>
      <p:pic>
        <p:nvPicPr>
          <p:cNvPr id="6" name="Содержимое 5" descr="Театральний майда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285860"/>
            <a:ext cx="3573203" cy="5031069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Вулиці визволеного, знівеченого Тернополя: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ерн вокза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868" y="3357562"/>
            <a:ext cx="4888198" cy="3291387"/>
          </a:xfrm>
        </p:spPr>
      </p:pic>
      <p:pic>
        <p:nvPicPr>
          <p:cNvPr id="6" name="Содержимое 5" descr="2-а гімназі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4144" y="1214422"/>
            <a:ext cx="4522694" cy="3143272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Вулиці визволеного, знівеченого Тернополя: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уська _Кооперативний техніку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1285860"/>
            <a:ext cx="4778409" cy="3071834"/>
          </a:xfrm>
        </p:spPr>
      </p:pic>
      <p:pic>
        <p:nvPicPr>
          <p:cNvPr id="6" name="Содержимое 5" descr="Суч Дністе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7600" y="2427732"/>
            <a:ext cx="4854000" cy="3430160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Реконструкції: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katedra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8" name="Содержимое 7" descr="katedr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advClick="0" advTm="7000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Реконструкції: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zam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церкв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advClick="0" advTm="7000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Реконструкції: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ver kost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sagai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advClick="0" advTm="7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Панорама фронтового Тернополя: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6" name="Содержимое 5" descr="Панорама міста Сагайдачн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5463"/>
            <a:ext cx="6572296" cy="4688238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Реконструкції: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teat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teatr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advClick="0" advTm="7000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Реконструкції: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aid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ruska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advClick="0" advTm="7000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Реконструкції: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hcola5_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teatr_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advClick="0" advTm="7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це було ?: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8 березня 1944 р. у ході </a:t>
            </a: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Проскурівсько-Чернівецької  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наступальної операції розпочався штурм </a:t>
            </a:r>
            <a:r>
              <a:rPr lang="uk-UA" sz="5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“міста-фортеці”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Тернополя підрозділами І-го Українського фронту. У визвольних боях за Тернопіль брали участь 4 дивізії, 15 полків, 3 батальйони і один дивізіон ЧА, які відзначилися в боях за місто та одержали звання </a:t>
            </a:r>
            <a:r>
              <a:rPr lang="uk-UA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Тарнопільських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(так іменувався за Польщі). І до тепер у Росії декілька військових частин носять назву </a:t>
            </a:r>
            <a:r>
              <a:rPr lang="uk-UA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Тарнопільських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Тут у боях вперше німці використали фаустпатрони. Відомий радянський письменник </a:t>
            </a:r>
            <a:r>
              <a:rPr lang="uk-UA" sz="5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Симонов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що на той час працював військовим кореспондентом, назвав Тернопіль </a:t>
            </a:r>
            <a:r>
              <a:rPr lang="uk-UA" sz="5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другим</a:t>
            </a: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Сталінградом</a:t>
            </a:r>
            <a:r>
              <a:rPr lang="uk-UA" sz="5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Водночас маршал Жуков, війська якого визволяли  місто, у своїх спогадах писав: </a:t>
            </a:r>
            <a:r>
              <a:rPr lang="uk-UA" sz="5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“Тут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розгорілася битва, яких ми не бачили з часів Курської </a:t>
            </a:r>
            <a:r>
              <a:rPr lang="uk-UA" sz="5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дуги”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До оточеного міста пробивалось ззовні німецьке угрупування з бронетехнікою. Втрати наших воїнів були значними - </a:t>
            </a: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 47000 чоловік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Але про рахунок жертв  не йшлося. Адже, якщо Одесу і Львів німці фактично відразу залишили , то Тернопіль довелося штурмувати більше місяця і двічі брати, так як радянські війська щойно </a:t>
            </a:r>
            <a:r>
              <a:rPr lang="uk-UA" sz="5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“взявши”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місто, виявились оточеними мало чисельними німецькими частинами. У ході боїв фактично все місто було знищене. Із  4500 будівель, які були у Тернополі, 3000 були повністю зруйновані, а інші - наполовину.  </a:t>
            </a: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квітня 1944 р.</a:t>
            </a:r>
            <a:r>
              <a:rPr lang="uk-UA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Москва салютувала доблесним визволителям Тернополя 20 артилерійськими залпами  із 224 гармат.</a:t>
            </a:r>
          </a:p>
          <a:p>
            <a:pPr algn="ctr">
              <a:buNone/>
            </a:pPr>
            <a:endParaRPr lang="uk-UA" dirty="0"/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Радянська карта Проскурівсько-Чернівецької наступальної операції: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p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326180"/>
            <a:ext cx="4000527" cy="507400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Німецька карта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контрнаступальних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дій проти військ І-го Українського фронту: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p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357298"/>
            <a:ext cx="3935215" cy="517559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Самохіна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гармата "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Wespe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 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вул.Микулинецькій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Зверніть увагу - на задньому плані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дзвінниця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церкви на рогатці і будинки сучасної вулиці Острозького. Деякі збереглись і донині. </a:t>
            </a:r>
            <a:r>
              <a:rPr lang="uk-UA" sz="1400" dirty="0" smtClean="0"/>
              <a:t/>
            </a:r>
            <a:br>
              <a:rPr lang="uk-UA" sz="1400" dirty="0" smtClean="0"/>
            </a:b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Wespe_по_  вул.Микуленецькі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8211806" cy="4048611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Реконструкція залізничного вокзалу 		за німецької окупації: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kzal Ternopo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73496"/>
            <a:ext cx="7000924" cy="4564602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Німецькі воєначальники, які відповідали за оборону Тернополя: 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100013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algn="ctr"/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Командувач групи армій "Південь"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Еріх фон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Манштейн</a:t>
            </a:r>
            <a:endPara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285861"/>
            <a:ext cx="4041775" cy="642941"/>
          </a:xfrm>
        </p:spPr>
        <p:txBody>
          <a:bodyPr>
            <a:normAutofit/>
          </a:bodyPr>
          <a:lstStyle/>
          <a:p>
            <a:pPr algn="ctr"/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Командир 48-го танкового корпусу 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</a:t>
            </a:r>
            <a:r>
              <a:rPr lang="uk-UA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Бальк</a:t>
            </a:r>
            <a:endParaRPr lang="uk-U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erich_v_manstei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2071678"/>
            <a:ext cx="3032125" cy="3941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Содержимое 9" descr="balck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53265" y="2172494"/>
            <a:ext cx="2454022" cy="382827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316</TotalTime>
  <Words>637</Words>
  <Application>Microsoft Office PowerPoint</Application>
  <PresentationFormat>Екран (4:3)</PresentationFormat>
  <Paragraphs>61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3" baseType="lpstr">
      <vt:lpstr>Трек</vt:lpstr>
      <vt:lpstr>МІСТО НАД СТАВОМ</vt:lpstr>
      <vt:lpstr>До 66-ої річниці Визволення Тернополя                                  15 квітня 1944 року:</vt:lpstr>
      <vt:lpstr>Панорама фронтового Тернополя: </vt:lpstr>
      <vt:lpstr>Як це було ?:</vt:lpstr>
      <vt:lpstr>Радянська карта Проскурівсько-Чернівецької наступальної операції:</vt:lpstr>
      <vt:lpstr>Німецька карта контрнаступальних дій проти військ І-го Українського фронту:</vt:lpstr>
      <vt:lpstr>Самохіна гармата "Wespe" на вул.Микулинецькій. Зверніть увагу - на задньому плані дзвінниця церкви на рогатці і будинки сучасної вулиці Острозького. Деякі збереглись і донині.  </vt:lpstr>
      <vt:lpstr>     Реконструкція залізничного вокзалу   за німецької окупації:</vt:lpstr>
      <vt:lpstr>Німецькі воєначальники, які відповідали за оборону Тернополя: </vt:lpstr>
      <vt:lpstr>Німецькі воєначальники, які відповідали за оборону Тернополя: </vt:lpstr>
      <vt:lpstr>Діорама “Визволення Тернополя”, Тернопільський краєзнавчий музей  </vt:lpstr>
      <vt:lpstr>Піхотинці 302-ої стрілецької дивізії Кучеренка та артилеристи на вулицях Тернополя:</vt:lpstr>
      <vt:lpstr>Радянські воєначальники, які керували визволенням Тернополя:</vt:lpstr>
      <vt:lpstr>Радянські воєначальники, які керували  визволенням Тернополя:</vt:lpstr>
      <vt:lpstr>Вони визволяли Тернопіль:</vt:lpstr>
      <vt:lpstr>Вони визволяли Тернопіль:</vt:lpstr>
      <vt:lpstr>У боях на вулицях Тернополя:</vt:lpstr>
      <vt:lpstr>Вони визволяли Тернопіль:</vt:lpstr>
      <vt:lpstr>Вони визволяли Тернопіль:</vt:lpstr>
      <vt:lpstr>Презентація PowerPoint</vt:lpstr>
      <vt:lpstr>Вулиці визволеного, знівеченого Тернополя:</vt:lpstr>
      <vt:lpstr>Вулиці визволеного, знівеченого Тернополя:</vt:lpstr>
      <vt:lpstr>Вулиці визволеного, знівеченого Тернополя:</vt:lpstr>
      <vt:lpstr>Вулиці визволеного, знівеченого Тернополя:</vt:lpstr>
      <vt:lpstr>Вулиці визволеного, знівеченого Тернополя:</vt:lpstr>
      <vt:lpstr>Вулиці визволеного, знівеченого Тернополя:</vt:lpstr>
      <vt:lpstr>Реконструкції:</vt:lpstr>
      <vt:lpstr>Реконструкції:</vt:lpstr>
      <vt:lpstr>Реконструкції:</vt:lpstr>
      <vt:lpstr>Реконструкції:</vt:lpstr>
      <vt:lpstr>Реконструкції:</vt:lpstr>
      <vt:lpstr>Реконструкції: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Sergiy</cp:lastModifiedBy>
  <cp:revision>43</cp:revision>
  <dcterms:created xsi:type="dcterms:W3CDTF">2010-03-22T14:40:55Z</dcterms:created>
  <dcterms:modified xsi:type="dcterms:W3CDTF">2011-03-16T21:25:11Z</dcterms:modified>
  <cp:contentStatus>Остаточне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