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3" r:id="rId3"/>
    <p:sldId id="273" r:id="rId4"/>
    <p:sldId id="280" r:id="rId5"/>
    <p:sldId id="284" r:id="rId6"/>
    <p:sldId id="285" r:id="rId7"/>
    <p:sldId id="282" r:id="rId8"/>
    <p:sldId id="257" r:id="rId9"/>
    <p:sldId id="258" r:id="rId10"/>
    <p:sldId id="302" r:id="rId11"/>
    <p:sldId id="303" r:id="rId12"/>
    <p:sldId id="259" r:id="rId13"/>
    <p:sldId id="261" r:id="rId14"/>
    <p:sldId id="262" r:id="rId15"/>
    <p:sldId id="263" r:id="rId16"/>
    <p:sldId id="271" r:id="rId17"/>
    <p:sldId id="260" r:id="rId18"/>
    <p:sldId id="296" r:id="rId19"/>
    <p:sldId id="269" r:id="rId20"/>
    <p:sldId id="274" r:id="rId21"/>
    <p:sldId id="264" r:id="rId22"/>
    <p:sldId id="266" r:id="rId23"/>
    <p:sldId id="267" r:id="rId24"/>
    <p:sldId id="292" r:id="rId25"/>
    <p:sldId id="268" r:id="rId26"/>
    <p:sldId id="301" r:id="rId27"/>
    <p:sldId id="270" r:id="rId28"/>
    <p:sldId id="272" r:id="rId29"/>
    <p:sldId id="288" r:id="rId30"/>
    <p:sldId id="289" r:id="rId31"/>
    <p:sldId id="286" r:id="rId32"/>
    <p:sldId id="275" r:id="rId33"/>
    <p:sldId id="287" r:id="rId34"/>
    <p:sldId id="276" r:id="rId35"/>
    <p:sldId id="295" r:id="rId36"/>
    <p:sldId id="279" r:id="rId37"/>
    <p:sldId id="278" r:id="rId38"/>
    <p:sldId id="277" r:id="rId39"/>
    <p:sldId id="290" r:id="rId40"/>
    <p:sldId id="291" r:id="rId41"/>
    <p:sldId id="293" r:id="rId42"/>
    <p:sldId id="294" r:id="rId43"/>
    <p:sldId id="265" r:id="rId44"/>
    <p:sldId id="299" r:id="rId45"/>
    <p:sldId id="300" r:id="rId46"/>
    <p:sldId id="297" r:id="rId47"/>
    <p:sldId id="29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175" autoAdjust="0"/>
  </p:normalViewPr>
  <p:slideViewPr>
    <p:cSldViewPr>
      <p:cViewPr>
        <p:scale>
          <a:sx n="100" d="100"/>
          <a:sy n="100" d="100"/>
        </p:scale>
        <p:origin x="59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2000">
    <p:cut thruBlk="1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CACC5D-7E07-4107-9234-A415A571FC0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76376-C3C0-461F-96A8-B1281CFA5D0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12000">
    <p:cut thruBlk="1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Users\gunrasun\Downloads\&#1040;&#1088;&#1093;&#1080;&#1074;&#1099;\01._Boevaya_Stalinskaya\23.%20&#1053;&#1072;%20&#1090;&#1072;&#1081;&#1085;&#1086;&#1084;%20&#1087;&#1088;&#1080;&#1074;&#1072;&#1083;&#1077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53.jpe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eg"/><Relationship Id="rId4" Type="http://schemas.microsoft.com/office/2007/relationships/hdphoto" Target="../media/hdphoto10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microsoft.com/office/2007/relationships/hdphoto" Target="../media/hdphoto1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12.wdp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14.wdp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eg"/><Relationship Id="rId4" Type="http://schemas.microsoft.com/office/2007/relationships/hdphoto" Target="../media/hdphoto15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eg"/><Relationship Id="rId4" Type="http://schemas.microsoft.com/office/2007/relationships/hdphoto" Target="../media/hdphoto16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17.wdp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90"/>
            <a:ext cx="7772400" cy="2952326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партизанському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опору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брали участь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Білорусії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370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250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Латвії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13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Литві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10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Естонії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Молдавії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Карелії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776864" cy="2448272"/>
          </a:xfrm>
        </p:spPr>
        <p:txBody>
          <a:bodyPr>
            <a:normAutofit/>
          </a:bodyPr>
          <a:lstStyle/>
          <a:p>
            <a:r>
              <a:rPr lang="ru-RU" sz="1800" b="1" dirty="0"/>
              <a:t>УКАЗ ПРЕЗИДЕНТА УКРАЇНИ ПРО ДЕНЬ ПАРТИЗАНСЬКОЇ СЛАВИ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b="1" dirty="0"/>
              <a:t>На </a:t>
            </a:r>
            <a:r>
              <a:rPr lang="ru-RU" sz="1800" b="1" dirty="0" err="1"/>
              <a:t>підтримку</a:t>
            </a:r>
            <a:r>
              <a:rPr lang="ru-RU" sz="1800" b="1" dirty="0"/>
              <a:t> </a:t>
            </a:r>
            <a:r>
              <a:rPr lang="ru-RU" sz="1800" b="1" dirty="0" err="1"/>
              <a:t>ініціативи</a:t>
            </a:r>
            <a:r>
              <a:rPr lang="ru-RU" sz="1800" b="1" dirty="0"/>
              <a:t> </a:t>
            </a:r>
            <a:r>
              <a:rPr lang="ru-RU" sz="1800" b="1" dirty="0" err="1"/>
              <a:t>ветеранів</a:t>
            </a:r>
            <a:r>
              <a:rPr lang="ru-RU" sz="1800" b="1" dirty="0"/>
              <a:t> </a:t>
            </a:r>
            <a:r>
              <a:rPr lang="ru-RU" sz="1800" b="1" dirty="0" err="1"/>
              <a:t>війни</a:t>
            </a:r>
            <a:r>
              <a:rPr lang="ru-RU" sz="1800" b="1" dirty="0"/>
              <a:t> та з метою всенародного </a:t>
            </a:r>
            <a:r>
              <a:rPr lang="ru-RU" sz="1800" b="1" dirty="0" err="1"/>
              <a:t>вшанування</a:t>
            </a:r>
            <a:r>
              <a:rPr lang="ru-RU" sz="1800" b="1" dirty="0"/>
              <a:t> подвигу </a:t>
            </a:r>
            <a:r>
              <a:rPr lang="ru-RU" sz="1800" b="1" dirty="0" err="1"/>
              <a:t>партизанів</a:t>
            </a:r>
            <a:r>
              <a:rPr lang="ru-RU" sz="1800" b="1" dirty="0"/>
              <a:t> і </a:t>
            </a:r>
            <a:r>
              <a:rPr lang="ru-RU" sz="1800" b="1" dirty="0" err="1"/>
              <a:t>підпільників</a:t>
            </a:r>
            <a:r>
              <a:rPr lang="ru-RU" sz="1800" b="1" dirty="0"/>
              <a:t> у </a:t>
            </a:r>
            <a:r>
              <a:rPr lang="ru-RU" sz="1800" b="1" dirty="0" err="1"/>
              <a:t>період</a:t>
            </a:r>
            <a:r>
              <a:rPr lang="ru-RU" sz="1800" b="1" dirty="0"/>
              <a:t> </a:t>
            </a:r>
            <a:r>
              <a:rPr lang="ru-RU" sz="1800" b="1" dirty="0" err="1"/>
              <a:t>Великої</a:t>
            </a:r>
            <a:r>
              <a:rPr lang="ru-RU" sz="1800" b="1" dirty="0"/>
              <a:t> </a:t>
            </a:r>
            <a:r>
              <a:rPr lang="ru-RU" sz="1800" b="1" dirty="0" err="1"/>
              <a:t>Вітчизняної</a:t>
            </a:r>
            <a:r>
              <a:rPr lang="ru-RU" sz="1800" b="1" dirty="0"/>
              <a:t> </a:t>
            </a:r>
            <a:r>
              <a:rPr lang="ru-RU" sz="1800" b="1" dirty="0" err="1"/>
              <a:t>війни</a:t>
            </a:r>
            <a:r>
              <a:rPr lang="ru-RU" sz="1800" b="1" dirty="0"/>
              <a:t> 1941-1945 </a:t>
            </a:r>
            <a:r>
              <a:rPr lang="ru-RU" sz="1800" b="1" dirty="0" err="1"/>
              <a:t>років</a:t>
            </a:r>
            <a:r>
              <a:rPr lang="ru-RU" sz="1800" b="1" dirty="0"/>
              <a:t>, </a:t>
            </a:r>
            <a:r>
              <a:rPr lang="ru-RU" sz="1800" b="1" dirty="0" err="1"/>
              <a:t>увічнення</a:t>
            </a:r>
            <a:r>
              <a:rPr lang="ru-RU" sz="1800" b="1" dirty="0"/>
              <a:t> </a:t>
            </a:r>
            <a:r>
              <a:rPr lang="ru-RU" sz="1800" b="1" dirty="0" err="1"/>
              <a:t>їхньої</a:t>
            </a:r>
            <a:r>
              <a:rPr lang="ru-RU" sz="1800" b="1" dirty="0"/>
              <a:t> </a:t>
            </a:r>
            <a:r>
              <a:rPr lang="ru-RU" sz="1800" b="1" dirty="0" err="1"/>
              <a:t>пам'яті</a:t>
            </a:r>
            <a:r>
              <a:rPr lang="ru-RU" sz="1800" b="1" dirty="0"/>
              <a:t>, постановляю:</a:t>
            </a:r>
            <a:r>
              <a:rPr lang="ru-RU" sz="1800" dirty="0"/>
              <a:t> </a:t>
            </a:r>
          </a:p>
          <a:p>
            <a:r>
              <a:rPr lang="ru-RU" sz="1800" b="1" dirty="0" err="1"/>
              <a:t>Установити</a:t>
            </a:r>
            <a:r>
              <a:rPr lang="ru-RU" sz="1800" b="1" dirty="0"/>
              <a:t> День </a:t>
            </a:r>
            <a:r>
              <a:rPr lang="ru-RU" sz="1800" b="1" dirty="0" err="1"/>
              <a:t>партизанської</a:t>
            </a:r>
            <a:r>
              <a:rPr lang="ru-RU" sz="1800" b="1" dirty="0"/>
              <a:t> </a:t>
            </a:r>
            <a:r>
              <a:rPr lang="ru-RU" sz="1800" b="1" dirty="0" err="1"/>
              <a:t>слави</a:t>
            </a:r>
            <a:r>
              <a:rPr lang="ru-RU" sz="1800" b="1" dirty="0"/>
              <a:t>, </a:t>
            </a:r>
            <a:r>
              <a:rPr lang="ru-RU" sz="1800" b="1" dirty="0" err="1"/>
              <a:t>який</a:t>
            </a:r>
            <a:r>
              <a:rPr lang="ru-RU" sz="1800" b="1" dirty="0"/>
              <a:t> </a:t>
            </a:r>
            <a:r>
              <a:rPr lang="ru-RU" sz="1800" b="1" dirty="0" err="1"/>
              <a:t>відзначати</a:t>
            </a:r>
            <a:r>
              <a:rPr lang="ru-RU" sz="1800" b="1" dirty="0"/>
              <a:t> </a:t>
            </a:r>
            <a:r>
              <a:rPr lang="ru-RU" sz="1800" b="1" dirty="0" err="1"/>
              <a:t>щорічно</a:t>
            </a:r>
            <a:r>
              <a:rPr lang="ru-RU" sz="1800" b="1" dirty="0"/>
              <a:t> 22 </a:t>
            </a:r>
            <a:r>
              <a:rPr lang="ru-RU" sz="1800" b="1" dirty="0" err="1"/>
              <a:t>вересня</a:t>
            </a:r>
            <a:r>
              <a:rPr lang="ru-RU" sz="1800" b="1" dirty="0"/>
              <a:t>.</a:t>
            </a:r>
            <a:endParaRPr lang="ru-RU" sz="1800" dirty="0"/>
          </a:p>
          <a:p>
            <a:r>
              <a:rPr lang="ru-RU" sz="1800" b="1" i="1" dirty="0"/>
              <a:t>Президент </a:t>
            </a:r>
            <a:r>
              <a:rPr lang="ru-RU" sz="1800" b="1" i="1" dirty="0" err="1"/>
              <a:t>України</a:t>
            </a:r>
            <a:r>
              <a:rPr lang="ru-RU" sz="1800" b="1" i="1" dirty="0"/>
              <a:t> Л. КУЧМА М. </a:t>
            </a:r>
            <a:r>
              <a:rPr lang="ru-RU" sz="1800" b="1" i="1" dirty="0" err="1"/>
              <a:t>Київ</a:t>
            </a:r>
            <a:r>
              <a:rPr lang="ru-RU" sz="1800" b="1" i="1" dirty="0"/>
              <a:t>, ЗО </a:t>
            </a:r>
            <a:r>
              <a:rPr lang="ru-RU" sz="1800" b="1" i="1" dirty="0" err="1"/>
              <a:t>жовтня</a:t>
            </a:r>
            <a:r>
              <a:rPr lang="ru-RU" sz="1800" b="1" i="1" dirty="0"/>
              <a:t> 2001 року № 1020/2001</a:t>
            </a:r>
            <a:endParaRPr lang="ru-RU" sz="1800" dirty="0"/>
          </a:p>
        </p:txBody>
      </p:sp>
      <p:pic>
        <p:nvPicPr>
          <p:cNvPr id="4" name="23. На тайном прива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0088"/>
      </p:ext>
    </p:extLst>
  </p:cSld>
  <p:clrMapOvr>
    <a:masterClrMapping/>
  </p:clrMapOvr>
  <p:transition spd="slow" advClick="0" advTm="12000">
    <p:cut thruBlk="1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Командування партизанських 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єднань: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Олександр Миколайович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Сабуров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Дмитро Миколайович Медвєдєв: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851512" cy="393855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24" y="1397498"/>
            <a:ext cx="2701368" cy="3903710"/>
          </a:xfrm>
        </p:spPr>
      </p:pic>
    </p:spTree>
    <p:extLst>
      <p:ext uri="{BB962C8B-B14F-4D97-AF65-F5344CB8AC3E}">
        <p14:creationId xmlns:p14="http://schemas.microsoft.com/office/powerpoint/2010/main" val="4226823651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Командування партизанських 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єднань: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Олексій Федорович Федоров: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Микола Михайлович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Попудренко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0" y="1316038"/>
            <a:ext cx="2830128" cy="39417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38" y="1316038"/>
            <a:ext cx="2415149" cy="3941762"/>
          </a:xfrm>
        </p:spPr>
      </p:pic>
    </p:spTree>
    <p:extLst>
      <p:ext uri="{BB962C8B-B14F-4D97-AF65-F5344CB8AC3E}">
        <p14:creationId xmlns:p14="http://schemas.microsoft.com/office/powerpoint/2010/main" val="3223443338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Будні Ковпака: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Ковпак серед бійців: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Ковпак зі своїм штабом: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1" y="1124744"/>
            <a:ext cx="4503897" cy="28083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6518"/>
            <a:ext cx="4680520" cy="3026737"/>
          </a:xfrm>
        </p:spPr>
      </p:pic>
    </p:spTree>
    <p:extLst>
      <p:ext uri="{BB962C8B-B14F-4D97-AF65-F5344CB8AC3E}">
        <p14:creationId xmlns:p14="http://schemas.microsoft.com/office/powerpoint/2010/main" val="2427414038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Командування партизанських 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єднань: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Командири партизанських загонів Чернігівщини: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кавелерійського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партзагону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М.Наумов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комісар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Кіщинський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24589" cy="294344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92" y="1988840"/>
            <a:ext cx="4406820" cy="3261047"/>
          </a:xfrm>
        </p:spPr>
      </p:pic>
    </p:spTree>
    <p:extLst>
      <p:ext uri="{BB962C8B-B14F-4D97-AF65-F5344CB8AC3E}">
        <p14:creationId xmlns:p14="http://schemas.microsoft.com/office/powerpoint/2010/main" val="72490540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Партизанський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самодрук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Присяга партизана: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Лист Гітлеру від українських партизанів: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480153" cy="4104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61" y="1316038"/>
            <a:ext cx="2972542" cy="4201194"/>
          </a:xfrm>
        </p:spPr>
      </p:pic>
    </p:spTree>
    <p:extLst>
      <p:ext uri="{BB962C8B-B14F-4D97-AF65-F5344CB8AC3E}">
        <p14:creationId xmlns:p14="http://schemas.microsoft.com/office/powerpoint/2010/main" val="3661141005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Ворожа окупаційна агітація: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Окупаційна агітка про грошову винагороду за Ковпака: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Листівка-застереження про відвідини партизан: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4" y="1316038"/>
            <a:ext cx="2818359" cy="39417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4" y="2780929"/>
            <a:ext cx="4208292" cy="2822031"/>
          </a:xfrm>
        </p:spPr>
      </p:pic>
    </p:spTree>
    <p:extLst>
      <p:ext uri="{BB962C8B-B14F-4D97-AF65-F5344CB8AC3E}">
        <p14:creationId xmlns:p14="http://schemas.microsoft.com/office/powerpoint/2010/main" val="2322906052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Ковпак зі своїм штабом: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Портрет Ковпака-генерала: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 Ковпак, Д.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Коротченко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С. Руднєв,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1"/>
            <a:ext cx="3611385" cy="43888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4657041" cy="3672408"/>
          </a:xfrm>
        </p:spPr>
      </p:pic>
    </p:spTree>
    <p:extLst>
      <p:ext uri="{BB962C8B-B14F-4D97-AF65-F5344CB8AC3E}">
        <p14:creationId xmlns:p14="http://schemas.microsoft.com/office/powerpoint/2010/main" val="11859825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Будні «лісового Діда»: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Дорадчий перекур: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 час рейду: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302823" cy="39417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6" y="2227178"/>
            <a:ext cx="5201140" cy="2569974"/>
          </a:xfrm>
        </p:spPr>
      </p:pic>
    </p:spTree>
    <p:extLst>
      <p:ext uri="{BB962C8B-B14F-4D97-AF65-F5344CB8AC3E}">
        <p14:creationId xmlns:p14="http://schemas.microsoft.com/office/powerpoint/2010/main" val="2837760079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Ковпак на привалі і на дорозі: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1" y="2253474"/>
            <a:ext cx="4621839" cy="31197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73" y="1600200"/>
            <a:ext cx="2859854" cy="4724400"/>
          </a:xfrm>
        </p:spPr>
      </p:pic>
    </p:spTree>
    <p:extLst>
      <p:ext uri="{BB962C8B-B14F-4D97-AF65-F5344CB8AC3E}">
        <p14:creationId xmlns:p14="http://schemas.microsoft.com/office/powerpoint/2010/main" val="2823412874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ковпаківського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рейду до Карпат: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51" y="1106612"/>
            <a:ext cx="4395005" cy="534672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94823811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Партизанська пісня: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Там, де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Ятрань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круто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пожару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Партизан з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чужинцем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б'ється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чорним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ворогом лихим.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Партизан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бува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Табачку часом нема,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 за ним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вітри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зав'южена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зима.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розбута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Плаче, просить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німцю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кар.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Помста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грізна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помста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люта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Палить груди, як пожар.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Помстимося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руїну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Німця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знищимо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 бою, —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Радянську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свою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МАЛИШКО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192744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Світлини ковпаківців: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Ковпаківки-снайпери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Партизан-ковпаківець: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4644287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00400" cy="4219219"/>
          </a:xfrm>
        </p:spPr>
      </p:pic>
    </p:spTree>
    <p:extLst>
      <p:ext uri="{BB962C8B-B14F-4D97-AF65-F5344CB8AC3E}">
        <p14:creationId xmlns:p14="http://schemas.microsoft.com/office/powerpoint/2010/main" val="2831280815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Партизанські будні: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марші під час рейду: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Атака з лісу. Житомирщина: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9" y="1556792"/>
            <a:ext cx="3888432" cy="388843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765235" cy="3240360"/>
          </a:xfrm>
        </p:spPr>
      </p:pic>
    </p:spTree>
    <p:extLst>
      <p:ext uri="{BB962C8B-B14F-4D97-AF65-F5344CB8AC3E}">
        <p14:creationId xmlns:p14="http://schemas.microsoft.com/office/powerpoint/2010/main" val="2542555886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Партизанські будні: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Партизанська летючка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Партизани на краю села: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8" y="1268760"/>
            <a:ext cx="4144345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561473" cy="3258195"/>
          </a:xfrm>
        </p:spPr>
      </p:pic>
    </p:spTree>
    <p:extLst>
      <p:ext uri="{BB962C8B-B14F-4D97-AF65-F5344CB8AC3E}">
        <p14:creationId xmlns:p14="http://schemas.microsoft.com/office/powerpoint/2010/main" val="4125254033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Партизанські будні: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Бій на лісовому хуторі: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Першотравневий партизанський парад на Волині: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9" y="3455575"/>
            <a:ext cx="3091696" cy="23496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9400"/>
            <a:ext cx="4289425" cy="3035038"/>
          </a:xfrm>
        </p:spPr>
      </p:pic>
    </p:spTree>
    <p:extLst>
      <p:ext uri="{BB962C8B-B14F-4D97-AF65-F5344CB8AC3E}">
        <p14:creationId xmlns:p14="http://schemas.microsoft.com/office/powerpoint/2010/main" val="3499793876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Миттєвості рейдів: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Мітинг перед рейдом до Карпат: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Ковпак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підбадьорує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бійців у Чорному лісі,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Станіславщина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1943: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229041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40" y="2708920"/>
            <a:ext cx="4129871" cy="2808312"/>
          </a:xfrm>
        </p:spPr>
      </p:pic>
    </p:spTree>
    <p:extLst>
      <p:ext uri="{BB962C8B-B14F-4D97-AF65-F5344CB8AC3E}">
        <p14:creationId xmlns:p14="http://schemas.microsoft.com/office/powerpoint/2010/main" val="3596997892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Від Путивля до Карпат: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Ковпаківський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госпіталь на колесах: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Ковпак серед бійців Карпатського рейду: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4" y="2213769"/>
            <a:ext cx="3175000" cy="2146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1409"/>
            <a:ext cx="4289425" cy="2831020"/>
          </a:xfrm>
        </p:spPr>
      </p:pic>
    </p:spTree>
    <p:extLst>
      <p:ext uri="{BB962C8B-B14F-4D97-AF65-F5344CB8AC3E}">
        <p14:creationId xmlns:p14="http://schemas.microsoft.com/office/powerpoint/2010/main" val="4124883616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5589240"/>
            <a:ext cx="8610600" cy="70361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Партизанські миті: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Ковпак,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Строкач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Коротченко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Руднєв у поході, червень 1943: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попудренців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вересень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1943: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4" y="1211654"/>
            <a:ext cx="4340059" cy="30814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289425" cy="2852051"/>
          </a:xfrm>
        </p:spPr>
      </p:pic>
    </p:spTree>
    <p:extLst>
      <p:ext uri="{BB962C8B-B14F-4D97-AF65-F5344CB8AC3E}">
        <p14:creationId xmlns:p14="http://schemas.microsoft.com/office/powerpoint/2010/main" val="444549342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Керівництво УШПР: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Лекція Т.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Строкача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серед ковпаківців: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1340769"/>
            <a:ext cx="4041775" cy="83410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Строкач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вручає нагороди партизанам Тернопільського партизанського 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єднання ім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Хрущова, 1943 р.: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931103"/>
            <a:ext cx="4291012" cy="27116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68" y="3083719"/>
            <a:ext cx="3514144" cy="2361505"/>
          </a:xfrm>
        </p:spPr>
      </p:pic>
    </p:spTree>
    <p:extLst>
      <p:ext uri="{BB962C8B-B14F-4D97-AF65-F5344CB8AC3E}">
        <p14:creationId xmlns:p14="http://schemas.microsoft.com/office/powerpoint/2010/main" val="3674856778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Мінери-ковпаківці: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Інструктаж перед завданням: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Закладка мін групою: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0" y="2636913"/>
            <a:ext cx="4444939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18" y="1196752"/>
            <a:ext cx="4190120" cy="3240360"/>
          </a:xfrm>
        </p:spPr>
      </p:pic>
    </p:spTree>
    <p:extLst>
      <p:ext uri="{BB962C8B-B14F-4D97-AF65-F5344CB8AC3E}">
        <p14:creationId xmlns:p14="http://schemas.microsoft.com/office/powerpoint/2010/main" val="168340458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Лісовими стежками: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Йшли в похід партизани: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Німецькі гренадери у лісі, Волинь: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312224" cy="39417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0" y="1628800"/>
            <a:ext cx="4852966" cy="3528392"/>
          </a:xfrm>
        </p:spPr>
      </p:pic>
    </p:spTree>
    <p:extLst>
      <p:ext uri="{BB962C8B-B14F-4D97-AF65-F5344CB8AC3E}">
        <p14:creationId xmlns:p14="http://schemas.microsoft.com/office/powerpoint/2010/main" val="2063954801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Ноти та слова партизанських пісень: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1" y="1600200"/>
            <a:ext cx="3427617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79" y="1600200"/>
            <a:ext cx="3327042" cy="4724400"/>
          </a:xfrm>
        </p:spPr>
      </p:pic>
    </p:spTree>
    <p:extLst>
      <p:ext uri="{BB962C8B-B14F-4D97-AF65-F5344CB8AC3E}">
        <p14:creationId xmlns:p14="http://schemas.microsoft.com/office/powerpoint/2010/main" val="492781544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5661248"/>
            <a:ext cx="8229600" cy="994122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 кожного своя доля: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Партизанський зрив: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Полонення партизан. Житомирщина, 1942: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046420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43" y="1915318"/>
            <a:ext cx="4502603" cy="3241874"/>
          </a:xfrm>
        </p:spPr>
      </p:pic>
    </p:spTree>
    <p:extLst>
      <p:ext uri="{BB962C8B-B14F-4D97-AF65-F5344CB8AC3E}">
        <p14:creationId xmlns:p14="http://schemas.microsoft.com/office/powerpoint/2010/main" val="1029904066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Окупаційні дії гітлерівців проти партизан: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Розстріл партизан: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Мітинг на місці повішання партизан: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695148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680520" cy="2808312"/>
          </a:xfrm>
        </p:spPr>
      </p:pic>
    </p:spTree>
    <p:extLst>
      <p:ext uri="{BB962C8B-B14F-4D97-AF65-F5344CB8AC3E}">
        <p14:creationId xmlns:p14="http://schemas.microsoft.com/office/powerpoint/2010/main" val="350573655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Бойові розрахунки: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Батарея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І-ої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Укр. Дивізії ім. Ковпака: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Зміна бойової позиції: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91012" cy="27837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500500" cy="3096344"/>
          </a:xfrm>
        </p:spPr>
      </p:pic>
    </p:spTree>
    <p:extLst>
      <p:ext uri="{BB962C8B-B14F-4D97-AF65-F5344CB8AC3E}">
        <p14:creationId xmlns:p14="http://schemas.microsoft.com/office/powerpoint/2010/main" val="2721431462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Партизанські бойові будні: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Арсенал і казарма у лісі: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Ворог мостом не пройде: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7" y="1316038"/>
            <a:ext cx="3480145" cy="43452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02" y="1268760"/>
            <a:ext cx="4552229" cy="3960440"/>
          </a:xfrm>
        </p:spPr>
      </p:pic>
    </p:spTree>
    <p:extLst>
      <p:ext uri="{BB962C8B-B14F-4D97-AF65-F5344CB8AC3E}">
        <p14:creationId xmlns:p14="http://schemas.microsoft.com/office/powerpoint/2010/main" val="1392579426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Бойові завдання: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Партизанська розвідка: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 завданням: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60888" cy="28083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298986" cy="2880320"/>
          </a:xfrm>
        </p:spPr>
      </p:pic>
    </p:spTree>
    <p:extLst>
      <p:ext uri="{BB962C8B-B14F-4D97-AF65-F5344CB8AC3E}">
        <p14:creationId xmlns:p14="http://schemas.microsoft.com/office/powerpoint/2010/main" val="117335405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Партизанські миті: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Ковпак біля карти бойових дій: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Партизани на виручку РА під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Корсунь-Шевченківськом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985249" cy="28893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553447" cy="3096344"/>
          </a:xfrm>
        </p:spPr>
      </p:pic>
    </p:spTree>
    <p:extLst>
      <p:ext uri="{BB962C8B-B14F-4D97-AF65-F5344CB8AC3E}">
        <p14:creationId xmlns:p14="http://schemas.microsoft.com/office/powerpoint/2010/main" val="1081863310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Важкі нагороди: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Строкач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вручає медаль «Партизану В.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.» А.Білопольському: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переправі через болото: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291012" cy="29080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5" y="2708920"/>
            <a:ext cx="4383095" cy="3024335"/>
          </a:xfrm>
        </p:spPr>
      </p:pic>
    </p:spTree>
    <p:extLst>
      <p:ext uri="{BB962C8B-B14F-4D97-AF65-F5344CB8AC3E}">
        <p14:creationId xmlns:p14="http://schemas.microsoft.com/office/powerpoint/2010/main" val="3172152640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Співпраця з УПА: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Спільна світлина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упівців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ковпаківцями: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Передача трофеїв: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6" y="2276872"/>
            <a:ext cx="4433530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99" y="1196752"/>
            <a:ext cx="3781933" cy="3600400"/>
          </a:xfrm>
        </p:spPr>
      </p:pic>
    </p:spTree>
    <p:extLst>
      <p:ext uri="{BB962C8B-B14F-4D97-AF65-F5344CB8AC3E}">
        <p14:creationId xmlns:p14="http://schemas.microsoft.com/office/powerpoint/2010/main" val="2093580291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Партизанський тил: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Передача молока пораненим: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Повернення додому після доставки провізії: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847109"/>
            <a:ext cx="4291012" cy="287961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02" y="1412776"/>
            <a:ext cx="4255018" cy="3744416"/>
          </a:xfrm>
        </p:spPr>
      </p:pic>
    </p:spTree>
    <p:extLst>
      <p:ext uri="{BB962C8B-B14F-4D97-AF65-F5344CB8AC3E}">
        <p14:creationId xmlns:p14="http://schemas.microsoft.com/office/powerpoint/2010/main" val="1926763815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Короткі миті привалів: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423540" cy="31165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46" y="1484784"/>
            <a:ext cx="4040144" cy="3024336"/>
          </a:xfrm>
        </p:spPr>
      </p:pic>
    </p:spTree>
    <p:extLst>
      <p:ext uri="{BB962C8B-B14F-4D97-AF65-F5344CB8AC3E}">
        <p14:creationId xmlns:p14="http://schemas.microsoft.com/office/powerpoint/2010/main" val="331889914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Радянські плакати про радянських партизан: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1" y="1196752"/>
            <a:ext cx="3033455" cy="48245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02" y="1423880"/>
            <a:ext cx="3445146" cy="4900720"/>
          </a:xfrm>
        </p:spPr>
      </p:pic>
    </p:spTree>
    <p:extLst>
      <p:ext uri="{BB962C8B-B14F-4D97-AF65-F5344CB8AC3E}">
        <p14:creationId xmlns:p14="http://schemas.microsoft.com/office/powerpoint/2010/main" val="15202903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 на привалах навчально-агітаційна робота: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Штаб працює: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Друк звернень до селян: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707049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4" y="1316038"/>
            <a:ext cx="2546357" cy="3941762"/>
          </a:xfrm>
        </p:spPr>
      </p:pic>
    </p:spTree>
    <p:extLst>
      <p:ext uri="{BB962C8B-B14F-4D97-AF65-F5344CB8AC3E}">
        <p14:creationId xmlns:p14="http://schemas.microsoft.com/office/powerpoint/2010/main" val="2024789473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Партизанська гостина: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6" y="1412776"/>
            <a:ext cx="3029144" cy="44546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63" y="2348880"/>
            <a:ext cx="4612160" cy="3312369"/>
          </a:xfrm>
        </p:spPr>
      </p:pic>
    </p:spTree>
    <p:extLst>
      <p:ext uri="{BB962C8B-B14F-4D97-AF65-F5344CB8AC3E}">
        <p14:creationId xmlns:p14="http://schemas.microsoft.com/office/powerpoint/2010/main" val="955298919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Перед нагородженням і бесіди Ковпака з населенням: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56793"/>
            <a:ext cx="2833444" cy="38581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96" y="1700809"/>
            <a:ext cx="5040560" cy="3528392"/>
          </a:xfrm>
        </p:spPr>
      </p:pic>
    </p:spTree>
    <p:extLst>
      <p:ext uri="{BB962C8B-B14F-4D97-AF65-F5344CB8AC3E}">
        <p14:creationId xmlns:p14="http://schemas.microsoft.com/office/powerpoint/2010/main" val="1396836559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Партизанка Криму: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Аджимушкайські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партизани: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Партизани одеських катакомб: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1268760"/>
            <a:ext cx="4551068" cy="324036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532369" cy="3100140"/>
          </a:xfrm>
        </p:spPr>
      </p:pic>
    </p:spTree>
    <p:extLst>
      <p:ext uri="{BB962C8B-B14F-4D97-AF65-F5344CB8AC3E}">
        <p14:creationId xmlns:p14="http://schemas.microsoft.com/office/powerpoint/2010/main" val="2857992422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О.С.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Логвинюк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«Хліб партизанам»: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" y="1844824"/>
            <a:ext cx="8422536" cy="39604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5960083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Невідомий художник «Спротив»: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40" y="1337512"/>
            <a:ext cx="6619739" cy="468377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8117291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Військові будні «лісового генерала»: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Ковпак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мітингу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честь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Львова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30.07.1944: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Ковпак з дружиною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Спадщанський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вересень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1945: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062526" cy="2721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15" y="1844824"/>
            <a:ext cx="4247952" cy="2952327"/>
          </a:xfrm>
        </p:spPr>
      </p:pic>
    </p:spTree>
    <p:extLst>
      <p:ext uri="{BB962C8B-B14F-4D97-AF65-F5344CB8AC3E}">
        <p14:creationId xmlns:p14="http://schemas.microsoft.com/office/powerpoint/2010/main" val="3060504376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Партизани-ветерани: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Федоров, Ковпак,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Строкач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чолі колони партизан на параді до 40 річчя УРСР: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Похорон Ковпака,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1967: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" y="1250331"/>
            <a:ext cx="3825961" cy="41948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4" y="1212500"/>
            <a:ext cx="2862646" cy="4304731"/>
          </a:xfrm>
        </p:spPr>
      </p:pic>
    </p:spTree>
    <p:extLst>
      <p:ext uri="{BB962C8B-B14F-4D97-AF65-F5344CB8AC3E}">
        <p14:creationId xmlns:p14="http://schemas.microsoft.com/office/powerpoint/2010/main" val="3835597704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Радянські плакати про радянських партизан: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" y="1417972"/>
            <a:ext cx="3252227" cy="48913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81" y="1446628"/>
            <a:ext cx="3383252" cy="4790685"/>
          </a:xfrm>
        </p:spPr>
      </p:pic>
    </p:spTree>
    <p:extLst>
      <p:ext uri="{BB962C8B-B14F-4D97-AF65-F5344CB8AC3E}">
        <p14:creationId xmlns:p14="http://schemas.microsoft.com/office/powerpoint/2010/main" val="678782970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Радянські плакати про радянських партизан: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218235" cy="46085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114303" cy="3240359"/>
          </a:xfrm>
        </p:spPr>
      </p:pic>
    </p:spTree>
    <p:extLst>
      <p:ext uri="{BB962C8B-B14F-4D97-AF65-F5344CB8AC3E}">
        <p14:creationId xmlns:p14="http://schemas.microsoft.com/office/powerpoint/2010/main" val="2378070315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Листівка-плакат із віршем В. Сосюри: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4" y="2348881"/>
            <a:ext cx="8541637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2020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Командування партизанських з</a:t>
            </a:r>
            <a:r>
              <a:rPr lang="en-US" dirty="0" smtClean="0"/>
              <a:t>’</a:t>
            </a:r>
            <a:r>
              <a:rPr lang="uk-UA" dirty="0" smtClean="0"/>
              <a:t>єднань: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Сидір Ковпак і Олексій Федоров: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Прокопюк, Медвєдєв, Федоров, Балицький: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822927"/>
            <a:ext cx="4291012" cy="29279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12" y="1715294"/>
            <a:ext cx="4267200" cy="3143250"/>
          </a:xfrm>
        </p:spPr>
      </p:pic>
    </p:spTree>
    <p:extLst>
      <p:ext uri="{BB962C8B-B14F-4D97-AF65-F5344CB8AC3E}">
        <p14:creationId xmlns:p14="http://schemas.microsoft.com/office/powerpoint/2010/main" val="4011265647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Командування партизанських 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єднань: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Сидір Артемович Ковпак: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Петро Петрович Вершигора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2" y="1340768"/>
            <a:ext cx="2846332" cy="38884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16037"/>
            <a:ext cx="2767975" cy="4073737"/>
          </a:xfrm>
        </p:spPr>
      </p:pic>
    </p:spTree>
    <p:extLst>
      <p:ext uri="{BB962C8B-B14F-4D97-AF65-F5344CB8AC3E}">
        <p14:creationId xmlns:p14="http://schemas.microsoft.com/office/powerpoint/2010/main" val="3321751390"/>
      </p:ext>
    </p:extLst>
  </p:cSld>
  <p:clrMapOvr>
    <a:masterClrMapping/>
  </p:clrMapOvr>
  <p:transition spd="slow" advClick="0" advTm="12000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665</Words>
  <Application>Microsoft Office PowerPoint</Application>
  <PresentationFormat>Екран (4:3)</PresentationFormat>
  <Paragraphs>121</Paragraphs>
  <Slides>47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47</vt:i4>
      </vt:variant>
    </vt:vector>
  </HeadingPairs>
  <TitlesOfParts>
    <vt:vector size="48" baseType="lpstr">
      <vt:lpstr>Трек</vt:lpstr>
      <vt:lpstr>Під час Великої Вітчизняної війни в партизанському русі опору в Україні  брали участь близько 500 тисяч, у Білорусії — 370 тисяч, у Росії — 250 тисяч, у Латвії — 13 тисяч, у Литві — 10 тисяч, в Естонії — близько 7 тисяч, у Молдавії — понад 6 тисяч, у Карелії — понад 5 тисяч осіб  </vt:lpstr>
      <vt:lpstr>Партизанська пісня:</vt:lpstr>
      <vt:lpstr>Ноти та слова партизанських пісень:</vt:lpstr>
      <vt:lpstr> Радянські плакати про радянських партизан:</vt:lpstr>
      <vt:lpstr>Радянські плакати про радянських партизан:</vt:lpstr>
      <vt:lpstr>Радянські плакати про радянських партизан:</vt:lpstr>
      <vt:lpstr>Листівка-плакат із віршем В. Сосюри:</vt:lpstr>
      <vt:lpstr>Командування партизанських з’єднань:</vt:lpstr>
      <vt:lpstr>Командування партизанських з’єднань:</vt:lpstr>
      <vt:lpstr>Командування партизанських з’єднань:</vt:lpstr>
      <vt:lpstr>Командування партизанських з’єднань:</vt:lpstr>
      <vt:lpstr>Будні Ковпака:</vt:lpstr>
      <vt:lpstr>Командування партизанських з’єднань:</vt:lpstr>
      <vt:lpstr>Партизанський самодрук:</vt:lpstr>
      <vt:lpstr>Ворожа окупаційна агітація:</vt:lpstr>
      <vt:lpstr>Ковпак зі своїм штабом:</vt:lpstr>
      <vt:lpstr>Будні «лісового Діда»:</vt:lpstr>
      <vt:lpstr>Ковпак на привалі і на дорозі:</vt:lpstr>
      <vt:lpstr>Карта ковпаківського рейду до Карпат:</vt:lpstr>
      <vt:lpstr>Світлини ковпаківців:</vt:lpstr>
      <vt:lpstr>Партизанські будні:</vt:lpstr>
      <vt:lpstr>Партизанські будні:</vt:lpstr>
      <vt:lpstr>Партизанські будні:</vt:lpstr>
      <vt:lpstr>Миттєвості рейдів:</vt:lpstr>
      <vt:lpstr>Від Путивля до Карпат:</vt:lpstr>
      <vt:lpstr>Партизанські миті:</vt:lpstr>
      <vt:lpstr>Керівництво УШПР:</vt:lpstr>
      <vt:lpstr>Мінери-ковпаківці:</vt:lpstr>
      <vt:lpstr>Лісовими стежками:</vt:lpstr>
      <vt:lpstr>У кожного своя доля:</vt:lpstr>
      <vt:lpstr>Окупаційні дії гітлерівців проти партизан:</vt:lpstr>
      <vt:lpstr>Бойові розрахунки:</vt:lpstr>
      <vt:lpstr>Партизанські бойові будні:</vt:lpstr>
      <vt:lpstr>Бойові завдання:</vt:lpstr>
      <vt:lpstr>Партизанські миті:</vt:lpstr>
      <vt:lpstr>Важкі нагороди:</vt:lpstr>
      <vt:lpstr>Співпраця з УПА:</vt:lpstr>
      <vt:lpstr>Партизанський тил:</vt:lpstr>
      <vt:lpstr>Короткі миті привалів:</vt:lpstr>
      <vt:lpstr>І на привалах навчально-агітаційна робота:</vt:lpstr>
      <vt:lpstr>Партизанська гостина:</vt:lpstr>
      <vt:lpstr>Перед нагородженням і бесіди Ковпака з населенням:</vt:lpstr>
      <vt:lpstr>Партизанка Криму:</vt:lpstr>
      <vt:lpstr>О.С.Логвинюк «Хліб партизанам»:</vt:lpstr>
      <vt:lpstr>Невідомий художник «Спротив»:</vt:lpstr>
      <vt:lpstr>Військові будні «лісового генерала»:</vt:lpstr>
      <vt:lpstr>Партизани-ветерани: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радянські партизани</dc:title>
  <dc:creator>gunrasun</dc:creator>
  <cp:lastModifiedBy>Sergiy</cp:lastModifiedBy>
  <cp:revision>38</cp:revision>
  <dcterms:created xsi:type="dcterms:W3CDTF">2010-09-20T17:55:27Z</dcterms:created>
  <dcterms:modified xsi:type="dcterms:W3CDTF">2011-03-16T21:25:43Z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