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30.jpeg" ContentType="image/jpeg"/>
  <Override PartName="/ppt/media/image26.jpeg" ContentType="image/jpeg"/>
  <Override PartName="/ppt/media/image1.png" ContentType="image/png"/>
  <Override PartName="/ppt/media/image15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6.jpeg" ContentType="image/jpeg"/>
  <Override PartName="/ppt/media/image19.jpeg" ContentType="image/jpeg"/>
  <Override PartName="/ppt/media/image8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25.jpeg" ContentType="image/jpeg"/>
  <Override PartName="/ppt/media/image14.jpeg" ContentType="image/jpeg"/>
  <Override PartName="/ppt/media/image2.png" ContentType="image/png"/>
  <Override PartName="/ppt/media/image16.jpeg" ContentType="image/jpeg"/>
  <Override PartName="/ppt/media/image27.jpeg" ContentType="image/jpeg"/>
  <Override PartName="/ppt/media/image5.jpeg" ContentType="image/jpeg"/>
  <Override PartName="/ppt/media/image4.png" ContentType="image/png"/>
  <Override PartName="/ppt/media/image29.jpeg" ContentType="image/jpeg"/>
  <Override PartName="/ppt/media/image18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440" cy="2090880"/>
          </a:xfrm>
          <a:prstGeom prst="rect">
            <a:avLst/>
          </a:prstGeom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640"/>
            <a:ext cx="2620440" cy="209088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440" cy="2090880"/>
          </a:xfrm>
          <a:prstGeom prst="rect">
            <a:avLst/>
          </a:prstGeom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640"/>
            <a:ext cx="2620440" cy="2090880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</p:spPr>
      </p:sp>
      <p:sp>
        <p:nvSpPr>
          <p:cNvPr id="7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</p:spPr>
      </p:sp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280" y="16560"/>
            <a:ext cx="10079280" cy="755892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9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0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0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</p:spPr>
      </p:sp>
      <p:sp>
        <p:nvSpPr>
          <p:cNvPr id="76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</p:spPr>
      </p:sp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20"/>
            <a:ext cx="10079280" cy="755892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1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2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2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2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2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2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</p:spPr>
      </p:sp>
      <p:sp>
        <p:nvSpPr>
          <p:cNvPr id="7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</p:spPr>
      </p:sp>
      <p:pic>
        <p:nvPicPr>
          <p:cNvPr descr="" id="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20"/>
            <a:ext cx="10079280" cy="75589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</p:spPr>
      </p:sp>
      <p:sp>
        <p:nvSpPr>
          <p:cNvPr id="82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</p:spPr>
      </p:sp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640" y="16560"/>
            <a:ext cx="10078920" cy="75592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</p:spPr>
      </p:sp>
      <p:sp>
        <p:nvSpPr>
          <p:cNvPr id="8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</p:spPr>
      </p:sp>
      <p:pic>
        <p:nvPicPr>
          <p:cNvPr descr="" id="8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1129320"/>
            <a:ext cx="10078920" cy="755928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8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60000"/>
            <a:ext cx="10078920" cy="77040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0"/>
            <a:ext cx="10078920" cy="81360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9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-315000"/>
            <a:ext cx="10078920" cy="75592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