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8.png" ContentType="image/png"/>
  <Override PartName="/ppt/media/image4.png" ContentType="image/png"/>
  <Override PartName="/ppt/media/image21.jpeg" ContentType="image/jpeg"/>
  <Override PartName="/ppt/media/image13.png" ContentType="image/png"/>
  <Override PartName="/ppt/media/image20.jpeg" ContentType="image/jpeg"/>
  <Override PartName="/ppt/media/image9.jpeg" ContentType="image/jpeg"/>
  <Override PartName="/ppt/media/image5.png" ContentType="image/png"/>
  <Override PartName="/ppt/media/image1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2.png" ContentType="image/png"/>
  <Override PartName="/ppt/media/image19.jpeg" ContentType="image/jpeg"/>
  <Override PartName="/ppt/media/image11.png" ContentType="image/png"/>
  <Override PartName="/ppt/media/image7.png" ContentType="image/png"/>
  <Override PartName="/ppt/media/image3.png" ContentType="image/png"/>
  <Override PartName="/ppt/media/image16.jpeg" ContentType="image/jpe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3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</p:spPr>
      </p:pic>
      <p:pic>
        <p:nvPicPr>
          <p:cNvPr descr="" id="3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20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pic>
        <p:nvPicPr>
          <p:cNvPr descr="" id="72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6055200" y="4058280"/>
            <a:ext cx="2620440" cy="2090880"/>
          </a:xfrm>
          <a:prstGeom prst="rect">
            <a:avLst/>
          </a:prstGeom>
        </p:spPr>
      </p:pic>
      <p:pic>
        <p:nvPicPr>
          <p:cNvPr descr="" id="73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06880" y="4058280"/>
            <a:ext cx="2620440" cy="2090880"/>
          </a:xfrm>
          <a:prstGeom prst="rect">
            <a:avLst/>
          </a:prstGeom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320" y="40582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320" y="1768680"/>
            <a:ext cx="442692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907164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200" cy="7553160"/>
          </a:xfrm>
          <a:prstGeom prst="rect">
            <a:avLst/>
          </a:prstGeom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78200" cy="7553160"/>
          </a:xfrm>
          <a:prstGeom prst="rect">
            <a:avLst/>
          </a:prstGeom>
        </p:spPr>
      </p:pic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uk-UA"/>
              <a:t>Для правки текста заголовка щелкните мышью</a:t>
            </a:r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25000"/>
              <a:buFont typeface="StarSymbol"/>
              <a:buChar char=""/>
            </a:pPr>
            <a:r>
              <a:rPr lang="uk-UA"/>
              <a:t>Для правки структуры щелкните мышью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uk-UA"/>
              <a:t>Второй уровень структуры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uk-UA"/>
              <a:t>Третий уровень структуры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uk-UA"/>
              <a:t>Четвёртый уровень структуры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uk-UA"/>
              <a:t>Пятый уровень структуры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uk-UA"/>
              <a:t>Шестой уровень структуры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uk-UA"/>
              <a:t>Седьмой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7"/><Relationship Id="rId2" Type="http://schemas.openxmlformats.org/officeDocument/2006/relationships/image" Target="../media/image18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288000" y="288000"/>
            <a:ext cx="9070920" cy="126072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r>
              <a:rPr i="1" lang="uk-UA" sz="2800"/>
              <a:t>                    </a:t>
            </a:r>
            <a:r>
              <a:rPr i="1" lang="uk-UA" sz="2800"/>
              <a:t>Головне - навчити  дітей  мислити.</a:t>
            </a:r>
            <a:endParaRPr/>
          </a:p>
          <a:p>
            <a:r>
              <a:rPr i="1" lang="uk-UA" sz="2800"/>
              <a:t>                                                                      </a:t>
            </a:r>
            <a:r>
              <a:rPr i="1" lang="uk-UA" sz="2800"/>
              <a:t>Б.Брехт</a:t>
            </a:r>
            <a:endParaRPr/>
          </a:p>
          <a:p>
            <a:pPr algn="ctr">
              <a:lnSpc>
                <a:spcPct val="100000"/>
              </a:lnSpc>
            </a:pPr>
            <a:endParaRPr/>
          </a:p>
        </p:txBody>
      </p:sp>
      <p:sp>
        <p:nvSpPr>
          <p:cNvPr id="75" name="CustomShape 2"/>
          <p:cNvSpPr/>
          <p:nvPr/>
        </p:nvSpPr>
        <p:spPr>
          <a:xfrm>
            <a:off x="2016000" y="1768680"/>
            <a:ext cx="7558920" cy="3918600"/>
          </a:xfrm>
          <a:prstGeom prst="rect">
            <a:avLst/>
          </a:prstGeom>
          <a:noFill/>
        </p:spPr>
      </p:sp>
      <p:sp>
        <p:nvSpPr>
          <p:cNvPr id="76" name="CustomShape 3"/>
          <p:cNvSpPr/>
          <p:nvPr/>
        </p:nvSpPr>
        <p:spPr>
          <a:xfrm>
            <a:off x="1800000" y="2376000"/>
            <a:ext cx="6969960" cy="290232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r>
              <a:rPr lang="uk-UA" sz="6000"/>
              <a:t>РОЗВИВАЄМО</a:t>
            </a:r>
            <a:endParaRPr/>
          </a:p>
          <a:p>
            <a:r>
              <a:rPr lang="uk-UA" sz="6000"/>
              <a:t>       </a:t>
            </a:r>
            <a:r>
              <a:rPr lang="uk-UA" sz="6000"/>
              <a:t>ЛОГІКУ</a:t>
            </a:r>
            <a:endParaRPr/>
          </a:p>
          <a:p>
            <a:r>
              <a:rPr lang="uk-UA" sz="6000"/>
              <a:t>В   ДОШКІЛЬНЯТ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504000" y="322560"/>
            <a:ext cx="9068400" cy="125820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uk-UA" sz="4000"/>
              <a:t>Розвиваєм    логіку</a:t>
            </a:r>
            <a:endParaRPr/>
          </a:p>
        </p:txBody>
      </p:sp>
      <p:sp>
        <p:nvSpPr>
          <p:cNvPr id="88" name="CustomShape 2"/>
          <p:cNvSpPr/>
          <p:nvPr/>
        </p:nvSpPr>
        <p:spPr>
          <a:xfrm>
            <a:off x="504000" y="1768680"/>
            <a:ext cx="9068400" cy="4380480"/>
          </a:xfrm>
          <a:prstGeom prst="rect">
            <a:avLst/>
          </a:prstGeom>
          <a:noFill/>
        </p:spPr>
      </p:sp>
      <p:pic>
        <p:nvPicPr>
          <p:cNvPr descr="" id="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720" y="2055960"/>
            <a:ext cx="4316400" cy="4349160"/>
          </a:xfrm>
          <a:prstGeom prst="rect">
            <a:avLst/>
          </a:prstGeom>
        </p:spPr>
      </p:pic>
      <p:pic>
        <p:nvPicPr>
          <p:cNvPr descr="" id="90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760000" y="1296000"/>
            <a:ext cx="3812400" cy="5705280"/>
          </a:xfrm>
          <a:prstGeom prst="rect">
            <a:avLst/>
          </a:prstGeom>
        </p:spPr>
      </p:pic>
    </p:spTree>
  </p:cSld>
  <p:timing>
    <p:tnLst>
      <p:par>
        <p:cTn dur="indefinite" id="5" nodeType="tmRoot" restart="never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504000" y="322560"/>
            <a:ext cx="9068400" cy="1258200"/>
          </a:xfrm>
          <a:prstGeom prst="rect">
            <a:avLst/>
          </a:prstGeom>
          <a:noFill/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uk-UA" sz="4000"/>
              <a:t>Завдання   для   кмітливих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504000" y="1768680"/>
            <a:ext cx="9068400" cy="4380480"/>
          </a:xfrm>
          <a:prstGeom prst="rect">
            <a:avLst/>
          </a:prstGeom>
          <a:noFill/>
        </p:spPr>
      </p:sp>
      <p:pic>
        <p:nvPicPr>
          <p:cNvPr descr="" id="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5038560" y="2650320"/>
            <a:ext cx="357840" cy="357840"/>
          </a:xfrm>
          <a:prstGeom prst="rect">
            <a:avLst/>
          </a:prstGeom>
        </p:spPr>
      </p:pic>
      <p:pic>
        <p:nvPicPr>
          <p:cNvPr descr="" id="94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5038560" y="2650320"/>
            <a:ext cx="357840" cy="357840"/>
          </a:xfrm>
          <a:prstGeom prst="rect">
            <a:avLst/>
          </a:prstGeom>
        </p:spPr>
      </p:pic>
      <p:pic>
        <p:nvPicPr>
          <p:cNvPr descr="" id="95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503280" y="2232000"/>
            <a:ext cx="3958560" cy="3957840"/>
          </a:xfrm>
          <a:prstGeom prst="rect">
            <a:avLst/>
          </a:prstGeom>
        </p:spPr>
      </p:pic>
      <p:pic>
        <p:nvPicPr>
          <p:cNvPr descr="" id="96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5184000" y="1625400"/>
            <a:ext cx="4605840" cy="2980440"/>
          </a:xfrm>
          <a:prstGeom prst="rect">
            <a:avLst/>
          </a:prstGeom>
        </p:spPr>
      </p:pic>
      <p:pic>
        <p:nvPicPr>
          <p:cNvPr descr="" id="97" name=""/>
          <p:cNvPicPr/>
          <p:nvPr/>
        </p:nvPicPr>
        <p:blipFill>
          <a:blip r:embed="rId5"/>
          <a:stretch>
            <a:fillRect/>
          </a:stretch>
        </p:blipFill>
        <p:spPr>
          <a:xfrm>
            <a:off x="4896000" y="4896000"/>
            <a:ext cx="4893840" cy="237384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-1080" y="2520"/>
            <a:ext cx="10077480" cy="7557840"/>
          </a:xfrm>
          <a:prstGeom prst="rect">
            <a:avLst/>
          </a:prstGeom>
        </p:spPr>
      </p:pic>
    </p:spTree>
  </p:cSld>
  <p:timing>
    <p:tnLst>
      <p:par>
        <p:cTn dur="indefinite" id="3" nodeType="tmRoot" restart="never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66560" y="353160"/>
            <a:ext cx="9139320" cy="685332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948200" y="3521160"/>
            <a:ext cx="176400" cy="517680"/>
          </a:xfrm>
          <a:prstGeom prst="rect">
            <a:avLst/>
          </a:prstGeom>
          <a:noFill/>
        </p:spPr>
        <p:txBody>
          <a:bodyPr bIns="45000" lIns="90000" rIns="90000" tIns="45000" wrap="none"/>
          <a:p>
            <a:endParaRPr/>
          </a:p>
          <a:p>
            <a:endParaRPr/>
          </a:p>
        </p:txBody>
      </p:sp>
      <p:pic>
        <p:nvPicPr>
          <p:cNvPr descr="" id="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432000" y="432000"/>
            <a:ext cx="9284760" cy="6764760"/>
          </a:xfrm>
          <a:prstGeom prst="rect">
            <a:avLst/>
          </a:prstGeom>
        </p:spPr>
      </p:pic>
      <p:sp>
        <p:nvSpPr>
          <p:cNvPr id="86" name="CustomShape 2"/>
          <p:cNvSpPr/>
          <p:nvPr/>
        </p:nvSpPr>
        <p:spPr>
          <a:xfrm>
            <a:off x="504000" y="301320"/>
            <a:ext cx="9068400" cy="1258200"/>
          </a:xfrm>
          <a:prstGeom prst="rect">
            <a:avLst/>
          </a:prstGeom>
          <a:noFill/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