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4.jpeg" ContentType="image/jpeg"/>
  <Override PartName="/ppt/media/image8.jpeg" ContentType="image/jpeg"/>
  <Override PartName="/ppt/media/image12.jpeg" ContentType="image/jpeg"/>
  <Override PartName="/ppt/media/image5.jpeg" ContentType="image/jpeg"/>
  <Override PartName="/ppt/media/image9.jpeg" ContentType="image/jpeg"/>
  <Override PartName="/ppt/media/image2.png" ContentType="image/png"/>
  <Override PartName="/ppt/media/image6.jpeg" ContentType="image/jpeg"/>
  <Override PartName="/ppt/media/image10.jpeg" ContentType="image/jpeg"/>
  <Override PartName="/ppt/media/image3.jpeg" ContentType="image/jpeg"/>
  <Override PartName="/ppt/media/image1.png" ContentType="image/png"/>
  <Override PartName="/ppt/media/image7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uk-UA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uk-UA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3549747-764F-491D-87B6-CADF88F111E6}" type="slidenum">
              <a:rPr lang="uk-UA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344160"/>
            <a:ext cx="9918000" cy="68760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26640"/>
            <a:ext cx="9918000" cy="68760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26640"/>
            <a:ext cx="9918000" cy="68760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26640"/>
            <a:ext cx="9918000" cy="68760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560" y="592560"/>
            <a:ext cx="9918000" cy="68760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