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4.png" ContentType="image/pn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5.png" ContentType="image/png"/>
  <Override PartName="/ppt/media/image10.jpeg" ContentType="image/jpeg"/>
  <Override PartName="/ppt/media/image8.jpeg" ContentType="image/jpeg"/>
  <Override PartName="/ppt/media/image1.png" ContentType="image/png"/>
  <Override PartName="/ppt/media/image7.jpeg" ContentType="image/jpeg"/>
  <Override PartName="/ppt/media/image6.jpeg" ContentType="image/jpeg"/>
  <Override PartName="/ppt/media/image2.png" ContentType="image/png"/>
  <Override PartName="/ppt/media/image19.jpeg" ContentType="image/jpeg"/>
  <Override PartName="/ppt/media/image18.jpeg" ContentType="image/jpeg"/>
  <Override PartName="/ppt/media/image26.jpeg" ContentType="image/jpeg"/>
  <Override PartName="/ppt/media/image17.jpeg" ContentType="image/jpeg"/>
  <Override PartName="/ppt/media/image3.png" ContentType="image/png"/>
  <Override PartName="/ppt/media/image25.jpeg" ContentType="image/jpeg"/>
  <Override PartName="/ppt/media/image16.jpeg" ContentType="image/jpeg"/>
  <Override PartName="/ppt/media/image24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uk-UA" sz="6000"/>
              <a:t>КАЗКОТЕРАПІЯ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1440000"/>
            <a:ext cx="9791640" cy="604764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0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0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1129320"/>
            <a:ext cx="10078560" cy="75582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0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960" y="2520"/>
            <a:ext cx="10078560" cy="75582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06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-1008000"/>
            <a:ext cx="9934920" cy="842292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273240"/>
            <a:ext cx="10078560" cy="75582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10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1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1695240"/>
            <a:ext cx="10078560" cy="75582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13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1129320"/>
            <a:ext cx="10078560" cy="75582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16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1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1129320"/>
            <a:ext cx="10078560" cy="75582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 rot="21525000">
            <a:off x="504000" y="299880"/>
            <a:ext cx="9070560" cy="1261080"/>
          </a:xfrm>
          <a:prstGeom prst="rect">
            <a:avLst/>
          </a:prstGeom>
          <a:noFill/>
        </p:spPr>
      </p:sp>
      <p:sp>
        <p:nvSpPr>
          <p:cNvPr id="119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2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90800" cy="741492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22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2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92320"/>
            <a:ext cx="10078560" cy="755820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25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2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273600"/>
            <a:ext cx="10078560" cy="75582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76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640" y="16560"/>
            <a:ext cx="10078560" cy="75582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2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2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273600"/>
            <a:ext cx="10078560" cy="755820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31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273600"/>
            <a:ext cx="10078560" cy="755820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134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13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839520"/>
            <a:ext cx="10078560" cy="83984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79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20"/>
            <a:ext cx="10078560" cy="75582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82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20"/>
            <a:ext cx="10078560" cy="75582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85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8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92320"/>
            <a:ext cx="10078560" cy="75582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8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92320"/>
            <a:ext cx="10078560" cy="75582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91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20"/>
            <a:ext cx="10078560" cy="75582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94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2520"/>
            <a:ext cx="10078560" cy="75582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</p:spPr>
      </p:sp>
      <p:sp>
        <p:nvSpPr>
          <p:cNvPr id="97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</p:spPr>
      </p:sp>
      <p:pic>
        <p:nvPicPr>
          <p:cNvPr descr="" id="9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" y="-1129320"/>
            <a:ext cx="10078560" cy="75582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