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8" r:id="rId11"/>
    <p:sldId id="263" r:id="rId12"/>
    <p:sldId id="269" r:id="rId13"/>
    <p:sldId id="270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90" r:id="rId30"/>
    <p:sldId id="283" r:id="rId31"/>
    <p:sldId id="284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A5DE-B9A2-40E1-A978-18E0E78BD584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1074-9028-4430-A994-436164A5F9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81074-9028-4430-A994-436164A5F9D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759BF-0F0E-4EE0-AE5C-2821C782DF09}" type="datetimeFigureOut">
              <a:rPr lang="ru-RU" smtClean="0"/>
              <a:t>05.01.2007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5C160-FE67-4633-A082-788A548AE03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705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43174" y="21429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Катерина Білокур</a:t>
            </a:r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928670"/>
            <a:ext cx="3500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Дата народження: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листопада      (7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1900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Місце народження: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Богданівка, Пирятинський повіт, Полтавська  губернія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Дата смерті: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червня 1961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Місце смерті: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Яготин, Київська область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Національність: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українка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Громадянство: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СРСР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Жанр: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живопис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Напрямок: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народний декоративний живопис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І от — у </a:t>
            </a:r>
            <a:r>
              <a:rPr lang="ru-RU" sz="1800" dirty="0" err="1" smtClean="0">
                <a:latin typeface="Times New Roman" pitchFamily="18" charset="0"/>
              </a:rPr>
              <a:t>Богданівку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приїжджає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Володимир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Хитько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очолював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тоді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художньо-методичну</a:t>
            </a:r>
            <a:r>
              <a:rPr lang="ru-RU" sz="1800" dirty="0" smtClean="0">
                <a:latin typeface="Times New Roman" pitchFamily="18" charset="0"/>
              </a:rPr>
              <a:t> раду </a:t>
            </a:r>
            <a:r>
              <a:rPr lang="ru-RU" sz="1800" dirty="0" err="1" smtClean="0">
                <a:latin typeface="Times New Roman" pitchFamily="18" charset="0"/>
              </a:rPr>
              <a:t>обласного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Будинку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народної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творчості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Він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приголомшений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декілька</a:t>
            </a:r>
            <a:r>
              <a:rPr lang="ru-RU" sz="1800" dirty="0" smtClean="0">
                <a:latin typeface="Times New Roman" pitchFamily="18" charset="0"/>
              </a:rPr>
              <a:t> картин </a:t>
            </a:r>
            <a:r>
              <a:rPr lang="ru-RU" sz="1800" dirty="0" err="1" smtClean="0">
                <a:latin typeface="Times New Roman" pitchFamily="18" charset="0"/>
              </a:rPr>
              <a:t>забирає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собою в Полтаву, </a:t>
            </a:r>
            <a:r>
              <a:rPr lang="ru-RU" sz="1800" dirty="0" err="1" smtClean="0">
                <a:latin typeface="Times New Roman" pitchFamily="18" charset="0"/>
              </a:rPr>
              <a:t>показує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колезі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другу, художнику </a:t>
            </a:r>
            <a:r>
              <a:rPr lang="ru-RU" sz="1800" dirty="0" err="1" smtClean="0">
                <a:latin typeface="Times New Roman" pitchFamily="18" charset="0"/>
              </a:rPr>
              <a:t>Матвієві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Донцову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Рішення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однозначне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негайно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влаштувати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виставку</a:t>
            </a:r>
            <a:r>
              <a:rPr lang="ru-RU" sz="1800" dirty="0" smtClean="0">
                <a:latin typeface="Times New Roman" pitchFamily="18" charset="0"/>
              </a:rPr>
              <a:t>. І в 1940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Полтавському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будинку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народної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творчості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відкривається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персональна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виставка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художниці-самоучки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Богданівки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Катрі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Виставка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складалася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лише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11 картин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 </a:t>
            </a:r>
            <a:r>
              <a:rPr lang="ru-RU" sz="1800" dirty="0" err="1" smtClean="0">
                <a:latin typeface="Times New Roman" pitchFamily="18" charset="0"/>
              </a:rPr>
              <a:t>Успіх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величезний</a:t>
            </a:r>
            <a:r>
              <a:rPr lang="ru-RU" sz="1800" dirty="0" smtClean="0">
                <a:latin typeface="Times New Roman" pitchFamily="18" charset="0"/>
              </a:rPr>
              <a:t>. Катерину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преміюють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поїздкою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Москви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супроводжує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Володимир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Хитько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Художниця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відвідує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Третьяковську</a:t>
            </a:r>
            <a:r>
              <a:rPr lang="ru-RU" sz="1800" dirty="0" smtClean="0">
                <a:latin typeface="Times New Roman" pitchFamily="18" charset="0"/>
              </a:rPr>
              <a:t> галерею, </a:t>
            </a:r>
            <a:r>
              <a:rPr lang="ru-RU" sz="1800" dirty="0" err="1" smtClean="0">
                <a:latin typeface="Times New Roman" pitchFamily="18" charset="0"/>
              </a:rPr>
              <a:t>Пушкінський</a:t>
            </a:r>
            <a:r>
              <a:rPr lang="ru-RU" sz="1800" dirty="0" smtClean="0">
                <a:latin typeface="Times New Roman" pitchFamily="18" charset="0"/>
              </a:rPr>
              <a:t> музей, музей </a:t>
            </a:r>
            <a:r>
              <a:rPr lang="ru-RU" sz="1800" dirty="0" err="1" smtClean="0">
                <a:latin typeface="Times New Roman" pitchFamily="18" charset="0"/>
              </a:rPr>
              <a:t>Леніна</a:t>
            </a:r>
            <a:r>
              <a:rPr lang="ru-RU" sz="1800" dirty="0" smtClean="0">
                <a:latin typeface="Times New Roman" pitchFamily="18" charset="0"/>
              </a:rPr>
              <a:t>. Головне </a:t>
            </a:r>
            <a:r>
              <a:rPr lang="ru-RU" sz="1800" dirty="0" err="1" smtClean="0">
                <a:latin typeface="Times New Roman" pitchFamily="18" charset="0"/>
              </a:rPr>
              <a:t>враження</a:t>
            </a:r>
            <a:r>
              <a:rPr lang="ru-RU" sz="1800" dirty="0" smtClean="0">
                <a:latin typeface="Times New Roman" pitchFamily="18" charset="0"/>
              </a:rPr>
              <a:t> — «</a:t>
            </a:r>
            <a:r>
              <a:rPr lang="ru-RU" sz="1800" dirty="0" err="1" smtClean="0">
                <a:latin typeface="Times New Roman" pitchFamily="18" charset="0"/>
              </a:rPr>
              <a:t>малі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голландці</a:t>
            </a:r>
            <a:r>
              <a:rPr lang="ru-RU" sz="1800" dirty="0" smtClean="0">
                <a:latin typeface="Times New Roman" pitchFamily="18" charset="0"/>
              </a:rPr>
              <a:t>», художники-передвижники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французькі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імпресіоністи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Втім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відомі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Катрю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одночасно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захопили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приголомшили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Якийсь</a:t>
            </a:r>
            <a:r>
              <a:rPr lang="ru-RU" sz="1800" dirty="0" smtClean="0">
                <a:latin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</a:rPr>
              <a:t> вона </a:t>
            </a:r>
            <a:r>
              <a:rPr lang="ru-RU" sz="1800" dirty="0" err="1" smtClean="0">
                <a:latin typeface="Times New Roman" pitchFamily="18" charset="0"/>
              </a:rPr>
              <a:t>навіть</a:t>
            </a:r>
            <a:r>
              <a:rPr lang="ru-RU" sz="1800" dirty="0" smtClean="0">
                <a:latin typeface="Times New Roman" pitchFamily="18" charset="0"/>
              </a:rPr>
              <a:t> не могла </a:t>
            </a:r>
            <a:r>
              <a:rPr lang="ru-RU" sz="1800" dirty="0" err="1" smtClean="0">
                <a:latin typeface="Times New Roman" pitchFamily="18" charset="0"/>
              </a:rPr>
              <a:t>працювати</a:t>
            </a:r>
            <a:r>
              <a:rPr lang="ru-RU" sz="1800" dirty="0" smtClean="0">
                <a:latin typeface="Times New Roman" pitchFamily="18" charset="0"/>
              </a:rPr>
              <a:t>: «</a:t>
            </a:r>
            <a:r>
              <a:rPr lang="ru-RU" sz="1800" dirty="0" err="1" smtClean="0">
                <a:latin typeface="Times New Roman" pitchFamily="18" charset="0"/>
              </a:rPr>
              <a:t>Куди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мені</a:t>
            </a:r>
            <a:r>
              <a:rPr lang="ru-RU" sz="1800" dirty="0" smtClean="0">
                <a:latin typeface="Times New Roman" pitchFamily="18" charset="0"/>
              </a:rPr>
              <a:t> бути художницею? Я — </a:t>
            </a:r>
            <a:r>
              <a:rPr lang="ru-RU" sz="1800" dirty="0" err="1" smtClean="0">
                <a:latin typeface="Times New Roman" pitchFamily="18" charset="0"/>
              </a:rPr>
              <a:t>ніщо</a:t>
            </a:r>
            <a:r>
              <a:rPr lang="ru-RU" sz="1800" dirty="0" smtClean="0">
                <a:latin typeface="Times New Roman" pitchFamily="18" charset="0"/>
              </a:rPr>
              <a:t>! Моя </a:t>
            </a:r>
            <a:r>
              <a:rPr lang="ru-RU" sz="1800" dirty="0" err="1" smtClean="0">
                <a:latin typeface="Times New Roman" pitchFamily="18" charset="0"/>
              </a:rPr>
              <a:t>мазанина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нікудишня</a:t>
            </a:r>
            <a:r>
              <a:rPr lang="ru-RU" sz="1800" dirty="0" smtClean="0">
                <a:latin typeface="Times New Roman" pitchFamily="18" charset="0"/>
              </a:rPr>
              <a:t>! Я там </a:t>
            </a:r>
            <a:r>
              <a:rPr lang="ru-RU" sz="1800" dirty="0" err="1" smtClean="0">
                <a:latin typeface="Times New Roman" pitchFamily="18" charset="0"/>
              </a:rPr>
              <a:t>таке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бачила</a:t>
            </a:r>
            <a:r>
              <a:rPr lang="ru-RU" sz="1800" dirty="0" smtClean="0">
                <a:latin typeface="Times New Roman" pitchFamily="18" charset="0"/>
              </a:rPr>
              <a:t>! Усе </a:t>
            </a:r>
            <a:r>
              <a:rPr lang="ru-RU" sz="1800" dirty="0" err="1" smtClean="0">
                <a:latin typeface="Times New Roman" pitchFamily="18" charset="0"/>
              </a:rPr>
              <a:t>таке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чудове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недосяжне</a:t>
            </a:r>
            <a:r>
              <a:rPr lang="ru-RU" sz="1800" dirty="0" smtClean="0">
                <a:latin typeface="Times New Roman" pitchFamily="18" charset="0"/>
              </a:rPr>
              <a:t> для мене! </a:t>
            </a:r>
            <a:r>
              <a:rPr lang="ru-RU" sz="1800" dirty="0" err="1" smtClean="0">
                <a:latin typeface="Times New Roman" pitchFamily="18" charset="0"/>
              </a:rPr>
              <a:t>Куди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мені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дурній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сільській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дівці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думати</a:t>
            </a:r>
            <a:r>
              <a:rPr lang="ru-RU" sz="1800" dirty="0" smtClean="0">
                <a:latin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</a:rPr>
              <a:t>якусь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умілість</a:t>
            </a:r>
            <a:r>
              <a:rPr lang="ru-RU" sz="1800" dirty="0" smtClean="0">
                <a:latin typeface="Times New Roman" pitchFamily="18" charset="0"/>
              </a:rPr>
              <a:t>! І </a:t>
            </a:r>
            <a:r>
              <a:rPr lang="ru-RU" sz="1800" dirty="0" err="1" smtClean="0">
                <a:latin typeface="Times New Roman" pitchFamily="18" charset="0"/>
              </a:rPr>
              <a:t>хіба</a:t>
            </a:r>
            <a:r>
              <a:rPr lang="ru-RU" sz="1800" dirty="0" smtClean="0">
                <a:latin typeface="Times New Roman" pitchFamily="18" charset="0"/>
              </a:rPr>
              <a:t> я </a:t>
            </a:r>
            <a:r>
              <a:rPr lang="ru-RU" sz="1800" dirty="0" err="1" smtClean="0">
                <a:latin typeface="Times New Roman" pitchFamily="18" charset="0"/>
              </a:rPr>
              <a:t>можу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щось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путнє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робити</a:t>
            </a:r>
            <a:r>
              <a:rPr lang="ru-RU" sz="1800" dirty="0" smtClean="0">
                <a:latin typeface="Times New Roman" pitchFamily="18" charset="0"/>
              </a:rPr>
              <a:t>?!». Але </a:t>
            </a:r>
            <a:r>
              <a:rPr lang="ru-RU" sz="1800" dirty="0" err="1" smtClean="0">
                <a:latin typeface="Times New Roman" pitchFamily="18" charset="0"/>
              </a:rPr>
              <a:t>заспокоївшись</a:t>
            </a:r>
            <a:r>
              <a:rPr lang="ru-RU" sz="1800" dirty="0" smtClean="0">
                <a:latin typeface="Times New Roman" pitchFamily="18" charset="0"/>
              </a:rPr>
              <a:t>, вона </a:t>
            </a:r>
            <a:r>
              <a:rPr lang="ru-RU" sz="1800" dirty="0" err="1" smtClean="0">
                <a:latin typeface="Times New Roman" pitchFamily="18" charset="0"/>
              </a:rPr>
              <a:t>знову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знову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пише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писати</a:t>
            </a:r>
            <a:r>
              <a:rPr lang="ru-RU" sz="1800" dirty="0" smtClean="0">
                <a:latin typeface="Times New Roman" pitchFamily="18" charset="0"/>
              </a:rPr>
              <a:t>, тому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краще</a:t>
            </a:r>
            <a:r>
              <a:rPr lang="ru-RU" sz="1800" dirty="0" smtClean="0">
                <a:latin typeface="Times New Roman" pitchFamily="18" charset="0"/>
              </a:rPr>
              <a:t> за них </a:t>
            </a:r>
            <a:r>
              <a:rPr lang="ru-RU" sz="1800" dirty="0" err="1" smtClean="0">
                <a:latin typeface="Times New Roman" pitchFamily="18" charset="0"/>
              </a:rPr>
              <a:t>немає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нічого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світі</a:t>
            </a:r>
            <a:r>
              <a:rPr lang="ru-RU" sz="1800" dirty="0" smtClean="0">
                <a:latin typeface="Times New Roman" pitchFamily="18" charset="0"/>
              </a:rPr>
              <a:t>. У 1941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Катря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створює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Польові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».</a:t>
            </a: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Творчість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    </a:t>
            </a:r>
            <a:r>
              <a:rPr lang="ru-RU" sz="1800" dirty="0" err="1" smtClean="0">
                <a:latin typeface="Times New Roman" pitchFamily="18" charset="0"/>
              </a:rPr>
              <a:t>Потім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— </a:t>
            </a:r>
            <a:r>
              <a:rPr lang="ru-RU" sz="1800" dirty="0" err="1" smtClean="0">
                <a:latin typeface="Times New Roman" pitchFamily="18" charset="0"/>
              </a:rPr>
              <a:t>війна</a:t>
            </a:r>
            <a:r>
              <a:rPr lang="ru-RU" sz="1800" dirty="0" smtClean="0">
                <a:latin typeface="Times New Roman" pitchFamily="18" charset="0"/>
              </a:rPr>
              <a:t>. А в 1944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Богданівку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приїжджає</a:t>
            </a:r>
            <a:r>
              <a:rPr lang="ru-RU" sz="1800" dirty="0" smtClean="0">
                <a:latin typeface="Times New Roman" pitchFamily="18" charset="0"/>
              </a:rPr>
              <a:t> директор Державного музею </a:t>
            </a:r>
            <a:r>
              <a:rPr lang="ru-RU" sz="1800" dirty="0" err="1" smtClean="0">
                <a:latin typeface="Times New Roman" pitchFamily="18" charset="0"/>
              </a:rPr>
              <a:t>українського</a:t>
            </a:r>
            <a:r>
              <a:rPr lang="ru-RU" sz="1800" dirty="0" smtClean="0">
                <a:latin typeface="Times New Roman" pitchFamily="18" charset="0"/>
              </a:rPr>
              <a:t> народного декоративного </a:t>
            </a:r>
            <a:r>
              <a:rPr lang="ru-RU" sz="1800" dirty="0" err="1" smtClean="0">
                <a:latin typeface="Times New Roman" pitchFamily="18" charset="0"/>
              </a:rPr>
              <a:t>мистецтва</a:t>
            </a:r>
            <a:r>
              <a:rPr lang="ru-RU" sz="1800" dirty="0" smtClean="0">
                <a:latin typeface="Times New Roman" pitchFamily="18" charset="0"/>
              </a:rPr>
              <a:t> Василь </a:t>
            </a:r>
            <a:r>
              <a:rPr lang="ru-RU" sz="1800" dirty="0" err="1" smtClean="0">
                <a:latin typeface="Times New Roman" pitchFamily="18" charset="0"/>
              </a:rPr>
              <a:t>Нагай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запропонувати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виставку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закупити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картини</a:t>
            </a:r>
            <a:r>
              <a:rPr lang="ru-RU" sz="1800" dirty="0" smtClean="0">
                <a:latin typeface="Times New Roman" pitchFamily="18" charset="0"/>
              </a:rPr>
              <a:t>. До </a:t>
            </a:r>
            <a:r>
              <a:rPr lang="ru-RU" sz="1800" dirty="0" err="1" smtClean="0">
                <a:latin typeface="Times New Roman" pitchFamily="18" charset="0"/>
              </a:rPr>
              <a:t>речі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саме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стараннями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цієї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людини</a:t>
            </a:r>
            <a:r>
              <a:rPr lang="ru-RU" sz="1800" dirty="0" smtClean="0">
                <a:latin typeface="Times New Roman" pitchFamily="18" charset="0"/>
              </a:rPr>
              <a:t> Музей </a:t>
            </a:r>
            <a:r>
              <a:rPr lang="ru-RU" sz="1800" dirty="0" err="1" smtClean="0">
                <a:latin typeface="Times New Roman" pitchFamily="18" charset="0"/>
              </a:rPr>
              <a:t>українського</a:t>
            </a:r>
            <a:r>
              <a:rPr lang="ru-RU" sz="1800" dirty="0" smtClean="0">
                <a:latin typeface="Times New Roman" pitchFamily="18" charset="0"/>
              </a:rPr>
              <a:t> народного декоративного </a:t>
            </a:r>
            <a:r>
              <a:rPr lang="ru-RU" sz="1800" dirty="0" err="1" smtClean="0">
                <a:latin typeface="Times New Roman" pitchFamily="18" charset="0"/>
              </a:rPr>
              <a:t>мистецтва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найкращу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колекцію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робіт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Катрі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     Одну </a:t>
            </a:r>
            <a:r>
              <a:rPr lang="ru-RU" sz="1800" dirty="0" smtClean="0">
                <a:latin typeface="Times New Roman" pitchFamily="18" charset="0"/>
              </a:rPr>
              <a:t>за одною </a:t>
            </a:r>
            <a:r>
              <a:rPr lang="ru-RU" sz="1800" dirty="0" err="1" smtClean="0">
                <a:latin typeface="Times New Roman" pitchFamily="18" charset="0"/>
              </a:rPr>
              <a:t>створює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художниця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прославлені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картини</a:t>
            </a:r>
            <a:r>
              <a:rPr lang="ru-RU" sz="1800" dirty="0" smtClean="0">
                <a:latin typeface="Times New Roman" pitchFamily="18" charset="0"/>
              </a:rPr>
              <a:t> — «</a:t>
            </a:r>
            <a:r>
              <a:rPr lang="ru-RU" sz="1800" dirty="0" err="1" smtClean="0">
                <a:latin typeface="Times New Roman" pitchFamily="18" charset="0"/>
              </a:rPr>
              <a:t>Декоративні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» (1945), «</a:t>
            </a:r>
            <a:r>
              <a:rPr lang="ru-RU" sz="1800" dirty="0" err="1" smtClean="0">
                <a:latin typeface="Times New Roman" pitchFamily="18" charset="0"/>
              </a:rPr>
              <a:t>Привіт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врожаю</a:t>
            </a:r>
            <a:r>
              <a:rPr lang="ru-RU" sz="1800" dirty="0" smtClean="0">
                <a:latin typeface="Times New Roman" pitchFamily="18" charset="0"/>
              </a:rPr>
              <a:t>» (1946), «</a:t>
            </a:r>
            <a:r>
              <a:rPr lang="ru-RU" sz="1800" dirty="0" err="1" smtClean="0">
                <a:latin typeface="Times New Roman" pitchFamily="18" charset="0"/>
              </a:rPr>
              <a:t>Колгоспне</a:t>
            </a:r>
            <a:r>
              <a:rPr lang="ru-RU" sz="1800" dirty="0" smtClean="0">
                <a:latin typeface="Times New Roman" pitchFamily="18" charset="0"/>
              </a:rPr>
              <a:t> поле» (1948—1949), «</a:t>
            </a:r>
            <a:r>
              <a:rPr lang="ru-RU" sz="1800" dirty="0" err="1" smtClean="0">
                <a:latin typeface="Times New Roman" pitchFamily="18" charset="0"/>
              </a:rPr>
              <a:t>Цар</a:t>
            </a:r>
            <a:r>
              <a:rPr lang="ru-RU" sz="1800" dirty="0" smtClean="0">
                <a:latin typeface="Times New Roman" pitchFamily="18" charset="0"/>
              </a:rPr>
              <a:t> Колос» (1949), «</a:t>
            </a:r>
            <a:r>
              <a:rPr lang="ru-RU" sz="1800" dirty="0" err="1" smtClean="0">
                <a:latin typeface="Times New Roman" pitchFamily="18" charset="0"/>
              </a:rPr>
              <a:t>Сніданок</a:t>
            </a:r>
            <a:r>
              <a:rPr lang="ru-RU" sz="1800" dirty="0" smtClean="0">
                <a:latin typeface="Times New Roman" pitchFamily="18" charset="0"/>
              </a:rPr>
              <a:t>» («</a:t>
            </a:r>
            <a:r>
              <a:rPr lang="ru-RU" sz="1800" dirty="0" err="1" smtClean="0">
                <a:latin typeface="Times New Roman" pitchFamily="18" charset="0"/>
              </a:rPr>
              <a:t>Снідання</a:t>
            </a:r>
            <a:r>
              <a:rPr lang="ru-RU" sz="1800" dirty="0" smtClean="0">
                <a:latin typeface="Times New Roman" pitchFamily="18" charset="0"/>
              </a:rPr>
              <a:t>») (1950), «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берізка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ввечері</a:t>
            </a:r>
            <a:r>
              <a:rPr lang="ru-RU" sz="1800" dirty="0" smtClean="0">
                <a:latin typeface="Times New Roman" pitchFamily="18" charset="0"/>
              </a:rPr>
              <a:t>» (1950), «Кавун, </a:t>
            </a:r>
            <a:r>
              <a:rPr lang="ru-RU" sz="1800" dirty="0" err="1" smtClean="0">
                <a:latin typeface="Times New Roman" pitchFamily="18" charset="0"/>
              </a:rPr>
              <a:t>морква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» (1951), «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виноград» (1953—1958), «У </a:t>
            </a:r>
            <a:r>
              <a:rPr lang="ru-RU" sz="1800" dirty="0" err="1" smtClean="0">
                <a:latin typeface="Times New Roman" pitchFamily="18" charset="0"/>
              </a:rPr>
              <a:t>Богданівці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Загреблі</a:t>
            </a:r>
            <a:r>
              <a:rPr lang="ru-RU" sz="1800" dirty="0" smtClean="0">
                <a:latin typeface="Times New Roman" pitchFamily="18" charset="0"/>
              </a:rPr>
              <a:t>» (1955), «Хата в </a:t>
            </a:r>
            <a:r>
              <a:rPr lang="ru-RU" sz="1800" dirty="0" err="1" smtClean="0">
                <a:latin typeface="Times New Roman" pitchFamily="18" charset="0"/>
              </a:rPr>
              <a:t>Богданівці</a:t>
            </a:r>
            <a:r>
              <a:rPr lang="ru-RU" sz="1800" dirty="0" smtClean="0">
                <a:latin typeface="Times New Roman" pitchFamily="18" charset="0"/>
              </a:rPr>
              <a:t>» (1955), «</a:t>
            </a:r>
            <a:r>
              <a:rPr lang="ru-RU" sz="1800" dirty="0" err="1" smtClean="0">
                <a:latin typeface="Times New Roman" pitchFamily="18" charset="0"/>
              </a:rPr>
              <a:t>Георгіни</a:t>
            </a:r>
            <a:r>
              <a:rPr lang="ru-RU" sz="1800" dirty="0" smtClean="0">
                <a:latin typeface="Times New Roman" pitchFamily="18" charset="0"/>
              </a:rPr>
              <a:t>» (1957), «</a:t>
            </a:r>
            <a:r>
              <a:rPr lang="ru-RU" sz="1800" dirty="0" err="1" smtClean="0">
                <a:latin typeface="Times New Roman" pitchFamily="18" charset="0"/>
              </a:rPr>
              <a:t>Півонії</a:t>
            </a:r>
            <a:r>
              <a:rPr lang="ru-RU" sz="1800" dirty="0" smtClean="0">
                <a:latin typeface="Times New Roman" pitchFamily="18" charset="0"/>
              </a:rPr>
              <a:t>» (1958), «Натюрморт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колосками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глечиком</a:t>
            </a:r>
            <a:r>
              <a:rPr lang="ru-RU" sz="1800" dirty="0" smtClean="0">
                <a:latin typeface="Times New Roman" pitchFamily="18" charset="0"/>
              </a:rPr>
              <a:t>» (1958—1959), «Букет </a:t>
            </a:r>
            <a:r>
              <a:rPr lang="ru-RU" sz="1800" dirty="0" err="1" smtClean="0">
                <a:latin typeface="Times New Roman" pitchFamily="18" charset="0"/>
              </a:rPr>
              <a:t>цвітів</a:t>
            </a:r>
            <a:r>
              <a:rPr lang="ru-RU" sz="1800" dirty="0" smtClean="0">
                <a:latin typeface="Times New Roman" pitchFamily="18" charset="0"/>
              </a:rPr>
              <a:t>» (1959)…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 писала </a:t>
            </a:r>
            <a:r>
              <a:rPr lang="ru-RU" sz="1800" dirty="0" err="1" smtClean="0">
                <a:latin typeface="Times New Roman" pitchFamily="18" charset="0"/>
              </a:rPr>
              <a:t>завжди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живі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натури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нерідко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поєднуючи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одній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весняні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осінні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така</a:t>
            </a:r>
            <a:r>
              <a:rPr lang="ru-RU" sz="1800" dirty="0" smtClean="0">
                <a:latin typeface="Times New Roman" pitchFamily="18" charset="0"/>
              </a:rPr>
              <a:t> картина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створювалася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природно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весни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осені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Працювала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самозабутньо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поспішаючи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Шість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жоржин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картині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Колгоспне</a:t>
            </a:r>
            <a:r>
              <a:rPr lang="ru-RU" sz="1800" dirty="0" smtClean="0">
                <a:latin typeface="Times New Roman" pitchFamily="18" charset="0"/>
              </a:rPr>
              <a:t> поле» </a:t>
            </a:r>
            <a:r>
              <a:rPr lang="ru-RU" sz="1800" dirty="0" err="1" smtClean="0">
                <a:latin typeface="Times New Roman" pitchFamily="18" charset="0"/>
              </a:rPr>
              <a:t>малювала</a:t>
            </a:r>
            <a:r>
              <a:rPr lang="ru-RU" sz="1800" dirty="0" smtClean="0">
                <a:latin typeface="Times New Roman" pitchFamily="18" charset="0"/>
              </a:rPr>
              <a:t> три </a:t>
            </a:r>
            <a:r>
              <a:rPr lang="ru-RU" sz="1800" dirty="0" err="1" smtClean="0">
                <a:latin typeface="Times New Roman" pitchFamily="18" charset="0"/>
              </a:rPr>
              <a:t>тижні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проте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залишилася</a:t>
            </a:r>
            <a:r>
              <a:rPr lang="ru-RU" sz="1800" dirty="0" smtClean="0">
                <a:latin typeface="Times New Roman" pitchFamily="18" charset="0"/>
              </a:rPr>
              <a:t> ними </a:t>
            </a:r>
            <a:r>
              <a:rPr lang="ru-RU" sz="1800" dirty="0" err="1" smtClean="0">
                <a:latin typeface="Times New Roman" pitchFamily="18" charset="0"/>
              </a:rPr>
              <a:t>задоволена</a:t>
            </a:r>
            <a:r>
              <a:rPr lang="ru-RU" sz="1800" dirty="0" smtClean="0">
                <a:latin typeface="Times New Roman" pitchFamily="18" charset="0"/>
              </a:rPr>
              <a:t>. Любила, </a:t>
            </a:r>
            <a:r>
              <a:rPr lang="ru-RU" sz="1800" dirty="0" err="1" smtClean="0">
                <a:latin typeface="Times New Roman" pitchFamily="18" charset="0"/>
              </a:rPr>
              <a:t>малювала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оспівувала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передусім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тільки</a:t>
            </a:r>
            <a:r>
              <a:rPr lang="ru-RU" sz="1800" dirty="0" smtClean="0">
                <a:latin typeface="Times New Roman" pitchFamily="18" charset="0"/>
              </a:rPr>
              <a:t>.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— автор </a:t>
            </a:r>
            <a:r>
              <a:rPr lang="ru-RU" sz="1800" dirty="0" err="1" smtClean="0">
                <a:latin typeface="Times New Roman" pitchFamily="18" charset="0"/>
              </a:rPr>
              <a:t>пейзажів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портретів</a:t>
            </a:r>
            <a:r>
              <a:rPr lang="ru-RU" sz="1800" dirty="0" smtClean="0">
                <a:latin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</a:rPr>
              <a:t>наскільки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зрозуміло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придатна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унікальної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творчості</a:t>
            </a:r>
            <a:r>
              <a:rPr lang="ru-RU" sz="1800" dirty="0" smtClean="0">
                <a:latin typeface="Times New Roman" pitchFamily="18" charset="0"/>
              </a:rPr>
              <a:t> стара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жорстка</a:t>
            </a:r>
            <a:r>
              <a:rPr lang="ru-RU" sz="1800" dirty="0" smtClean="0">
                <a:latin typeface="Times New Roman" pitchFamily="18" charset="0"/>
              </a:rPr>
              <a:t> система </a:t>
            </a:r>
            <a:r>
              <a:rPr lang="ru-RU" sz="1800" dirty="0" err="1" smtClean="0">
                <a:latin typeface="Times New Roman" pitchFamily="18" charset="0"/>
              </a:rPr>
              <a:t>жанрів</a:t>
            </a:r>
            <a:r>
              <a:rPr lang="ru-RU" sz="1800" dirty="0" smtClean="0">
                <a:latin typeface="Times New Roman" pitchFamily="18" charset="0"/>
              </a:rPr>
              <a:t>). </a:t>
            </a:r>
            <a:r>
              <a:rPr lang="ru-RU" sz="1800" dirty="0" err="1" smtClean="0">
                <a:latin typeface="Times New Roman" pitchFamily="18" charset="0"/>
              </a:rPr>
              <a:t>Довго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дуже</a:t>
            </a:r>
            <a:r>
              <a:rPr lang="ru-RU" sz="1800" dirty="0" smtClean="0">
                <a:latin typeface="Times New Roman" pitchFamily="18" charset="0"/>
              </a:rPr>
              <a:t> сильно </a:t>
            </a:r>
            <a:r>
              <a:rPr lang="ru-RU" sz="1800" dirty="0" err="1" smtClean="0">
                <a:latin typeface="Times New Roman" pitchFamily="18" charset="0"/>
              </a:rPr>
              <a:t>хотіла</a:t>
            </a:r>
            <a:r>
              <a:rPr lang="ru-RU" sz="1800" dirty="0" smtClean="0">
                <a:latin typeface="Times New Roman" pitchFamily="18" charset="0"/>
              </a:rPr>
              <a:t> вона </a:t>
            </a:r>
            <a:r>
              <a:rPr lang="ru-RU" sz="1800" dirty="0" err="1" smtClean="0">
                <a:latin typeface="Times New Roman" pitchFamily="18" charset="0"/>
              </a:rPr>
              <a:t>намалювати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картину-казку</a:t>
            </a:r>
            <a:r>
              <a:rPr lang="ru-RU" sz="1800" dirty="0" smtClean="0">
                <a:latin typeface="Times New Roman" pitchFamily="18" charset="0"/>
              </a:rPr>
              <a:t>» — </a:t>
            </a:r>
            <a:r>
              <a:rPr lang="ru-RU" sz="1800" dirty="0" err="1" smtClean="0">
                <a:latin typeface="Times New Roman" pitchFamily="18" charset="0"/>
              </a:rPr>
              <a:t>лелеки</a:t>
            </a:r>
            <a:r>
              <a:rPr lang="ru-RU" sz="1800" dirty="0" smtClean="0">
                <a:latin typeface="Times New Roman" pitchFamily="18" charset="0"/>
              </a:rPr>
              <a:t> принесли </a:t>
            </a:r>
            <a:r>
              <a:rPr lang="ru-RU" sz="1800" dirty="0" err="1" smtClean="0">
                <a:latin typeface="Times New Roman" pitchFamily="18" charset="0"/>
              </a:rPr>
              <a:t>дитинку</a:t>
            </a:r>
            <a:r>
              <a:rPr lang="ru-RU" sz="1800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64360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</a:rPr>
              <a:t>     </a:t>
            </a:r>
            <a:r>
              <a:rPr lang="ru-RU" sz="4500" dirty="0" err="1" smtClean="0">
                <a:latin typeface="Times New Roman" pitchFamily="18" charset="0"/>
              </a:rPr>
              <a:t>Декілька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разів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зверталася</a:t>
            </a:r>
            <a:r>
              <a:rPr lang="ru-RU" sz="4500" dirty="0" smtClean="0">
                <a:latin typeface="Times New Roman" pitchFamily="18" charset="0"/>
              </a:rPr>
              <a:t> вона до </a:t>
            </a:r>
            <a:r>
              <a:rPr lang="ru-RU" sz="4500" dirty="0" err="1" smtClean="0">
                <a:latin typeface="Times New Roman" pitchFamily="18" charset="0"/>
              </a:rPr>
              <a:t>цього</a:t>
            </a:r>
            <a:r>
              <a:rPr lang="ru-RU" sz="4500" dirty="0" smtClean="0">
                <a:latin typeface="Times New Roman" pitchFamily="18" charset="0"/>
              </a:rPr>
              <a:t> сюжету, </a:t>
            </a:r>
            <a:r>
              <a:rPr lang="ru-RU" sz="4500" dirty="0" err="1" smtClean="0">
                <a:latin typeface="Times New Roman" pitchFamily="18" charset="0"/>
              </a:rPr>
              <a:t>але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подив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нерозуміння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оточуючих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що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чекали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від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неї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тільки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нових</a:t>
            </a:r>
            <a:r>
              <a:rPr lang="ru-RU" sz="4500" dirty="0" smtClean="0">
                <a:latin typeface="Times New Roman" pitchFamily="18" charset="0"/>
              </a:rPr>
              <a:t> «</a:t>
            </a:r>
            <a:r>
              <a:rPr lang="ru-RU" sz="4500" dirty="0" err="1" smtClean="0">
                <a:latin typeface="Times New Roman" pitchFamily="18" charset="0"/>
              </a:rPr>
              <a:t>квіткових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композицій</a:t>
            </a:r>
            <a:r>
              <a:rPr lang="ru-RU" sz="4500" dirty="0" smtClean="0">
                <a:latin typeface="Times New Roman" pitchFamily="18" charset="0"/>
              </a:rPr>
              <a:t>», </a:t>
            </a:r>
            <a:r>
              <a:rPr lang="ru-RU" sz="4500" dirty="0" err="1" smtClean="0">
                <a:latin typeface="Times New Roman" pitchFamily="18" charset="0"/>
              </a:rPr>
              <a:t>були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такі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сильні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що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художниця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віднесла</a:t>
            </a:r>
            <a:r>
              <a:rPr lang="ru-RU" sz="4500" dirty="0" smtClean="0">
                <a:latin typeface="Times New Roman" pitchFamily="18" charset="0"/>
              </a:rPr>
              <a:t> «</a:t>
            </a:r>
            <a:r>
              <a:rPr lang="ru-RU" sz="4500" dirty="0" err="1" smtClean="0">
                <a:latin typeface="Times New Roman" pitchFamily="18" charset="0"/>
              </a:rPr>
              <a:t>картину-казку</a:t>
            </a:r>
            <a:r>
              <a:rPr lang="ru-RU" sz="4500" dirty="0" smtClean="0">
                <a:latin typeface="Times New Roman" pitchFamily="18" charset="0"/>
              </a:rPr>
              <a:t>» до </a:t>
            </a:r>
            <a:r>
              <a:rPr lang="ru-RU" sz="4500" dirty="0" err="1" smtClean="0">
                <a:latin typeface="Times New Roman" pitchFamily="18" charset="0"/>
              </a:rPr>
              <a:t>своєї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кімнати-майстерні</a:t>
            </a:r>
            <a:r>
              <a:rPr lang="ru-RU" sz="4500" dirty="0" smtClean="0">
                <a:latin typeface="Times New Roman" pitchFamily="18" charset="0"/>
              </a:rPr>
              <a:t>, де </a:t>
            </a:r>
            <a:r>
              <a:rPr lang="ru-RU" sz="4500" dirty="0" err="1" smtClean="0">
                <a:latin typeface="Times New Roman" pitchFamily="18" charset="0"/>
              </a:rPr>
              <a:t>працювала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куди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нікого</a:t>
            </a:r>
            <a:r>
              <a:rPr lang="ru-RU" sz="4500" dirty="0" smtClean="0">
                <a:latin typeface="Times New Roman" pitchFamily="18" charset="0"/>
              </a:rPr>
              <a:t> не пускала — </a:t>
            </a:r>
            <a:r>
              <a:rPr lang="ru-RU" sz="4500" dirty="0" err="1" smtClean="0">
                <a:latin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ніколи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її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більше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звідти</a:t>
            </a:r>
            <a:r>
              <a:rPr lang="ru-RU" sz="4500" dirty="0" smtClean="0">
                <a:latin typeface="Times New Roman" pitchFamily="18" charset="0"/>
              </a:rPr>
              <a:t> не </a:t>
            </a:r>
            <a:r>
              <a:rPr lang="ru-RU" sz="4500" dirty="0" err="1" smtClean="0">
                <a:latin typeface="Times New Roman" pitchFamily="18" charset="0"/>
              </a:rPr>
              <a:t>виносила</a:t>
            </a:r>
            <a:r>
              <a:rPr lang="ru-RU" sz="4500" dirty="0" smtClean="0">
                <a:latin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</a:rPr>
              <a:t>          «</a:t>
            </a:r>
            <a:r>
              <a:rPr lang="ru-RU" sz="4500" dirty="0" err="1" smtClean="0">
                <a:latin typeface="Times New Roman" pitchFamily="18" charset="0"/>
              </a:rPr>
              <a:t>Офіційна</a:t>
            </a:r>
            <a:r>
              <a:rPr lang="ru-RU" sz="4500" dirty="0" smtClean="0">
                <a:latin typeface="Times New Roman" pitchFamily="18" charset="0"/>
              </a:rPr>
              <a:t>» </a:t>
            </a:r>
            <a:r>
              <a:rPr lang="ru-RU" sz="4500" dirty="0" err="1" smtClean="0">
                <a:latin typeface="Times New Roman" pitchFamily="18" charset="0"/>
              </a:rPr>
              <a:t>повоєнна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біографія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богданівської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художниці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виглядає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цілком</a:t>
            </a:r>
            <a:r>
              <a:rPr lang="ru-RU" sz="4500" dirty="0" smtClean="0">
                <a:latin typeface="Times New Roman" pitchFamily="18" charset="0"/>
              </a:rPr>
              <a:t> благополучно. У 1949 </a:t>
            </a:r>
            <a:r>
              <a:rPr lang="ru-RU" sz="4500" dirty="0" err="1" smtClean="0">
                <a:latin typeface="Times New Roman" pitchFamily="18" charset="0"/>
              </a:rPr>
              <a:t>році</a:t>
            </a:r>
            <a:r>
              <a:rPr lang="ru-RU" sz="4500" dirty="0" smtClean="0">
                <a:latin typeface="Times New Roman" pitchFamily="18" charset="0"/>
              </a:rPr>
              <a:t> вона </a:t>
            </a:r>
            <a:r>
              <a:rPr lang="ru-RU" sz="4500" dirty="0" err="1" smtClean="0">
                <a:latin typeface="Times New Roman" pitchFamily="18" charset="0"/>
              </a:rPr>
              <a:t>була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прийнята</a:t>
            </a:r>
            <a:r>
              <a:rPr lang="ru-RU" sz="4500" dirty="0" smtClean="0">
                <a:latin typeface="Times New Roman" pitchFamily="18" charset="0"/>
              </a:rPr>
              <a:t> до </a:t>
            </a:r>
            <a:r>
              <a:rPr lang="ru-RU" sz="4500" dirty="0" err="1" smtClean="0">
                <a:latin typeface="Times New Roman" pitchFamily="18" charset="0"/>
              </a:rPr>
              <a:t>Спілки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художників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України</a:t>
            </a:r>
            <a:r>
              <a:rPr lang="ru-RU" sz="4500" dirty="0" smtClean="0">
                <a:latin typeface="Times New Roman" pitchFamily="18" charset="0"/>
              </a:rPr>
              <a:t>, у 1951 </a:t>
            </a:r>
            <a:r>
              <a:rPr lang="ru-RU" sz="4500" dirty="0" err="1" smtClean="0">
                <a:latin typeface="Times New Roman" pitchFamily="18" charset="0"/>
              </a:rPr>
              <a:t>році</a:t>
            </a:r>
            <a:r>
              <a:rPr lang="ru-RU" sz="4500" dirty="0" smtClean="0">
                <a:latin typeface="Times New Roman" pitchFamily="18" charset="0"/>
              </a:rPr>
              <a:t> — </a:t>
            </a:r>
            <a:r>
              <a:rPr lang="ru-RU" sz="4500" dirty="0" err="1" smtClean="0">
                <a:latin typeface="Times New Roman" pitchFamily="18" charset="0"/>
              </a:rPr>
              <a:t>нагороджена</a:t>
            </a:r>
            <a:r>
              <a:rPr lang="ru-RU" sz="4500" dirty="0" smtClean="0">
                <a:latin typeface="Times New Roman" pitchFamily="18" charset="0"/>
              </a:rPr>
              <a:t> орденом Знак </a:t>
            </a:r>
            <a:r>
              <a:rPr lang="ru-RU" sz="4500" dirty="0" err="1" smtClean="0">
                <a:latin typeface="Times New Roman" pitchFamily="18" charset="0"/>
              </a:rPr>
              <a:t>Пошани</a:t>
            </a:r>
            <a:r>
              <a:rPr lang="ru-RU" sz="4500" dirty="0" smtClean="0">
                <a:latin typeface="Times New Roman" pitchFamily="18" charset="0"/>
              </a:rPr>
              <a:t>, одержала </a:t>
            </a:r>
            <a:r>
              <a:rPr lang="ru-RU" sz="4500" dirty="0" err="1" smtClean="0">
                <a:latin typeface="Times New Roman" pitchFamily="18" charset="0"/>
              </a:rPr>
              <a:t>звання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Заслуженого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діяча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мистецтв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України</a:t>
            </a:r>
            <a:r>
              <a:rPr lang="ru-RU" sz="4500" dirty="0" smtClean="0">
                <a:latin typeface="Times New Roman" pitchFamily="18" charset="0"/>
              </a:rPr>
              <a:t>, а </a:t>
            </a:r>
            <a:r>
              <a:rPr lang="ru-RU" sz="4500" dirty="0" err="1" smtClean="0">
                <a:latin typeface="Times New Roman" pitchFamily="18" charset="0"/>
              </a:rPr>
              <a:t>пізніше</a:t>
            </a:r>
            <a:r>
              <a:rPr lang="ru-RU" sz="4500" dirty="0" smtClean="0">
                <a:latin typeface="Times New Roman" pitchFamily="18" charset="0"/>
              </a:rPr>
              <a:t>, 1956 року, Народного художника </a:t>
            </a:r>
            <a:r>
              <a:rPr lang="ru-RU" sz="4500" dirty="0" err="1" smtClean="0">
                <a:latin typeface="Times New Roman" pitchFamily="18" charset="0"/>
              </a:rPr>
              <a:t>України</a:t>
            </a:r>
            <a:r>
              <a:rPr lang="ru-RU" sz="4500" dirty="0" smtClean="0">
                <a:latin typeface="Times New Roman" pitchFamily="18" charset="0"/>
              </a:rPr>
              <a:t>. </a:t>
            </a:r>
            <a:r>
              <a:rPr lang="ru-RU" sz="4500" dirty="0" err="1" smtClean="0">
                <a:latin typeface="Times New Roman" pitchFamily="18" charset="0"/>
              </a:rPr>
              <a:t>її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творчість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вивчають</a:t>
            </a:r>
            <a:r>
              <a:rPr lang="ru-RU" sz="4500" dirty="0" smtClean="0">
                <a:latin typeface="Times New Roman" pitchFamily="18" charset="0"/>
              </a:rPr>
              <a:t>, про </a:t>
            </a:r>
            <a:r>
              <a:rPr lang="ru-RU" sz="4500" dirty="0" err="1" smtClean="0">
                <a:latin typeface="Times New Roman" pitchFamily="18" charset="0"/>
              </a:rPr>
              <a:t>неї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пишуть</a:t>
            </a:r>
            <a:r>
              <a:rPr lang="ru-RU" sz="4500" dirty="0" smtClean="0">
                <a:latin typeface="Times New Roman" pitchFamily="18" charset="0"/>
              </a:rPr>
              <a:t>. Твори </a:t>
            </a:r>
            <a:r>
              <a:rPr lang="ru-RU" sz="4500" dirty="0" err="1" smtClean="0">
                <a:latin typeface="Times New Roman" pitchFamily="18" charset="0"/>
              </a:rPr>
              <a:t>Катерини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Білокур</a:t>
            </a:r>
            <a:r>
              <a:rPr lang="ru-RU" sz="4500" dirty="0" smtClean="0">
                <a:latin typeface="Times New Roman" pitchFamily="18" charset="0"/>
              </a:rPr>
              <a:t> регулярно </a:t>
            </a:r>
            <a:r>
              <a:rPr lang="ru-RU" sz="4500" dirty="0" err="1" smtClean="0">
                <a:latin typeface="Times New Roman" pitchFamily="18" charset="0"/>
              </a:rPr>
              <a:t>експонуються</a:t>
            </a:r>
            <a:r>
              <a:rPr lang="ru-RU" sz="4500" dirty="0" smtClean="0">
                <a:latin typeface="Times New Roman" pitchFamily="18" charset="0"/>
              </a:rPr>
              <a:t> на </a:t>
            </a:r>
            <a:r>
              <a:rPr lang="ru-RU" sz="4500" dirty="0" err="1" smtClean="0">
                <a:latin typeface="Times New Roman" pitchFamily="18" charset="0"/>
              </a:rPr>
              <a:t>виставках</a:t>
            </a:r>
            <a:r>
              <a:rPr lang="ru-RU" sz="4500" dirty="0" smtClean="0">
                <a:latin typeface="Times New Roman" pitchFamily="18" charset="0"/>
              </a:rPr>
              <a:t> — у </a:t>
            </a:r>
            <a:r>
              <a:rPr lang="ru-RU" sz="4500" dirty="0" err="1" smtClean="0">
                <a:latin typeface="Times New Roman" pitchFamily="18" charset="0"/>
              </a:rPr>
              <a:t>Полтаві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Києві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Москві</a:t>
            </a:r>
            <a:r>
              <a:rPr lang="ru-RU" sz="4500" dirty="0" smtClean="0">
                <a:latin typeface="Times New Roman" pitchFamily="18" charset="0"/>
              </a:rPr>
              <a:t>, в </a:t>
            </a:r>
            <a:r>
              <a:rPr lang="ru-RU" sz="4500" dirty="0" err="1" smtClean="0">
                <a:latin typeface="Times New Roman" pitchFamily="18" charset="0"/>
              </a:rPr>
              <a:t>інших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містах</a:t>
            </a:r>
            <a:r>
              <a:rPr lang="ru-RU" sz="4500" dirty="0" smtClean="0">
                <a:latin typeface="Times New Roman" pitchFamily="18" charset="0"/>
              </a:rPr>
              <a:t>. </a:t>
            </a:r>
            <a:r>
              <a:rPr lang="ru-RU" sz="4500" dirty="0" err="1" smtClean="0">
                <a:latin typeface="Times New Roman" pitchFamily="18" charset="0"/>
              </a:rPr>
              <a:t>Опальний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мистецтвознавець</a:t>
            </a:r>
            <a:r>
              <a:rPr lang="ru-RU" sz="4500" dirty="0" smtClean="0">
                <a:latin typeface="Times New Roman" pitchFamily="18" charset="0"/>
              </a:rPr>
              <a:t> Стефан </a:t>
            </a:r>
            <a:r>
              <a:rPr lang="ru-RU" sz="4500" dirty="0" err="1" smtClean="0">
                <a:latin typeface="Times New Roman" pitchFamily="18" charset="0"/>
              </a:rPr>
              <a:t>Таранущенко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бачить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її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роботи</a:t>
            </a:r>
            <a:r>
              <a:rPr lang="ru-RU" sz="4500" dirty="0" smtClean="0">
                <a:latin typeface="Times New Roman" pitchFamily="18" charset="0"/>
              </a:rPr>
              <a:t> в далекому </a:t>
            </a:r>
            <a:r>
              <a:rPr lang="ru-RU" sz="4500" dirty="0" err="1" smtClean="0">
                <a:latin typeface="Times New Roman" pitchFamily="18" charset="0"/>
              </a:rPr>
              <a:t>Курську</a:t>
            </a:r>
            <a:r>
              <a:rPr lang="ru-RU" sz="4500" dirty="0" smtClean="0">
                <a:latin typeface="Times New Roman" pitchFamily="18" charset="0"/>
              </a:rPr>
              <a:t> — </a:t>
            </a:r>
            <a:r>
              <a:rPr lang="ru-RU" sz="4500" dirty="0" err="1" smtClean="0">
                <a:latin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саме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після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цього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вражений</a:t>
            </a:r>
            <a:r>
              <a:rPr lang="ru-RU" sz="4500" dirty="0" smtClean="0">
                <a:latin typeface="Times New Roman" pitchFamily="18" charset="0"/>
              </a:rPr>
              <a:t> «Царем-Колосом», </a:t>
            </a:r>
            <a:r>
              <a:rPr lang="ru-RU" sz="4500" dirty="0" err="1" smtClean="0">
                <a:latin typeface="Times New Roman" pitchFamily="18" charset="0"/>
              </a:rPr>
              <a:t>починає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із</a:t>
            </a:r>
            <a:r>
              <a:rPr lang="ru-RU" sz="4500" dirty="0" smtClean="0">
                <a:latin typeface="Times New Roman" pitchFamily="18" charset="0"/>
              </a:rPr>
              <a:t> художницею </a:t>
            </a:r>
            <a:r>
              <a:rPr lang="ru-RU" sz="4500" dirty="0" err="1" smtClean="0">
                <a:latin typeface="Times New Roman" pitchFamily="18" charset="0"/>
              </a:rPr>
              <a:t>багатолітнє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листування</a:t>
            </a:r>
            <a:r>
              <a:rPr lang="ru-RU" sz="4500" dirty="0" smtClean="0">
                <a:latin typeface="Times New Roman" pitchFamily="18" charset="0"/>
              </a:rPr>
              <a:t>.  </a:t>
            </a:r>
            <a:endParaRPr lang="ru-RU" sz="45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</a:rPr>
              <a:t>                Три </a:t>
            </a:r>
            <a:r>
              <a:rPr lang="ru-RU" sz="4500" dirty="0" err="1" smtClean="0">
                <a:latin typeface="Times New Roman" pitchFamily="18" charset="0"/>
              </a:rPr>
              <a:t>картини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Білокур</a:t>
            </a:r>
            <a:r>
              <a:rPr lang="ru-RU" sz="4500" dirty="0" smtClean="0">
                <a:latin typeface="Times New Roman" pitchFamily="18" charset="0"/>
              </a:rPr>
              <a:t> — «</a:t>
            </a:r>
            <a:r>
              <a:rPr lang="ru-RU" sz="4500" dirty="0" err="1" smtClean="0">
                <a:latin typeface="Times New Roman" pitchFamily="18" charset="0"/>
              </a:rPr>
              <a:t>Цар-Колос</a:t>
            </a:r>
            <a:r>
              <a:rPr lang="ru-RU" sz="4500" dirty="0" smtClean="0">
                <a:latin typeface="Times New Roman" pitchFamily="18" charset="0"/>
              </a:rPr>
              <a:t>», «</a:t>
            </a:r>
            <a:r>
              <a:rPr lang="ru-RU" sz="4500" dirty="0" err="1" smtClean="0">
                <a:latin typeface="Times New Roman" pitchFamily="18" charset="0"/>
              </a:rPr>
              <a:t>Берізка</a:t>
            </a:r>
            <a:r>
              <a:rPr lang="ru-RU" sz="4500" dirty="0" smtClean="0">
                <a:latin typeface="Times New Roman" pitchFamily="18" charset="0"/>
              </a:rPr>
              <a:t>» </a:t>
            </a:r>
            <a:r>
              <a:rPr lang="ru-RU" sz="4500" dirty="0" err="1" smtClean="0">
                <a:latin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</a:rPr>
              <a:t> «</a:t>
            </a:r>
            <a:r>
              <a:rPr lang="ru-RU" sz="4500" dirty="0" err="1" smtClean="0">
                <a:latin typeface="Times New Roman" pitchFamily="18" charset="0"/>
              </a:rPr>
              <a:t>Колгоспне</a:t>
            </a:r>
            <a:r>
              <a:rPr lang="ru-RU" sz="4500" dirty="0" smtClean="0">
                <a:latin typeface="Times New Roman" pitchFamily="18" charset="0"/>
              </a:rPr>
              <a:t> поле» — </a:t>
            </a:r>
            <a:r>
              <a:rPr lang="ru-RU" sz="4500" dirty="0" err="1" smtClean="0">
                <a:latin typeface="Times New Roman" pitchFamily="18" charset="0"/>
              </a:rPr>
              <a:t>були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включені</a:t>
            </a:r>
            <a:r>
              <a:rPr lang="ru-RU" sz="4500" dirty="0" smtClean="0">
                <a:latin typeface="Times New Roman" pitchFamily="18" charset="0"/>
              </a:rPr>
              <a:t> до </a:t>
            </a:r>
            <a:r>
              <a:rPr lang="ru-RU" sz="4500" dirty="0" err="1" smtClean="0">
                <a:latin typeface="Times New Roman" pitchFamily="18" charset="0"/>
              </a:rPr>
              <a:t>експозиції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радянського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мистецтва</a:t>
            </a:r>
            <a:r>
              <a:rPr lang="ru-RU" sz="4500" dirty="0" smtClean="0">
                <a:latin typeface="Times New Roman" pitchFamily="18" charset="0"/>
              </a:rPr>
              <a:t> на </a:t>
            </a:r>
            <a:r>
              <a:rPr lang="ru-RU" sz="4500" dirty="0" err="1" smtClean="0">
                <a:latin typeface="Times New Roman" pitchFamily="18" charset="0"/>
              </a:rPr>
              <a:t>Міжнародній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виставці</a:t>
            </a:r>
            <a:r>
              <a:rPr lang="ru-RU" sz="4500" dirty="0" smtClean="0">
                <a:latin typeface="Times New Roman" pitchFamily="18" charset="0"/>
              </a:rPr>
              <a:t> в </a:t>
            </a:r>
            <a:r>
              <a:rPr lang="ru-RU" sz="4500" dirty="0" err="1" smtClean="0">
                <a:latin typeface="Times New Roman" pitchFamily="18" charset="0"/>
              </a:rPr>
              <a:t>Парижі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</a:t>
            </a:r>
            <a:r>
              <a:rPr lang="ru-RU" sz="4500" dirty="0" smtClean="0">
                <a:latin typeface="Times New Roman" pitchFamily="18" charset="0"/>
              </a:rPr>
              <a:t> 1954 </a:t>
            </a:r>
            <a:r>
              <a:rPr lang="ru-RU" sz="4500" dirty="0" err="1" smtClean="0">
                <a:latin typeface="Times New Roman" pitchFamily="18" charset="0"/>
              </a:rPr>
              <a:t>році</a:t>
            </a:r>
            <a:r>
              <a:rPr lang="ru-RU" sz="4500" dirty="0" smtClean="0">
                <a:latin typeface="Times New Roman" pitchFamily="18" charset="0"/>
              </a:rPr>
              <a:t>. Тут </a:t>
            </a:r>
            <a:r>
              <a:rPr lang="ru-RU" sz="4500" dirty="0" err="1" smtClean="0">
                <a:latin typeface="Times New Roman" pitchFamily="18" charset="0"/>
              </a:rPr>
              <a:t>їх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побачив</a:t>
            </a:r>
            <a:r>
              <a:rPr lang="ru-RU" sz="4500" dirty="0" smtClean="0">
                <a:latin typeface="Times New Roman" pitchFamily="18" charset="0"/>
              </a:rPr>
              <a:t> Пабло </a:t>
            </a:r>
            <a:r>
              <a:rPr lang="ru-RU" sz="4500" dirty="0" err="1" smtClean="0">
                <a:latin typeface="Times New Roman" pitchFamily="18" charset="0"/>
              </a:rPr>
              <a:t>Пікассо</a:t>
            </a:r>
            <a:r>
              <a:rPr lang="ru-RU" sz="4500" dirty="0" smtClean="0">
                <a:latin typeface="Times New Roman" pitchFamily="18" charset="0"/>
              </a:rPr>
              <a:t>. Весь </a:t>
            </a:r>
            <a:r>
              <a:rPr lang="ru-RU" sz="4500" dirty="0" err="1" smtClean="0">
                <a:latin typeface="Times New Roman" pitchFamily="18" charset="0"/>
              </a:rPr>
              <a:t>світ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облетіли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його</a:t>
            </a:r>
            <a:r>
              <a:rPr lang="ru-RU" sz="4500" dirty="0" smtClean="0">
                <a:latin typeface="Times New Roman" pitchFamily="18" charset="0"/>
              </a:rPr>
              <a:t> слова:«	</a:t>
            </a:r>
            <a:r>
              <a:rPr lang="ru-RU" sz="4500" dirty="0" err="1" smtClean="0">
                <a:latin typeface="Times New Roman" pitchFamily="18" charset="0"/>
              </a:rPr>
              <a:t>Якби</a:t>
            </a:r>
            <a:r>
              <a:rPr lang="ru-RU" sz="4500" dirty="0" smtClean="0">
                <a:latin typeface="Times New Roman" pitchFamily="18" charset="0"/>
              </a:rPr>
              <a:t> ми </a:t>
            </a:r>
            <a:r>
              <a:rPr lang="ru-RU" sz="4500" dirty="0" err="1" smtClean="0">
                <a:latin typeface="Times New Roman" pitchFamily="18" charset="0"/>
              </a:rPr>
              <a:t>мали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художницю</a:t>
            </a:r>
            <a:r>
              <a:rPr lang="ru-RU" sz="4500" dirty="0" smtClean="0">
                <a:latin typeface="Times New Roman" pitchFamily="18" charset="0"/>
              </a:rPr>
              <a:t> такого </a:t>
            </a:r>
            <a:r>
              <a:rPr lang="ru-RU" sz="4500" dirty="0" err="1" smtClean="0">
                <a:latin typeface="Times New Roman" pitchFamily="18" charset="0"/>
              </a:rPr>
              <a:t>рівня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майстерності</a:t>
            </a:r>
            <a:r>
              <a:rPr lang="ru-RU" sz="4500" dirty="0" smtClean="0">
                <a:latin typeface="Times New Roman" pitchFamily="18" charset="0"/>
              </a:rPr>
              <a:t>, то </a:t>
            </a:r>
            <a:r>
              <a:rPr lang="ru-RU" sz="4500" dirty="0" err="1" smtClean="0">
                <a:latin typeface="Times New Roman" pitchFamily="18" charset="0"/>
              </a:rPr>
              <a:t>змусили</a:t>
            </a:r>
            <a:r>
              <a:rPr lang="ru-RU" sz="4500" dirty="0" smtClean="0">
                <a:latin typeface="Times New Roman" pitchFamily="18" charset="0"/>
              </a:rPr>
              <a:t> б </a:t>
            </a:r>
            <a:r>
              <a:rPr lang="ru-RU" sz="4500" dirty="0" err="1" smtClean="0">
                <a:latin typeface="Times New Roman" pitchFamily="18" charset="0"/>
              </a:rPr>
              <a:t>заговорити</a:t>
            </a:r>
            <a:r>
              <a:rPr lang="ru-RU" sz="4500" dirty="0" smtClean="0">
                <a:latin typeface="Times New Roman" pitchFamily="18" charset="0"/>
              </a:rPr>
              <a:t> про </a:t>
            </a:r>
            <a:r>
              <a:rPr lang="ru-RU" sz="4500" dirty="0" err="1" smtClean="0">
                <a:latin typeface="Times New Roman" pitchFamily="18" charset="0"/>
              </a:rPr>
              <a:t>неї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цілий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світ</a:t>
            </a:r>
            <a:r>
              <a:rPr lang="ru-RU" sz="4500" dirty="0" smtClean="0">
                <a:latin typeface="Times New Roman" pitchFamily="18" charset="0"/>
              </a:rPr>
              <a:t>!	 </a:t>
            </a:r>
            <a:r>
              <a:rPr lang="ru-RU" sz="4500" dirty="0" smtClean="0">
                <a:latin typeface="Times New Roman" pitchFamily="18" charset="0"/>
              </a:rPr>
              <a:t>»</a:t>
            </a:r>
            <a:endParaRPr lang="ru-RU" sz="45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</a:rPr>
              <a:t>                «</a:t>
            </a:r>
            <a:r>
              <a:rPr lang="ru-RU" sz="4500" dirty="0" err="1" smtClean="0">
                <a:latin typeface="Times New Roman" pitchFamily="18" charset="0"/>
              </a:rPr>
              <a:t>Громадянку</a:t>
            </a:r>
            <a:r>
              <a:rPr lang="ru-RU" sz="4500" dirty="0" smtClean="0">
                <a:latin typeface="Times New Roman" pitchFamily="18" charset="0"/>
              </a:rPr>
              <a:t> села Богданівка» </a:t>
            </a:r>
            <a:r>
              <a:rPr lang="ru-RU" sz="4500" dirty="0" err="1" smtClean="0">
                <a:latin typeface="Times New Roman" pitchFamily="18" charset="0"/>
              </a:rPr>
              <a:t>він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порівняв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з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іншою</a:t>
            </a:r>
            <a:r>
              <a:rPr lang="ru-RU" sz="4500" dirty="0" smtClean="0">
                <a:latin typeface="Times New Roman" pitchFamily="18" charset="0"/>
              </a:rPr>
              <a:t> великою художницею-самоучкою — </a:t>
            </a:r>
            <a:r>
              <a:rPr lang="ru-RU" sz="4500" dirty="0" err="1" smtClean="0">
                <a:latin typeface="Times New Roman" pitchFamily="18" charset="0"/>
              </a:rPr>
              <a:t>Серафін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Луїз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із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Санлі</a:t>
            </a:r>
            <a:r>
              <a:rPr lang="ru-RU" sz="4500" dirty="0" smtClean="0">
                <a:latin typeface="Times New Roman" pitchFamily="18" charset="0"/>
              </a:rPr>
              <a:t>. </a:t>
            </a:r>
            <a:r>
              <a:rPr lang="ru-RU" sz="4500" dirty="0" err="1" smtClean="0">
                <a:latin typeface="Times New Roman" pitchFamily="18" charset="0"/>
              </a:rPr>
              <a:t>Це</a:t>
            </a:r>
            <a:r>
              <a:rPr lang="ru-RU" sz="4500" dirty="0" smtClean="0">
                <a:latin typeface="Times New Roman" pitchFamily="18" charset="0"/>
              </a:rPr>
              <a:t> звучало </a:t>
            </a:r>
            <a:r>
              <a:rPr lang="ru-RU" sz="4500" dirty="0" err="1" smtClean="0">
                <a:latin typeface="Times New Roman" pitchFamily="18" charset="0"/>
              </a:rPr>
              <a:t>дивовижно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тим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більше</a:t>
            </a:r>
            <a:r>
              <a:rPr lang="ru-RU" sz="4500" dirty="0" smtClean="0">
                <a:latin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</a:rPr>
              <a:t>що</a:t>
            </a:r>
            <a:r>
              <a:rPr lang="ru-RU" sz="4500" dirty="0" smtClean="0">
                <a:latin typeface="Times New Roman" pitchFamily="18" charset="0"/>
              </a:rPr>
              <a:t> про </a:t>
            </a:r>
            <a:r>
              <a:rPr lang="ru-RU" sz="4500" dirty="0" err="1" smtClean="0">
                <a:latin typeface="Times New Roman" pitchFamily="18" charset="0"/>
              </a:rPr>
              <a:t>сучасне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мистецтво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Пікассо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зазвичай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відзивався</a:t>
            </a:r>
            <a:r>
              <a:rPr lang="ru-RU" sz="4500" dirty="0" smtClean="0">
                <a:latin typeface="Times New Roman" pitchFamily="18" charset="0"/>
              </a:rPr>
              <a:t> абсолютно конкретно </a:t>
            </a:r>
            <a:r>
              <a:rPr lang="ru-RU" sz="4500" dirty="0" err="1" smtClean="0">
                <a:latin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зовсім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інакше</a:t>
            </a:r>
            <a:r>
              <a:rPr lang="ru-RU" sz="4500" dirty="0" smtClean="0">
                <a:latin typeface="Times New Roman" pitchFamily="18" charset="0"/>
              </a:rPr>
              <a:t>: «Я тону в </a:t>
            </a:r>
            <a:r>
              <a:rPr lang="ru-RU" sz="4500" dirty="0" err="1" smtClean="0">
                <a:latin typeface="Times New Roman" pitchFamily="18" charset="0"/>
              </a:rPr>
              <a:t>лайні</a:t>
            </a:r>
            <a:r>
              <a:rPr lang="ru-RU" sz="4500" dirty="0" smtClean="0">
                <a:latin typeface="Times New Roman" pitchFamily="18" charset="0"/>
              </a:rPr>
              <a:t>». А </a:t>
            </a:r>
            <a:r>
              <a:rPr lang="ru-RU" sz="4500" dirty="0" err="1" smtClean="0">
                <a:latin typeface="Times New Roman" pitchFamily="18" charset="0"/>
              </a:rPr>
              <a:t>Катрю</a:t>
            </a:r>
            <a:r>
              <a:rPr lang="ru-RU" sz="4500" dirty="0" smtClean="0">
                <a:latin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</a:rPr>
              <a:t>Білокур</a:t>
            </a:r>
            <a:r>
              <a:rPr lang="ru-RU" sz="4500" dirty="0" smtClean="0">
                <a:latin typeface="Times New Roman" pitchFamily="18" charset="0"/>
              </a:rPr>
              <a:t> назвав «</a:t>
            </a:r>
            <a:r>
              <a:rPr lang="ru-RU" sz="4500" dirty="0" err="1" smtClean="0">
                <a:latin typeface="Times New Roman" pitchFamily="18" charset="0"/>
              </a:rPr>
              <a:t>геніальною</a:t>
            </a:r>
            <a:r>
              <a:rPr lang="ru-RU" sz="4500" dirty="0" smtClean="0">
                <a:latin typeface="Times New Roman" pitchFamily="18" charset="0"/>
              </a:rPr>
              <a:t>».</a:t>
            </a:r>
          </a:p>
          <a:p>
            <a:pPr algn="just">
              <a:buNone/>
            </a:pPr>
            <a:endParaRPr lang="ru-RU" sz="45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         </a:t>
            </a:r>
            <a:r>
              <a:rPr lang="ru-RU" sz="2800" dirty="0" err="1" smtClean="0">
                <a:latin typeface="Times New Roman" pitchFamily="18" charset="0"/>
              </a:rPr>
              <a:t>Тепер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Катря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Білокур</a:t>
            </a:r>
            <a:r>
              <a:rPr lang="ru-RU" sz="2800" dirty="0" smtClean="0">
                <a:latin typeface="Times New Roman" pitchFamily="18" charset="0"/>
              </a:rPr>
              <a:t>, коли </a:t>
            </a:r>
            <a:r>
              <a:rPr lang="ru-RU" sz="2800" dirty="0" err="1" smtClean="0">
                <a:latin typeface="Times New Roman" pitchFamily="18" charset="0"/>
              </a:rPr>
              <a:t>дозволяє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здоров'я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менше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нагадують</a:t>
            </a:r>
            <a:r>
              <a:rPr lang="ru-RU" sz="2800" dirty="0" smtClean="0">
                <a:latin typeface="Times New Roman" pitchFamily="18" charset="0"/>
              </a:rPr>
              <a:t> про себе </a:t>
            </a:r>
            <a:r>
              <a:rPr lang="ru-RU" sz="2800" dirty="0" err="1" smtClean="0">
                <a:latin typeface="Times New Roman" pitchFamily="18" charset="0"/>
              </a:rPr>
              <a:t>хворі</a:t>
            </a:r>
            <a:r>
              <a:rPr lang="ru-RU" sz="2800" dirty="0" smtClean="0">
                <a:latin typeface="Times New Roman" pitchFamily="18" charset="0"/>
              </a:rPr>
              <a:t> ноги, </a:t>
            </a:r>
            <a:r>
              <a:rPr lang="ru-RU" sz="2800" dirty="0" err="1" smtClean="0">
                <a:latin typeface="Times New Roman" pitchFamily="18" charset="0"/>
              </a:rPr>
              <a:t>вирушає</a:t>
            </a:r>
            <a:r>
              <a:rPr lang="ru-RU" sz="2800" dirty="0" smtClean="0">
                <a:latin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</a:rPr>
              <a:t>Полтави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Києва</a:t>
            </a:r>
            <a:r>
              <a:rPr lang="ru-RU" sz="2800" dirty="0" smtClean="0">
                <a:latin typeface="Times New Roman" pitchFamily="18" charset="0"/>
              </a:rPr>
              <a:t>. У </a:t>
            </a:r>
            <a:r>
              <a:rPr lang="ru-RU" sz="2800" dirty="0" err="1" smtClean="0">
                <a:latin typeface="Times New Roman" pitchFamily="18" charset="0"/>
              </a:rPr>
              <a:t>неї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з'являються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численні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друзі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передусім</a:t>
            </a:r>
            <a:r>
              <a:rPr lang="ru-RU" sz="2800" dirty="0" smtClean="0">
                <a:latin typeface="Times New Roman" pitchFamily="18" charset="0"/>
              </a:rPr>
              <a:t> художники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мистецтвознавці</a:t>
            </a:r>
            <a:r>
              <a:rPr lang="ru-RU" sz="2800" dirty="0" smtClean="0">
                <a:latin typeface="Times New Roman" pitchFamily="18" charset="0"/>
              </a:rPr>
              <a:t>, у </a:t>
            </a:r>
            <a:r>
              <a:rPr lang="ru-RU" sz="2800" dirty="0" err="1" smtClean="0">
                <a:latin typeface="Times New Roman" pitchFamily="18" charset="0"/>
              </a:rPr>
              <a:t>колі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геніальна</a:t>
            </a:r>
            <a:r>
              <a:rPr lang="ru-RU" sz="2800" dirty="0" smtClean="0">
                <a:latin typeface="Times New Roman" pitchFamily="18" charset="0"/>
              </a:rPr>
              <a:t> самоучка </a:t>
            </a:r>
            <a:r>
              <a:rPr lang="ru-RU" sz="2800" dirty="0" err="1" smtClean="0">
                <a:latin typeface="Times New Roman" pitchFamily="18" charset="0"/>
              </a:rPr>
              <a:t>знаходить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розуміння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повагу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</a:rPr>
              <a:t>Крім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зустрічей</a:t>
            </a:r>
            <a:r>
              <a:rPr lang="ru-RU" sz="2800" dirty="0" smtClean="0">
                <a:latin typeface="Times New Roman" pitchFamily="18" charset="0"/>
              </a:rPr>
              <a:t>, вона </a:t>
            </a:r>
            <a:r>
              <a:rPr lang="ru-RU" sz="2800" dirty="0" err="1" smtClean="0">
                <a:latin typeface="Times New Roman" pitchFamily="18" charset="0"/>
              </a:rPr>
              <a:t>веде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</a:rPr>
              <a:t> ними </a:t>
            </a:r>
            <a:r>
              <a:rPr lang="ru-RU" sz="2800" dirty="0" err="1" smtClean="0">
                <a:latin typeface="Times New Roman" pitchFamily="18" charset="0"/>
              </a:rPr>
              <a:t>тривале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листування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Богданівки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</a:rPr>
              <a:t>Численні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листи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Катерини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Білокур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свідчать</a:t>
            </a:r>
            <a:r>
              <a:rPr lang="ru-RU" sz="2800" dirty="0" smtClean="0">
                <a:latin typeface="Times New Roman" pitchFamily="18" charset="0"/>
              </a:rPr>
              <a:t> про те, </a:t>
            </a:r>
            <a:r>
              <a:rPr lang="ru-RU" sz="2800" dirty="0" err="1" smtClean="0">
                <a:latin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літературний</a:t>
            </a:r>
            <a:r>
              <a:rPr lang="ru-RU" sz="2800" dirty="0" smtClean="0">
                <a:latin typeface="Times New Roman" pitchFamily="18" charset="0"/>
              </a:rPr>
              <a:t> талант не </a:t>
            </a:r>
            <a:r>
              <a:rPr lang="ru-RU" sz="2800" dirty="0" err="1" smtClean="0">
                <a:latin typeface="Times New Roman" pitchFamily="18" charset="0"/>
              </a:rPr>
              <a:t>поступався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художньому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</a:rPr>
              <a:t>Серед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кореспондентів</a:t>
            </a:r>
            <a:r>
              <a:rPr lang="ru-RU" sz="2800" dirty="0" smtClean="0">
                <a:latin typeface="Times New Roman" pitchFamily="18" charset="0"/>
              </a:rPr>
              <a:t> — поет </a:t>
            </a:r>
            <a:r>
              <a:rPr lang="ru-RU" sz="2800" dirty="0" err="1" smtClean="0">
                <a:latin typeface="Times New Roman" pitchFamily="18" charset="0"/>
              </a:rPr>
              <a:t>Павло</a:t>
            </a:r>
            <a:r>
              <a:rPr lang="ru-RU" sz="2800" dirty="0" smtClean="0">
                <a:latin typeface="Times New Roman" pitchFamily="18" charset="0"/>
              </a:rPr>
              <a:t> Григорович </a:t>
            </a:r>
            <a:r>
              <a:rPr lang="ru-RU" sz="2800" dirty="0" err="1" smtClean="0">
                <a:latin typeface="Times New Roman" pitchFamily="18" charset="0"/>
              </a:rPr>
              <a:t>Тичина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</a:rPr>
              <a:t> дружина </a:t>
            </a:r>
            <a:r>
              <a:rPr lang="ru-RU" sz="2800" dirty="0" err="1" smtClean="0">
                <a:latin typeface="Times New Roman" pitchFamily="18" charset="0"/>
              </a:rPr>
              <a:t>Лідія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Петрівна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мистецтвознавець</a:t>
            </a:r>
            <a:r>
              <a:rPr lang="ru-RU" sz="2800" dirty="0" smtClean="0">
                <a:latin typeface="Times New Roman" pitchFamily="18" charset="0"/>
              </a:rPr>
              <a:t> Стефан </a:t>
            </a:r>
            <a:r>
              <a:rPr lang="ru-RU" sz="2800" dirty="0" err="1" smtClean="0">
                <a:latin typeface="Times New Roman" pitchFamily="18" charset="0"/>
              </a:rPr>
              <a:t>Андрійович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Таранущенко</a:t>
            </a:r>
            <a:r>
              <a:rPr lang="ru-RU" sz="2800" dirty="0" smtClean="0">
                <a:latin typeface="Times New Roman" pitchFamily="18" charset="0"/>
              </a:rPr>
              <a:t>, директор Музею </a:t>
            </a:r>
            <a:r>
              <a:rPr lang="ru-RU" sz="2800" dirty="0" err="1" smtClean="0">
                <a:latin typeface="Times New Roman" pitchFamily="18" charset="0"/>
              </a:rPr>
              <a:t>українського</a:t>
            </a:r>
            <a:r>
              <a:rPr lang="ru-RU" sz="2800" dirty="0" smtClean="0">
                <a:latin typeface="Times New Roman" pitchFamily="18" charset="0"/>
              </a:rPr>
              <a:t> народного декоративного </a:t>
            </a:r>
            <a:r>
              <a:rPr lang="ru-RU" sz="2800" dirty="0" err="1" smtClean="0">
                <a:latin typeface="Times New Roman" pitchFamily="18" charset="0"/>
              </a:rPr>
              <a:t>мистецтва</a:t>
            </a:r>
            <a:r>
              <a:rPr lang="ru-RU" sz="2800" dirty="0" smtClean="0">
                <a:latin typeface="Times New Roman" pitchFamily="18" charset="0"/>
              </a:rPr>
              <a:t> Василь Григорович </a:t>
            </a:r>
            <a:r>
              <a:rPr lang="ru-RU" sz="2800" dirty="0" err="1" smtClean="0">
                <a:latin typeface="Times New Roman" pitchFamily="18" charset="0"/>
              </a:rPr>
              <a:t>Нагай</a:t>
            </a:r>
            <a:r>
              <a:rPr lang="ru-RU" sz="2800" dirty="0" smtClean="0">
                <a:latin typeface="Times New Roman" pitchFamily="18" charset="0"/>
              </a:rPr>
              <a:t>, прославлена </a:t>
            </a:r>
            <a:r>
              <a:rPr lang="ru-RU" sz="2800" dirty="0" err="1" smtClean="0">
                <a:latin typeface="Times New Roman" pitchFamily="18" charset="0"/>
              </a:rPr>
              <a:t>художниця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Олена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Львівна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Кульчицька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полтавський</a:t>
            </a:r>
            <a:r>
              <a:rPr lang="ru-RU" sz="2800" dirty="0" smtClean="0">
                <a:latin typeface="Times New Roman" pitchFamily="18" charset="0"/>
              </a:rPr>
              <a:t> художник </a:t>
            </a:r>
            <a:r>
              <a:rPr lang="ru-RU" sz="2800" dirty="0" err="1" smtClean="0">
                <a:latin typeface="Times New Roman" pitchFamily="18" charset="0"/>
              </a:rPr>
              <a:t>Матвій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Олексійович</a:t>
            </a:r>
            <a:r>
              <a:rPr lang="ru-RU" sz="2800" dirty="0" smtClean="0">
                <a:latin typeface="Times New Roman" pitchFamily="18" charset="0"/>
              </a:rPr>
              <a:t> Донцов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</a:rPr>
              <a:t> дружина </a:t>
            </a:r>
            <a:r>
              <a:rPr lang="ru-RU" sz="2800" dirty="0" err="1" smtClean="0">
                <a:latin typeface="Times New Roman" pitchFamily="18" charset="0"/>
              </a:rPr>
              <a:t>Юлія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Іванівна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художниця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Емма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Іллівна</a:t>
            </a:r>
            <a:r>
              <a:rPr lang="ru-RU" sz="2800" dirty="0" smtClean="0">
                <a:latin typeface="Times New Roman" pitchFamily="18" charset="0"/>
              </a:rPr>
              <a:t> Гурович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багато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інших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</a:rPr>
              <a:t>Художниця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розповідає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їм</a:t>
            </a:r>
            <a:r>
              <a:rPr lang="ru-RU" sz="2800" dirty="0" smtClean="0">
                <a:latin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</a:rPr>
              <a:t>свої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задуми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свою роботу, </a:t>
            </a:r>
            <a:r>
              <a:rPr lang="ru-RU" sz="2800" dirty="0" err="1" smtClean="0">
                <a:latin typeface="Times New Roman" pitchFamily="18" charset="0"/>
              </a:rPr>
              <a:t>ділиться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спогадами</a:t>
            </a:r>
            <a:r>
              <a:rPr lang="ru-RU" sz="2800" dirty="0" smtClean="0">
                <a:latin typeface="Times New Roman" pitchFamily="18" charset="0"/>
              </a:rPr>
              <a:t>, думками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враженнями</a:t>
            </a:r>
            <a:r>
              <a:rPr lang="ru-RU" sz="2800" dirty="0" smtClean="0">
                <a:latin typeface="Times New Roman" pitchFamily="18" charset="0"/>
              </a:rPr>
              <a:t>. І в </a:t>
            </a:r>
            <a:r>
              <a:rPr lang="ru-RU" sz="2800" dirty="0" err="1" smtClean="0">
                <a:latin typeface="Times New Roman" pitchFamily="18" charset="0"/>
              </a:rPr>
              <a:t>самій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Богданівці</a:t>
            </a:r>
            <a:r>
              <a:rPr lang="ru-RU" sz="2800" dirty="0" smtClean="0">
                <a:latin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</a:rPr>
              <a:t>художниці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з'являються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учні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точніше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учениці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захоплені</a:t>
            </a:r>
            <a:r>
              <a:rPr lang="ru-RU" sz="2800" dirty="0" smtClean="0">
                <a:latin typeface="Times New Roman" pitchFamily="18" charset="0"/>
              </a:rPr>
              <a:t>, як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вона колись, </a:t>
            </a:r>
            <a:r>
              <a:rPr lang="ru-RU" sz="2800" dirty="0" err="1" smtClean="0">
                <a:latin typeface="Times New Roman" pitchFamily="18" charset="0"/>
              </a:rPr>
              <a:t>малюванням</a:t>
            </a:r>
            <a:r>
              <a:rPr lang="ru-RU" sz="2800" dirty="0" smtClean="0">
                <a:latin typeface="Times New Roman" pitchFamily="18" charset="0"/>
              </a:rPr>
              <a:t> — Ольга </a:t>
            </a:r>
            <a:r>
              <a:rPr lang="ru-RU" sz="2800" dirty="0" err="1" smtClean="0">
                <a:latin typeface="Times New Roman" pitchFamily="18" charset="0"/>
              </a:rPr>
              <a:t>Бінчук</a:t>
            </a:r>
            <a:r>
              <a:rPr lang="ru-RU" sz="2800" dirty="0" smtClean="0">
                <a:latin typeface="Times New Roman" pitchFamily="18" charset="0"/>
              </a:rPr>
              <a:t>, Тамара </a:t>
            </a:r>
            <a:r>
              <a:rPr lang="ru-RU" sz="2800" dirty="0" err="1" smtClean="0">
                <a:latin typeface="Times New Roman" pitchFamily="18" charset="0"/>
              </a:rPr>
              <a:t>Ганжа</a:t>
            </a:r>
            <a:r>
              <a:rPr lang="ru-RU" sz="2800" dirty="0" smtClean="0">
                <a:latin typeface="Times New Roman" pitchFamily="18" charset="0"/>
              </a:rPr>
              <a:t>, Ганна </a:t>
            </a:r>
            <a:r>
              <a:rPr lang="ru-RU" sz="2800" dirty="0" err="1" smtClean="0">
                <a:latin typeface="Times New Roman" pitchFamily="18" charset="0"/>
              </a:rPr>
              <a:t>Самарська</a:t>
            </a:r>
            <a:r>
              <a:rPr lang="ru-RU" sz="2800" dirty="0" smtClean="0">
                <a:latin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</a:rPr>
              <a:t>                Думка </a:t>
            </a:r>
            <a:r>
              <a:rPr lang="ru-RU" sz="2800" dirty="0" err="1" smtClean="0">
                <a:latin typeface="Times New Roman" pitchFamily="18" charset="0"/>
              </a:rPr>
              <a:t>переїхати</a:t>
            </a:r>
            <a:r>
              <a:rPr lang="ru-RU" sz="2800" dirty="0" smtClean="0">
                <a:latin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</a:rPr>
              <a:t>Київ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з'являлася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Катрі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Білокур</a:t>
            </a:r>
            <a:r>
              <a:rPr lang="ru-RU" sz="2800" dirty="0" smtClean="0">
                <a:latin typeface="Times New Roman" pitchFamily="18" charset="0"/>
              </a:rPr>
              <a:t> не раз, </a:t>
            </a:r>
            <a:r>
              <a:rPr lang="ru-RU" sz="2800" dirty="0" err="1" smtClean="0">
                <a:latin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</a:rPr>
              <a:t> так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залишилася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мрією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</a:rPr>
              <a:t>Можливість</a:t>
            </a:r>
            <a:r>
              <a:rPr lang="ru-RU" sz="2800" dirty="0" smtClean="0">
                <a:latin typeface="Times New Roman" pitchFamily="18" charset="0"/>
              </a:rPr>
              <a:t> регулярного </a:t>
            </a:r>
            <a:r>
              <a:rPr lang="ru-RU" sz="2800" dirty="0" err="1" smtClean="0">
                <a:latin typeface="Times New Roman" pitchFamily="18" charset="0"/>
              </a:rPr>
              <a:t>спілкування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друзями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музеї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концерти</a:t>
            </a:r>
            <a:r>
              <a:rPr lang="ru-RU" sz="2800" dirty="0" smtClean="0">
                <a:latin typeface="Times New Roman" pitchFamily="18" charset="0"/>
              </a:rPr>
              <a:t> — все </a:t>
            </a:r>
            <a:r>
              <a:rPr lang="ru-RU" sz="2800" dirty="0" err="1" smtClean="0">
                <a:latin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</a:rPr>
              <a:t> так прекрасно! </a:t>
            </a:r>
            <a:r>
              <a:rPr lang="ru-RU" sz="2800" dirty="0" err="1" smtClean="0">
                <a:latin typeface="Times New Roman" pitchFamily="18" charset="0"/>
              </a:rPr>
              <a:t>Захоплювали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повсякденні</a:t>
            </a:r>
            <a:r>
              <a:rPr lang="ru-RU" sz="2800" dirty="0" smtClean="0">
                <a:latin typeface="Times New Roman" pitchFamily="18" charset="0"/>
              </a:rPr>
              <a:t> блага </a:t>
            </a:r>
            <a:r>
              <a:rPr lang="ru-RU" sz="2800" dirty="0" err="1" smtClean="0">
                <a:latin typeface="Times New Roman" pitchFamily="18" charset="0"/>
              </a:rPr>
              <a:t>міського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</a:rPr>
              <a:t>, на </a:t>
            </a:r>
            <a:r>
              <a:rPr lang="ru-RU" sz="2800" dirty="0" err="1" smtClean="0">
                <a:latin typeface="Times New Roman" pitchFamily="18" charset="0"/>
              </a:rPr>
              <a:t>зразок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електрики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газової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плити</a:t>
            </a:r>
            <a:r>
              <a:rPr lang="ru-RU" sz="2800" dirty="0" smtClean="0">
                <a:latin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</a:rPr>
              <a:t>сільський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побут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завжди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здавався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художниці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прокляттям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</a:rPr>
              <a:t>Проте</a:t>
            </a:r>
            <a:r>
              <a:rPr lang="ru-RU" sz="2800" dirty="0" smtClean="0">
                <a:latin typeface="Times New Roman" pitchFamily="18" charset="0"/>
              </a:rPr>
              <a:t>, за </a:t>
            </a:r>
            <a:r>
              <a:rPr lang="ru-RU" sz="2800" dirty="0" err="1" smtClean="0">
                <a:latin typeface="Times New Roman" pitchFamily="18" charset="0"/>
              </a:rPr>
              <a:t>винятком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наїздів</a:t>
            </a:r>
            <a:r>
              <a:rPr lang="ru-RU" sz="2800" dirty="0" smtClean="0">
                <a:latin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</a:rPr>
              <a:t>Київ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Полтаву у справах </a:t>
            </a:r>
            <a:r>
              <a:rPr lang="ru-RU" sz="2800" dirty="0" err="1" smtClean="0">
                <a:latin typeface="Times New Roman" pitchFamily="18" charset="0"/>
              </a:rPr>
              <a:t>виставок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двомісячного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відпочинку</a:t>
            </a:r>
            <a:r>
              <a:rPr lang="ru-RU" sz="2800" dirty="0" smtClean="0">
                <a:latin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</a:rPr>
              <a:t>Будинку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творчості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художників</a:t>
            </a:r>
            <a:r>
              <a:rPr lang="ru-RU" sz="2800" dirty="0" smtClean="0">
                <a:latin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</a:rPr>
              <a:t>хуторі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Шевченківському</a:t>
            </a:r>
            <a:r>
              <a:rPr lang="ru-RU" sz="2800" dirty="0" smtClean="0">
                <a:latin typeface="Times New Roman" pitchFamily="18" charset="0"/>
              </a:rPr>
              <a:t> у 1955 </a:t>
            </a:r>
            <a:r>
              <a:rPr lang="ru-RU" sz="2800" dirty="0" err="1" smtClean="0">
                <a:latin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</a:rPr>
              <a:t>, Катерина не </a:t>
            </a:r>
            <a:r>
              <a:rPr lang="ru-RU" sz="2800" dirty="0" err="1" smtClean="0">
                <a:latin typeface="Times New Roman" pitchFamily="18" charset="0"/>
              </a:rPr>
              <a:t>покидає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Богданівки</a:t>
            </a:r>
            <a:r>
              <a:rPr lang="ru-RU" sz="2800" dirty="0" smtClean="0">
                <a:latin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6102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</a:t>
            </a:r>
            <a:r>
              <a:rPr lang="ru-RU" sz="1800" dirty="0" err="1" smtClean="0">
                <a:latin typeface="Times New Roman" pitchFamily="18" charset="0"/>
              </a:rPr>
              <a:t>Крім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того, у </a:t>
            </a:r>
            <a:r>
              <a:rPr lang="ru-RU" sz="1800" dirty="0" err="1" smtClean="0">
                <a:latin typeface="Times New Roman" pitchFamily="18" charset="0"/>
              </a:rPr>
              <a:t>сім'ї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починаються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серйозні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внутрішні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проблеми</a:t>
            </a:r>
            <a:r>
              <a:rPr lang="ru-RU" sz="1800" dirty="0" smtClean="0">
                <a:latin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До </a:t>
            </a:r>
            <a:r>
              <a:rPr lang="ru-RU" sz="1800" dirty="0" err="1" smtClean="0">
                <a:latin typeface="Times New Roman" pitchFamily="18" charset="0"/>
              </a:rPr>
              <a:t>війни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Білокури</a:t>
            </a:r>
            <a:r>
              <a:rPr lang="ru-RU" sz="1800" dirty="0" smtClean="0">
                <a:latin typeface="Times New Roman" pitchFamily="18" charset="0"/>
              </a:rPr>
              <a:t> не входили до </a:t>
            </a:r>
            <a:r>
              <a:rPr lang="ru-RU" sz="1800" dirty="0" err="1" smtClean="0">
                <a:latin typeface="Times New Roman" pitchFamily="18" charset="0"/>
              </a:rPr>
              <a:t>колгоспу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вели </a:t>
            </a:r>
            <a:r>
              <a:rPr lang="ru-RU" sz="1800" dirty="0" err="1" smtClean="0">
                <a:latin typeface="Times New Roman" pitchFamily="18" charset="0"/>
              </a:rPr>
              <a:t>власне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господарство</a:t>
            </a:r>
            <a:r>
              <a:rPr lang="ru-RU" sz="1800" dirty="0" smtClean="0">
                <a:latin typeface="Times New Roman" pitchFamily="18" charset="0"/>
              </a:rPr>
              <a:t>. Василь </a:t>
            </a:r>
            <a:r>
              <a:rPr lang="ru-RU" sz="1800" dirty="0" err="1" smtClean="0">
                <a:latin typeface="Times New Roman" pitchFamily="18" charset="0"/>
              </a:rPr>
              <a:t>Йосипович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володів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теслярським</a:t>
            </a:r>
            <a:r>
              <a:rPr lang="ru-RU" sz="1800" dirty="0" smtClean="0">
                <a:latin typeface="Times New Roman" pitchFamily="18" charset="0"/>
              </a:rPr>
              <a:t> ремеслом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підробляв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будівельній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бригаді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Григорій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Васильович</a:t>
            </a:r>
            <a:r>
              <a:rPr lang="ru-RU" sz="1800" dirty="0" smtClean="0">
                <a:latin typeface="Times New Roman" pitchFamily="18" charset="0"/>
              </a:rPr>
              <a:t>, брат </a:t>
            </a:r>
            <a:r>
              <a:rPr lang="ru-RU" sz="1800" dirty="0" err="1" smtClean="0">
                <a:latin typeface="Times New Roman" pitchFamily="18" charset="0"/>
              </a:rPr>
              <a:t>художниці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теж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майстром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всі</a:t>
            </a:r>
            <a:r>
              <a:rPr lang="ru-RU" sz="1800" dirty="0" smtClean="0">
                <a:latin typeface="Times New Roman" pitchFamily="18" charset="0"/>
              </a:rPr>
              <a:t> руки — </a:t>
            </a:r>
            <a:r>
              <a:rPr lang="ru-RU" sz="1800" dirty="0" err="1" smtClean="0">
                <a:latin typeface="Times New Roman" pitchFamily="18" charset="0"/>
              </a:rPr>
              <a:t>столярував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теслював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умів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лагодити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музичні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інструменти</a:t>
            </a:r>
            <a:r>
              <a:rPr lang="ru-RU" sz="1800" dirty="0" smtClean="0">
                <a:latin typeface="Times New Roman" pitchFamily="18" charset="0"/>
              </a:rPr>
              <a:t>. Але </a:t>
            </a:r>
            <a:r>
              <a:rPr lang="ru-RU" sz="1800" dirty="0" err="1" smtClean="0">
                <a:latin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війни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стають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колгоспниками</a:t>
            </a:r>
            <a:r>
              <a:rPr lang="ru-RU" sz="1800" dirty="0" smtClean="0">
                <a:latin typeface="Times New Roman" pitchFamily="18" charset="0"/>
              </a:rPr>
              <a:t>. Василь </a:t>
            </a:r>
            <a:r>
              <a:rPr lang="ru-RU" sz="1800" dirty="0" err="1" smtClean="0">
                <a:latin typeface="Times New Roman" pitchFamily="18" charset="0"/>
              </a:rPr>
              <a:t>Йосипович</a:t>
            </a:r>
            <a:r>
              <a:rPr lang="ru-RU" sz="1800" dirty="0" smtClean="0">
                <a:latin typeface="Times New Roman" pitchFamily="18" charset="0"/>
              </a:rPr>
              <a:t> уже </a:t>
            </a:r>
            <a:r>
              <a:rPr lang="ru-RU" sz="1800" dirty="0" err="1" smtClean="0">
                <a:latin typeface="Times New Roman" pitchFamily="18" charset="0"/>
              </a:rPr>
              <a:t>старий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слабкий</a:t>
            </a:r>
            <a:r>
              <a:rPr lang="ru-RU" sz="1800" dirty="0" smtClean="0">
                <a:latin typeface="Times New Roman" pitchFamily="18" charset="0"/>
              </a:rPr>
              <a:t>, в 1948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він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помирає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Якийсь</a:t>
            </a:r>
            <a:r>
              <a:rPr lang="ru-RU" sz="1800" dirty="0" smtClean="0">
                <a:latin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</a:rPr>
              <a:t>Катря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живе</a:t>
            </a:r>
            <a:r>
              <a:rPr lang="ru-RU" sz="1800" dirty="0" smtClean="0">
                <a:latin typeface="Times New Roman" pitchFamily="18" charset="0"/>
              </a:rPr>
              <a:t> одна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хворою </a:t>
            </a:r>
            <a:r>
              <a:rPr lang="ru-RU" sz="1800" dirty="0" err="1" smtClean="0">
                <a:latin typeface="Times New Roman" pitchFamily="18" charset="0"/>
              </a:rPr>
              <a:t>матір'ю</a:t>
            </a:r>
            <a:r>
              <a:rPr lang="ru-RU" sz="1800" dirty="0" smtClean="0">
                <a:latin typeface="Times New Roman" pitchFamily="18" charset="0"/>
              </a:rPr>
              <a:t>. У 1951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, за </a:t>
            </a:r>
            <a:r>
              <a:rPr lang="ru-RU" sz="1800" dirty="0" err="1" smtClean="0">
                <a:latin typeface="Times New Roman" pitchFamily="18" charset="0"/>
              </a:rPr>
              <a:t>рішенням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Якилини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Павлівни</a:t>
            </a:r>
            <a:r>
              <a:rPr lang="ru-RU" sz="1800" dirty="0" smtClean="0">
                <a:latin typeface="Times New Roman" pitchFamily="18" charset="0"/>
              </a:rPr>
              <a:t>, до них </a:t>
            </a:r>
            <a:r>
              <a:rPr lang="ru-RU" sz="1800" dirty="0" err="1" smtClean="0">
                <a:latin typeface="Times New Roman" pitchFamily="18" charset="0"/>
              </a:rPr>
              <a:t>переїжджає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Григорій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Васильович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своєю</a:t>
            </a:r>
            <a:r>
              <a:rPr lang="ru-RU" sz="1800" dirty="0" smtClean="0">
                <a:latin typeface="Times New Roman" pitchFamily="18" charset="0"/>
              </a:rPr>
              <a:t> дружиною, Христею </a:t>
            </a:r>
            <a:r>
              <a:rPr lang="ru-RU" sz="1800" dirty="0" err="1" smtClean="0">
                <a:latin typeface="Times New Roman" pitchFamily="18" charset="0"/>
              </a:rPr>
              <a:t>Яківною</a:t>
            </a:r>
            <a:r>
              <a:rPr lang="ru-RU" sz="1800" dirty="0" smtClean="0">
                <a:latin typeface="Times New Roman" pitchFamily="18" charset="0"/>
              </a:rPr>
              <a:t>, та </a:t>
            </a:r>
            <a:r>
              <a:rPr lang="ru-RU" sz="1800" dirty="0" err="1" smtClean="0">
                <a:latin typeface="Times New Roman" pitchFamily="18" charset="0"/>
              </a:rPr>
              <a:t>п'ятьма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дітьми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</a:t>
            </a:r>
            <a:r>
              <a:rPr lang="ru-RU" sz="1800" dirty="0" err="1" smtClean="0">
                <a:latin typeface="Times New Roman" pitchFamily="18" charset="0"/>
              </a:rPr>
              <a:t>Якилина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Павлівна</a:t>
            </a:r>
            <a:r>
              <a:rPr lang="ru-RU" sz="1800" dirty="0" smtClean="0">
                <a:latin typeface="Times New Roman" pitchFamily="18" charset="0"/>
              </a:rPr>
              <a:t> все </a:t>
            </a:r>
            <a:r>
              <a:rPr lang="ru-RU" sz="1800" dirty="0" err="1" smtClean="0">
                <a:latin typeface="Times New Roman" pitchFamily="18" charset="0"/>
              </a:rPr>
              <a:t>життя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недолюблювала</a:t>
            </a:r>
            <a:r>
              <a:rPr lang="ru-RU" sz="1800" dirty="0" smtClean="0">
                <a:latin typeface="Times New Roman" pitchFamily="18" charset="0"/>
              </a:rPr>
              <a:t> свою </a:t>
            </a:r>
            <a:r>
              <a:rPr lang="ru-RU" sz="1800" dirty="0" err="1" smtClean="0">
                <a:latin typeface="Times New Roman" pitchFamily="18" charset="0"/>
              </a:rPr>
              <a:t>невістку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котра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бідної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багатодітної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сім'ї</a:t>
            </a:r>
            <a:r>
              <a:rPr lang="ru-RU" sz="1800" dirty="0" smtClean="0">
                <a:latin typeface="Times New Roman" pitchFamily="18" charset="0"/>
              </a:rPr>
              <a:t>. Христя </a:t>
            </a:r>
            <a:r>
              <a:rPr lang="ru-RU" sz="1800" dirty="0" err="1" smtClean="0">
                <a:latin typeface="Times New Roman" pitchFamily="18" charset="0"/>
              </a:rPr>
              <a:t>Яківна</a:t>
            </a:r>
            <a:r>
              <a:rPr lang="ru-RU" sz="1800" dirty="0" smtClean="0">
                <a:latin typeface="Times New Roman" pitchFamily="18" charset="0"/>
              </a:rPr>
              <a:t>, «баба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перцем», </a:t>
            </a:r>
            <a:r>
              <a:rPr lang="ru-RU" sz="1800" dirty="0" err="1" smtClean="0">
                <a:latin typeface="Times New Roman" pitchFamily="18" charset="0"/>
              </a:rPr>
              <a:t>зі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свого</a:t>
            </a:r>
            <a:r>
              <a:rPr lang="ru-RU" sz="1800" dirty="0" smtClean="0">
                <a:latin typeface="Times New Roman" pitchFamily="18" charset="0"/>
              </a:rPr>
              <a:t> боку, добре </a:t>
            </a:r>
            <a:r>
              <a:rPr lang="ru-RU" sz="1800" dirty="0" err="1" smtClean="0">
                <a:latin typeface="Times New Roman" pitchFamily="18" charset="0"/>
              </a:rPr>
              <a:t>пам'ятала</a:t>
            </a:r>
            <a:r>
              <a:rPr lang="ru-RU" sz="1800" dirty="0" smtClean="0">
                <a:latin typeface="Times New Roman" pitchFamily="18" charset="0"/>
              </a:rPr>
              <a:t>, як </a:t>
            </a:r>
            <a:r>
              <a:rPr lang="ru-RU" sz="1800" dirty="0" err="1" smtClean="0">
                <a:latin typeface="Times New Roman" pitchFamily="18" charset="0"/>
              </a:rPr>
              <a:t>прийшла</a:t>
            </a:r>
            <a:r>
              <a:rPr lang="ru-RU" sz="1800" dirty="0" smtClean="0">
                <a:latin typeface="Times New Roman" pitchFamily="18" charset="0"/>
              </a:rPr>
              <a:t> колись до </a:t>
            </a:r>
            <a:r>
              <a:rPr lang="ru-RU" sz="1800" dirty="0" err="1" smtClean="0">
                <a:latin typeface="Times New Roman" pitchFamily="18" charset="0"/>
              </a:rPr>
              <a:t>Білокурів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первістком</a:t>
            </a:r>
            <a:r>
              <a:rPr lang="ru-RU" sz="1800" dirty="0" smtClean="0">
                <a:latin typeface="Times New Roman" pitchFamily="18" charset="0"/>
              </a:rPr>
              <a:t> на руках — </a:t>
            </a:r>
            <a:r>
              <a:rPr lang="ru-RU" sz="1800" dirty="0" err="1" smtClean="0">
                <a:latin typeface="Times New Roman" pitchFamily="18" charset="0"/>
              </a:rPr>
              <a:t>відстоювати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</a:rPr>
              <a:t> права —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зрештою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здобула</a:t>
            </a:r>
            <a:r>
              <a:rPr lang="ru-RU" sz="1800" dirty="0" smtClean="0">
                <a:latin typeface="Times New Roman" pitchFamily="18" charset="0"/>
              </a:rPr>
              <a:t> перемогу, стала дружиною </a:t>
            </a:r>
            <a:r>
              <a:rPr lang="ru-RU" sz="1800" dirty="0" err="1" smtClean="0">
                <a:latin typeface="Times New Roman" pitchFamily="18" charset="0"/>
              </a:rPr>
              <a:t>Григорія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Тепер</a:t>
            </a:r>
            <a:r>
              <a:rPr lang="ru-RU" sz="1800" dirty="0" smtClean="0">
                <a:latin typeface="Times New Roman" pitchFamily="18" charset="0"/>
              </a:rPr>
              <a:t> свекруха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невістка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опинились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віч-на-віч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Почалися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огидні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моторошні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сцени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Діставалося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блаженній</a:t>
            </a:r>
            <a:r>
              <a:rPr lang="ru-RU" sz="1800" dirty="0" smtClean="0">
                <a:latin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</a:rPr>
              <a:t>зовиці</a:t>
            </a:r>
            <a:r>
              <a:rPr lang="ru-RU" sz="1800" dirty="0" smtClean="0">
                <a:latin typeface="Times New Roman" pitchFamily="18" charset="0"/>
              </a:rPr>
              <a:t> — Христя </a:t>
            </a:r>
            <a:r>
              <a:rPr lang="ru-RU" sz="1800" dirty="0" err="1" smtClean="0">
                <a:latin typeface="Times New Roman" pitchFamily="18" charset="0"/>
              </a:rPr>
              <a:t>Яківна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працювала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колгоспі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тягла на </a:t>
            </a:r>
            <a:r>
              <a:rPr lang="ru-RU" sz="1800" dirty="0" err="1" smtClean="0">
                <a:latin typeface="Times New Roman" pitchFamily="18" charset="0"/>
              </a:rPr>
              <a:t>собі</a:t>
            </a:r>
            <a:r>
              <a:rPr lang="ru-RU" sz="1800" dirty="0" smtClean="0">
                <a:latin typeface="Times New Roman" pitchFamily="18" charset="0"/>
              </a:rPr>
              <a:t> весь </a:t>
            </a:r>
            <a:r>
              <a:rPr lang="ru-RU" sz="1800" dirty="0" err="1" smtClean="0">
                <a:latin typeface="Times New Roman" pitchFamily="18" charset="0"/>
              </a:rPr>
              <a:t>дім</a:t>
            </a:r>
            <a:r>
              <a:rPr lang="ru-RU" sz="1800" dirty="0" smtClean="0">
                <a:latin typeface="Times New Roman" pitchFamily="18" charset="0"/>
              </a:rPr>
              <a:t>, не могла </a:t>
            </a:r>
            <a:r>
              <a:rPr lang="ru-RU" sz="1800" dirty="0" err="1" smtClean="0">
                <a:latin typeface="Times New Roman" pitchFamily="18" charset="0"/>
              </a:rPr>
              <a:t>простити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незрозумілого</a:t>
            </a:r>
            <a:r>
              <a:rPr lang="ru-RU" sz="1800" dirty="0" smtClean="0">
                <a:latin typeface="Times New Roman" pitchFamily="18" charset="0"/>
              </a:rPr>
              <a:t> «малювання</a:t>
            </a:r>
            <a:r>
              <a:rPr lang="ru-RU" sz="1800" dirty="0" smtClean="0">
                <a:latin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знову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опинилася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замкненому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колі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Лишити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стару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хвору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матір</a:t>
            </a:r>
            <a:r>
              <a:rPr lang="ru-RU" sz="1800" dirty="0" smtClean="0">
                <a:latin typeface="Times New Roman" pitchFamily="18" charset="0"/>
              </a:rPr>
              <a:t> одну в </a:t>
            </a:r>
            <a:r>
              <a:rPr lang="ru-RU" sz="1800" dirty="0" err="1" smtClean="0">
                <a:latin typeface="Times New Roman" pitchFamily="18" charset="0"/>
              </a:rPr>
              <a:t>Богданівці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відверто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кажучи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побоювалася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Забрати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собою, </a:t>
            </a:r>
            <a:r>
              <a:rPr lang="ru-RU" sz="1800" dirty="0" err="1" smtClean="0">
                <a:latin typeface="Times New Roman" pitchFamily="18" charset="0"/>
              </a:rPr>
              <a:t>розуміла</a:t>
            </a:r>
            <a:r>
              <a:rPr lang="ru-RU" sz="1800" dirty="0" smtClean="0">
                <a:latin typeface="Times New Roman" pitchFamily="18" charset="0"/>
              </a:rPr>
              <a:t>, не </a:t>
            </a:r>
            <a:r>
              <a:rPr lang="ru-RU" sz="1800" dirty="0" err="1" smtClean="0">
                <a:latin typeface="Times New Roman" pitchFamily="18" charset="0"/>
              </a:rPr>
              <a:t>зможе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ніде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крім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рідного</a:t>
            </a:r>
            <a:r>
              <a:rPr lang="ru-RU" sz="1800" dirty="0" smtClean="0">
                <a:latin typeface="Times New Roman" pitchFamily="18" charset="0"/>
              </a:rPr>
              <a:t> села, </a:t>
            </a:r>
            <a:r>
              <a:rPr lang="ru-RU" sz="1800" dirty="0" err="1" smtClean="0">
                <a:latin typeface="Times New Roman" pitchFamily="18" charset="0"/>
              </a:rPr>
              <a:t>Якилина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Павлівна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прижилася</a:t>
            </a:r>
            <a:r>
              <a:rPr lang="ru-RU" sz="1800" dirty="0" smtClean="0">
                <a:latin typeface="Times New Roman" pitchFamily="18" charset="0"/>
              </a:rPr>
              <a:t> б. Та </a:t>
            </a:r>
            <a:r>
              <a:rPr lang="ru-RU" sz="1800" dirty="0" err="1" smtClean="0">
                <a:latin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їхати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власне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кажучи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нікуди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Отож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ховалася</a:t>
            </a:r>
            <a:r>
              <a:rPr lang="ru-RU" sz="1800" dirty="0" smtClean="0">
                <a:latin typeface="Times New Roman" pitchFamily="18" charset="0"/>
              </a:rPr>
              <a:t> у свою </a:t>
            </a:r>
            <a:r>
              <a:rPr lang="ru-RU" sz="1800" dirty="0" err="1" smtClean="0">
                <a:latin typeface="Times New Roman" pitchFamily="18" charset="0"/>
              </a:rPr>
              <a:t>келію</a:t>
            </a:r>
            <a:r>
              <a:rPr lang="ru-RU" sz="1800" dirty="0" smtClean="0">
                <a:latin typeface="Times New Roman" pitchFamily="18" charset="0"/>
              </a:rPr>
              <a:t>-"</a:t>
            </a:r>
            <a:r>
              <a:rPr lang="ru-RU" sz="1800" dirty="0" err="1" smtClean="0">
                <a:latin typeface="Times New Roman" pitchFamily="18" charset="0"/>
              </a:rPr>
              <a:t>майстерню</a:t>
            </a:r>
            <a:r>
              <a:rPr lang="ru-RU" sz="1800" dirty="0" smtClean="0">
                <a:latin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писала </a:t>
            </a:r>
            <a:r>
              <a:rPr lang="ru-RU" sz="1800" dirty="0" err="1" smtClean="0">
                <a:latin typeface="Times New Roman" pitchFamily="18" charset="0"/>
              </a:rPr>
              <a:t>черговий</a:t>
            </a:r>
            <a:r>
              <a:rPr lang="ru-RU" sz="1800" dirty="0" smtClean="0">
                <a:latin typeface="Times New Roman" pitchFamily="18" charset="0"/>
              </a:rPr>
              <a:t> «Натюрморт» (1960). Як </a:t>
            </a:r>
            <a:r>
              <a:rPr lang="ru-RU" sz="1800" dirty="0" err="1" smtClean="0">
                <a:latin typeface="Times New Roman" pitchFamily="18" charset="0"/>
              </a:rPr>
              <a:t>виявилося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останній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і</a:t>
            </a:r>
            <a:r>
              <a:rPr lang="ru-RU" dirty="0" smtClean="0"/>
              <a:t> смерть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</a:rPr>
              <a:t>          Весна </a:t>
            </a:r>
            <a:r>
              <a:rPr lang="ru-RU" dirty="0" smtClean="0">
                <a:latin typeface="Times New Roman" pitchFamily="18" charset="0"/>
              </a:rPr>
              <a:t>1961 року, </a:t>
            </a:r>
            <a:r>
              <a:rPr lang="ru-RU" dirty="0" err="1" smtClean="0">
                <a:latin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усіма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квітами</a:t>
            </a:r>
            <a:r>
              <a:rPr lang="ru-RU" dirty="0" smtClean="0">
                <a:latin typeface="Times New Roman" pitchFamily="18" charset="0"/>
              </a:rPr>
              <a:t>, не принесла </a:t>
            </a:r>
            <a:r>
              <a:rPr lang="ru-RU" dirty="0" err="1" smtClean="0">
                <a:latin typeface="Times New Roman" pitchFamily="18" charset="0"/>
              </a:rPr>
              <a:t>звичайного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полегшення</a:t>
            </a:r>
            <a:r>
              <a:rPr lang="ru-RU" dirty="0" smtClean="0">
                <a:latin typeface="Times New Roman" pitchFamily="18" charset="0"/>
              </a:rPr>
              <a:t>. До болю в ногах </a:t>
            </a:r>
            <a:r>
              <a:rPr lang="ru-RU" dirty="0" err="1" smtClean="0">
                <a:latin typeface="Times New Roman" pitchFamily="18" charset="0"/>
              </a:rPr>
              <a:t>додався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сильний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біль</a:t>
            </a:r>
            <a:r>
              <a:rPr lang="ru-RU" dirty="0" smtClean="0">
                <a:latin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</a:rPr>
              <a:t>шлунку</a:t>
            </a:r>
            <a:r>
              <a:rPr lang="ru-RU" dirty="0" smtClean="0">
                <a:latin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</a:rPr>
              <a:t>Домашні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засоби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якими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звичайно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рятувалася</a:t>
            </a:r>
            <a:r>
              <a:rPr lang="ru-RU" dirty="0" smtClean="0">
                <a:latin typeface="Times New Roman" pitchFamily="18" charset="0"/>
              </a:rPr>
              <a:t> Катерина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</a:rPr>
              <a:t> вона так щедро </a:t>
            </a:r>
            <a:r>
              <a:rPr lang="ru-RU" dirty="0" err="1" smtClean="0">
                <a:latin typeface="Times New Roman" pitchFamily="18" charset="0"/>
              </a:rPr>
              <a:t>роздавала</a:t>
            </a:r>
            <a:r>
              <a:rPr lang="ru-RU" dirty="0" smtClean="0">
                <a:latin typeface="Times New Roman" pitchFamily="18" charset="0"/>
              </a:rPr>
              <a:t> в листах </a:t>
            </a:r>
            <a:r>
              <a:rPr lang="ru-RU" dirty="0" err="1" smtClean="0">
                <a:latin typeface="Times New Roman" pitchFamily="18" charset="0"/>
              </a:rPr>
              <a:t>своїм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друзям</a:t>
            </a:r>
            <a:r>
              <a:rPr lang="ru-RU" dirty="0" smtClean="0">
                <a:latin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</a:rPr>
              <a:t>допомагали</a:t>
            </a:r>
            <a:r>
              <a:rPr lang="ru-RU" dirty="0" smtClean="0">
                <a:latin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</a:rPr>
              <a:t>останньому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своєму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листі</a:t>
            </a:r>
            <a:r>
              <a:rPr lang="ru-RU" dirty="0" smtClean="0">
                <a:latin typeface="Times New Roman" pitchFamily="18" charset="0"/>
              </a:rPr>
              <a:t> Ю. О. </a:t>
            </a:r>
            <a:r>
              <a:rPr lang="ru-RU" dirty="0" err="1" smtClean="0">
                <a:latin typeface="Times New Roman" pitchFamily="18" charset="0"/>
              </a:rPr>
              <a:t>Бєляковій</a:t>
            </a:r>
            <a:r>
              <a:rPr lang="ru-RU" dirty="0" smtClean="0">
                <a:latin typeface="Times New Roman" pitchFamily="18" charset="0"/>
              </a:rPr>
              <a:t>, директору Центрального </a:t>
            </a:r>
            <a:r>
              <a:rPr lang="ru-RU" dirty="0" err="1" smtClean="0">
                <a:latin typeface="Times New Roman" pitchFamily="18" charset="0"/>
              </a:rPr>
              <a:t>будинку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народної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творчості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художниця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пише</a:t>
            </a:r>
            <a:r>
              <a:rPr lang="ru-RU" dirty="0" smtClean="0">
                <a:latin typeface="Times New Roman" pitchFamily="18" charset="0"/>
              </a:rPr>
              <a:t>: «Дорога </a:t>
            </a:r>
            <a:r>
              <a:rPr lang="ru-RU" dirty="0" err="1" smtClean="0">
                <a:latin typeface="Times New Roman" pitchFamily="18" charset="0"/>
              </a:rPr>
              <a:t>Юлія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Олександрівна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звертаюся</a:t>
            </a:r>
            <a:r>
              <a:rPr lang="ru-RU" dirty="0" smtClean="0">
                <a:latin typeface="Times New Roman" pitchFamily="18" charset="0"/>
              </a:rPr>
              <a:t> до вас </a:t>
            </a:r>
            <a:r>
              <a:rPr lang="ru-RU" dirty="0" err="1" smtClean="0">
                <a:latin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проханням</a:t>
            </a:r>
            <a:r>
              <a:rPr lang="ru-RU" dirty="0" smtClean="0">
                <a:latin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</a:rPr>
              <a:t>допоможіть</a:t>
            </a:r>
            <a:r>
              <a:rPr lang="ru-RU" dirty="0" smtClean="0">
                <a:latin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</a:rPr>
              <a:t>пришліть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мені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пачечок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три-чотири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</a:rPr>
              <a:t>бесалола. Ой, то </a:t>
            </a:r>
            <a:r>
              <a:rPr lang="ru-RU" dirty="0" err="1" smtClean="0">
                <a:latin typeface="Times New Roman" pitchFamily="18" charset="0"/>
              </a:rPr>
              <a:t>чудодійні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ліки</a:t>
            </a:r>
            <a:r>
              <a:rPr lang="ru-RU" dirty="0" smtClean="0">
                <a:latin typeface="Times New Roman" pitchFamily="18" charset="0"/>
              </a:rPr>
              <a:t>!» </a:t>
            </a:r>
            <a:r>
              <a:rPr lang="ru-RU" dirty="0" err="1" smtClean="0">
                <a:latin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</a:rPr>
              <a:t>бадьоро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</a:rPr>
              <a:t> не без </a:t>
            </a:r>
            <a:r>
              <a:rPr lang="ru-RU" dirty="0" err="1" smtClean="0">
                <a:latin typeface="Times New Roman" pitchFamily="18" charset="0"/>
              </a:rPr>
              <a:t>гумору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пояснює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</a:rPr>
              <a:t>богданівській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аптеці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ліків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тансал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нічим</a:t>
            </a:r>
            <a:r>
              <a:rPr lang="ru-RU" dirty="0" smtClean="0">
                <a:latin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</a:rPr>
              <a:t>відрізняється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коров'ячого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кізяка</a:t>
            </a:r>
            <a:r>
              <a:rPr lang="ru-RU" dirty="0" smtClean="0">
                <a:latin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</a:rPr>
              <a:t>наприкінці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раптом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якось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несміливо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зворушливо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додає</a:t>
            </a:r>
            <a:r>
              <a:rPr lang="ru-RU" dirty="0" smtClean="0">
                <a:latin typeface="Times New Roman" pitchFamily="18" charset="0"/>
              </a:rPr>
              <a:t>: «Ну, а </a:t>
            </a:r>
            <a:r>
              <a:rPr lang="ru-RU" dirty="0" err="1" smtClean="0">
                <a:latin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</a:rPr>
              <a:t> будете </a:t>
            </a:r>
            <a:r>
              <a:rPr lang="ru-RU" dirty="0" err="1" smtClean="0">
                <a:latin typeface="Times New Roman" pitchFamily="18" charset="0"/>
              </a:rPr>
              <a:t>посилать</a:t>
            </a:r>
            <a:r>
              <a:rPr lang="ru-RU" dirty="0" smtClean="0">
                <a:latin typeface="Times New Roman" pitchFamily="18" charset="0"/>
              </a:rPr>
              <a:t> бесалол, то </a:t>
            </a:r>
            <a:r>
              <a:rPr lang="ru-RU" dirty="0" err="1" smtClean="0">
                <a:latin typeface="Times New Roman" pitchFamily="18" charset="0"/>
              </a:rPr>
              <a:t>положіть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</a:rPr>
              <a:t> лимонки». </a:t>
            </a:r>
            <a:r>
              <a:rPr lang="ru-RU" dirty="0" err="1" smtClean="0">
                <a:latin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</a:rPr>
              <a:t> написано в </a:t>
            </a:r>
            <a:r>
              <a:rPr lang="ru-RU" dirty="0" err="1" smtClean="0">
                <a:latin typeface="Times New Roman" pitchFamily="18" charset="0"/>
              </a:rPr>
              <a:t>середині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травня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</a:rPr>
              <a:t>          На </a:t>
            </a:r>
            <a:r>
              <a:rPr lang="ru-RU" dirty="0" smtClean="0">
                <a:latin typeface="Times New Roman" pitchFamily="18" charset="0"/>
              </a:rPr>
              <a:t>початку червня 1961 року померла 94-літня </a:t>
            </a:r>
            <a:r>
              <a:rPr lang="ru-RU" dirty="0" err="1" smtClean="0">
                <a:latin typeface="Times New Roman" pitchFamily="18" charset="0"/>
              </a:rPr>
              <a:t>Якилина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Павлівна</a:t>
            </a:r>
            <a:r>
              <a:rPr lang="ru-RU" dirty="0" smtClean="0">
                <a:latin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</a:rPr>
              <a:t>Катрю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Білокур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геть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змучену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болем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відвезли</a:t>
            </a:r>
            <a:r>
              <a:rPr lang="ru-RU" dirty="0" smtClean="0">
                <a:latin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</a:rPr>
              <a:t>Яготинську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районну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лікарню</a:t>
            </a:r>
            <a:r>
              <a:rPr lang="ru-RU" dirty="0" smtClean="0">
                <a:latin typeface="Times New Roman" pitchFamily="18" charset="0"/>
              </a:rPr>
              <a:t>. 10 червня </a:t>
            </a:r>
            <a:r>
              <a:rPr lang="ru-RU" dirty="0" err="1" smtClean="0">
                <a:latin typeface="Times New Roman" pitchFamily="18" charset="0"/>
              </a:rPr>
              <a:t>їй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зроблено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операцію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</a:rPr>
              <a:t> то </a:t>
            </a:r>
            <a:r>
              <a:rPr lang="ru-RU" dirty="0" err="1" smtClean="0">
                <a:latin typeface="Times New Roman" pitchFamily="18" charset="0"/>
              </a:rPr>
              <a:t>невдалу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марну</a:t>
            </a:r>
            <a:r>
              <a:rPr lang="ru-RU" dirty="0" smtClean="0">
                <a:latin typeface="Times New Roman" pitchFamily="18" charset="0"/>
              </a:rPr>
              <a:t>. У той же день </a:t>
            </a:r>
            <a:r>
              <a:rPr lang="ru-RU" dirty="0" err="1" smtClean="0">
                <a:latin typeface="Times New Roman" pitchFamily="18" charset="0"/>
              </a:rPr>
              <a:t>художниці</a:t>
            </a:r>
            <a:r>
              <a:rPr lang="ru-RU" dirty="0" smtClean="0">
                <a:latin typeface="Times New Roman" pitchFamily="18" charset="0"/>
              </a:rPr>
              <a:t> не стало. Хата </a:t>
            </a:r>
            <a:r>
              <a:rPr lang="ru-RU" dirty="0" err="1" smtClean="0">
                <a:latin typeface="Times New Roman" pitchFamily="18" charset="0"/>
              </a:rPr>
              <a:t>Білокурів</a:t>
            </a:r>
            <a:r>
              <a:rPr lang="ru-RU" dirty="0" smtClean="0">
                <a:latin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</a:rPr>
              <a:t>Богданівці</a:t>
            </a:r>
            <a:r>
              <a:rPr lang="ru-RU" dirty="0" smtClean="0">
                <a:latin typeface="Times New Roman" pitchFamily="18" charset="0"/>
              </a:rPr>
              <a:t> — давно </a:t>
            </a:r>
            <a:r>
              <a:rPr lang="ru-RU" dirty="0" err="1" smtClean="0">
                <a:latin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Музей-садиба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Катерини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Білокур</a:t>
            </a:r>
            <a:r>
              <a:rPr lang="ru-RU" dirty="0" smtClean="0">
                <a:latin typeface="Times New Roman" pitchFamily="18" charset="0"/>
              </a:rPr>
              <a:t>. Тут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вона сама, </a:t>
            </a:r>
            <a:r>
              <a:rPr lang="ru-RU" dirty="0" err="1" smtClean="0">
                <a:latin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трояндами</a:t>
            </a:r>
            <a:r>
              <a:rPr lang="ru-RU" dirty="0" smtClean="0">
                <a:latin typeface="Times New Roman" pitchFamily="18" charset="0"/>
              </a:rPr>
              <a:t> — скульптура </a:t>
            </a:r>
            <a:r>
              <a:rPr lang="ru-RU" dirty="0" err="1" smtClean="0">
                <a:latin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Івана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Білокура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племінника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художниці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сина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</a:rPr>
              <a:t> брата </a:t>
            </a:r>
            <a:r>
              <a:rPr lang="ru-RU" dirty="0" err="1" smtClean="0">
                <a:latin typeface="Times New Roman" pitchFamily="18" charset="0"/>
              </a:rPr>
              <a:t>Григорія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Васильовича</a:t>
            </a:r>
            <a:r>
              <a:rPr lang="ru-RU" dirty="0" smtClean="0">
                <a:latin typeface="Times New Roman" pitchFamily="18" charset="0"/>
              </a:rPr>
              <a:t>. Перед </a:t>
            </a:r>
            <a:r>
              <a:rPr lang="ru-RU" dirty="0" err="1" smtClean="0">
                <a:latin typeface="Times New Roman" pitchFamily="18" charset="0"/>
              </a:rPr>
              <a:t>цією</a:t>
            </a:r>
            <a:r>
              <a:rPr lang="ru-RU" dirty="0" smtClean="0">
                <a:latin typeface="Times New Roman" pitchFamily="18" charset="0"/>
              </a:rPr>
              <a:t> скульптурою через </a:t>
            </a:r>
            <a:r>
              <a:rPr lang="ru-RU" dirty="0" err="1" smtClean="0">
                <a:latin typeface="Times New Roman" pitchFamily="18" charset="0"/>
              </a:rPr>
              <a:t>чверть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</a:rPr>
              <a:t> того, як велика «одержима» </a:t>
            </a:r>
            <a:r>
              <a:rPr lang="ru-RU" dirty="0" err="1" smtClean="0">
                <a:latin typeface="Times New Roman" pitchFamily="18" charset="0"/>
              </a:rPr>
              <a:t>упокоїлася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навіки</a:t>
            </a:r>
            <a:r>
              <a:rPr lang="ru-RU" dirty="0" smtClean="0">
                <a:latin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</a:rPr>
              <a:t>Христі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Яківни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вирвалося</a:t>
            </a:r>
            <a:r>
              <a:rPr lang="ru-RU" dirty="0" smtClean="0">
                <a:latin typeface="Times New Roman" pitchFamily="18" charset="0"/>
              </a:rPr>
              <a:t>: «</a:t>
            </a:r>
            <a:r>
              <a:rPr lang="ru-RU" dirty="0" err="1" smtClean="0">
                <a:latin typeface="Times New Roman" pitchFamily="18" charset="0"/>
              </a:rPr>
              <a:t>Нарешті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Катерино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ти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навічно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своєму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домі</a:t>
            </a:r>
            <a:r>
              <a:rPr lang="ru-RU" dirty="0" smtClean="0">
                <a:latin typeface="Times New Roman" pitchFamily="18" charset="0"/>
              </a:rPr>
              <a:t>!». І, </a:t>
            </a:r>
            <a:r>
              <a:rPr lang="ru-RU" dirty="0" err="1" smtClean="0">
                <a:latin typeface="Times New Roman" pitchFamily="18" charset="0"/>
              </a:rPr>
              <a:t>можливо</a:t>
            </a:r>
            <a:r>
              <a:rPr lang="ru-RU" dirty="0" smtClean="0">
                <a:latin typeface="Times New Roman" pitchFamily="18" charset="0"/>
              </a:rPr>
              <a:t>, вона мала на </a:t>
            </a:r>
            <a:r>
              <a:rPr lang="ru-RU" dirty="0" err="1" smtClean="0">
                <a:latin typeface="Times New Roman" pitchFamily="18" charset="0"/>
              </a:rPr>
              <a:t>увазі</a:t>
            </a:r>
            <a:r>
              <a:rPr lang="ru-RU" dirty="0" smtClean="0">
                <a:latin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</a:rPr>
              <a:t> хату в </a:t>
            </a:r>
            <a:r>
              <a:rPr lang="ru-RU" dirty="0" err="1" smtClean="0">
                <a:latin typeface="Times New Roman" pitchFamily="18" charset="0"/>
              </a:rPr>
              <a:t>Богданівці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err="1" smtClean="0"/>
              <a:t>Малюнки</a:t>
            </a:r>
            <a:endParaRPr lang="ru-RU" sz="6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868052"/>
          </a:xfrm>
        </p:spPr>
        <p:txBody>
          <a:bodyPr/>
          <a:lstStyle/>
          <a:p>
            <a:r>
              <a:rPr lang="uk-UA" dirty="0" smtClean="0"/>
              <a:t>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(1941)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377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4162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(1942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4143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dirty="0" err="1" smtClean="0"/>
              <a:t>Дитинство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</a:rPr>
              <a:t>         Катерина </a:t>
            </a:r>
            <a:r>
              <a:rPr lang="ru-RU" dirty="0" err="1" smtClean="0">
                <a:latin typeface="Times New Roman" pitchFamily="18" charset="0"/>
              </a:rPr>
              <a:t>Білокур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народилася</a:t>
            </a:r>
            <a:r>
              <a:rPr lang="ru-RU" dirty="0" smtClean="0">
                <a:latin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</a:rPr>
              <a:t>селі</a:t>
            </a:r>
            <a:r>
              <a:rPr lang="ru-RU" dirty="0" smtClean="0">
                <a:latin typeface="Times New Roman" pitchFamily="18" charset="0"/>
              </a:rPr>
              <a:t> Богданівка </a:t>
            </a:r>
            <a:r>
              <a:rPr lang="ru-RU" dirty="0" err="1" smtClean="0">
                <a:latin typeface="Times New Roman" pitchFamily="18" charset="0"/>
              </a:rPr>
              <a:t>Пирятинського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повіту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Полтавської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губернії</a:t>
            </a:r>
            <a:r>
              <a:rPr lang="ru-RU" dirty="0" smtClean="0">
                <a:latin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</a:rPr>
              <a:t>тепер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Яготинський</a:t>
            </a:r>
            <a:r>
              <a:rPr lang="ru-RU" dirty="0" smtClean="0">
                <a:latin typeface="Times New Roman" pitchFamily="18" charset="0"/>
              </a:rPr>
              <a:t> район </a:t>
            </a:r>
            <a:r>
              <a:rPr lang="ru-RU" dirty="0" err="1" smtClean="0">
                <a:latin typeface="Times New Roman" pitchFamily="18" charset="0"/>
              </a:rPr>
              <a:t>Київської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</a:rPr>
              <a:t>). Коли </a:t>
            </a:r>
            <a:r>
              <a:rPr lang="ru-RU" dirty="0" err="1" smtClean="0">
                <a:latin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</a:rPr>
              <a:t> — до </a:t>
            </a:r>
            <a:r>
              <a:rPr lang="ru-RU" dirty="0" err="1" smtClean="0">
                <a:latin typeface="Times New Roman" pitchFamily="18" charset="0"/>
              </a:rPr>
              <a:t>кінця</a:t>
            </a:r>
            <a:r>
              <a:rPr lang="ru-RU" dirty="0" smtClean="0">
                <a:latin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</a:rPr>
              <a:t>з'ясовано</a:t>
            </a:r>
            <a:r>
              <a:rPr lang="ru-RU" dirty="0" smtClean="0">
                <a:latin typeface="Times New Roman" pitchFamily="18" charset="0"/>
              </a:rPr>
              <a:t>. Сама </a:t>
            </a:r>
            <a:r>
              <a:rPr lang="ru-RU" dirty="0" err="1" smtClean="0">
                <a:latin typeface="Times New Roman" pitchFamily="18" charset="0"/>
              </a:rPr>
              <a:t>художниця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називала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23,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24 листопада,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1900,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1901 </a:t>
            </a:r>
            <a:r>
              <a:rPr lang="ru-RU" dirty="0" err="1" smtClean="0">
                <a:latin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</a:rPr>
              <a:t>Офіційною</a:t>
            </a:r>
            <a:r>
              <a:rPr lang="ru-RU" dirty="0" smtClean="0">
                <a:latin typeface="Times New Roman" pitchFamily="18" charset="0"/>
              </a:rPr>
              <a:t> датою </a:t>
            </a:r>
            <a:r>
              <a:rPr lang="ru-RU" dirty="0" err="1" smtClean="0">
                <a:latin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</a:rPr>
              <a:t> народження </a:t>
            </a:r>
            <a:r>
              <a:rPr lang="ru-RU" dirty="0" err="1" smtClean="0">
                <a:latin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зрештою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визнано</a:t>
            </a:r>
            <a:r>
              <a:rPr lang="ru-RU" dirty="0" smtClean="0">
                <a:latin typeface="Times New Roman" pitchFamily="18" charset="0"/>
              </a:rPr>
              <a:t> 25 листопада (7 </a:t>
            </a:r>
            <a:r>
              <a:rPr lang="ru-RU" dirty="0" err="1" smtClean="0">
                <a:latin typeface="Times New Roman" pitchFamily="18" charset="0"/>
              </a:rPr>
              <a:t>грудня</a:t>
            </a:r>
            <a:r>
              <a:rPr lang="ru-RU" dirty="0" smtClean="0">
                <a:latin typeface="Times New Roman" pitchFamily="18" charset="0"/>
              </a:rPr>
              <a:t>) 1900 року. </a:t>
            </a:r>
            <a:r>
              <a:rPr lang="ru-RU" dirty="0" err="1" smtClean="0">
                <a:latin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логічніше</a:t>
            </a:r>
            <a:r>
              <a:rPr lang="ru-RU" dirty="0" smtClean="0">
                <a:latin typeface="Times New Roman" pitchFamily="18" charset="0"/>
              </a:rPr>
              <a:t> за все, </a:t>
            </a:r>
            <a:r>
              <a:rPr lang="ru-RU" dirty="0" err="1" smtClean="0">
                <a:latin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</a:rPr>
              <a:t> 25 листопада — день </a:t>
            </a:r>
            <a:r>
              <a:rPr lang="ru-RU" dirty="0" err="1" smtClean="0">
                <a:latin typeface="Times New Roman" pitchFamily="18" charset="0"/>
              </a:rPr>
              <a:t>Святої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великомучениці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Катерини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</a:rPr>
              <a:t>          </a:t>
            </a:r>
            <a:r>
              <a:rPr lang="ru-RU" dirty="0" err="1" smtClean="0">
                <a:latin typeface="Times New Roman" pitchFamily="18" charset="0"/>
              </a:rPr>
              <a:t>Білокури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</a:rPr>
              <a:t>бідними</a:t>
            </a:r>
            <a:r>
              <a:rPr lang="ru-RU" dirty="0" smtClean="0">
                <a:latin typeface="Times New Roman" pitchFamily="18" charset="0"/>
              </a:rPr>
              <a:t> селянами, </a:t>
            </a:r>
            <a:r>
              <a:rPr lang="ru-RU" dirty="0" err="1" smtClean="0">
                <a:latin typeface="Times New Roman" pitchFamily="18" charset="0"/>
              </a:rPr>
              <a:t>тримали</a:t>
            </a:r>
            <a:r>
              <a:rPr lang="ru-RU" dirty="0" smtClean="0">
                <a:latin typeface="Times New Roman" pitchFamily="18" charset="0"/>
              </a:rPr>
              <a:t> худобу, </a:t>
            </a:r>
            <a:r>
              <a:rPr lang="ru-RU" dirty="0" err="1" smtClean="0">
                <a:latin typeface="Times New Roman" pitchFamily="18" charset="0"/>
              </a:rPr>
              <a:t>мали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будинок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критий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залізом</a:t>
            </a:r>
            <a:r>
              <a:rPr lang="ru-RU" dirty="0" smtClean="0">
                <a:latin typeface="Times New Roman" pitchFamily="18" charset="0"/>
              </a:rPr>
              <a:t>, а головне — землю. </a:t>
            </a:r>
            <a:r>
              <a:rPr lang="ru-RU" dirty="0" err="1" smtClean="0">
                <a:latin typeface="Times New Roman" pitchFamily="18" charset="0"/>
              </a:rPr>
              <a:t>Батько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художниці</a:t>
            </a:r>
            <a:r>
              <a:rPr lang="ru-RU" dirty="0" smtClean="0">
                <a:latin typeface="Times New Roman" pitchFamily="18" charset="0"/>
              </a:rPr>
              <a:t>, Василь </a:t>
            </a:r>
            <a:r>
              <a:rPr lang="ru-RU" dirty="0" err="1" smtClean="0">
                <a:latin typeface="Times New Roman" pitchFamily="18" charset="0"/>
              </a:rPr>
              <a:t>Йосипович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володів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двома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</a:rPr>
              <a:t> половиною десятинами, </a:t>
            </a:r>
            <a:r>
              <a:rPr lang="ru-RU" dirty="0" err="1" smtClean="0">
                <a:latin typeface="Times New Roman" pitchFamily="18" charset="0"/>
              </a:rPr>
              <a:t>дід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</a:rPr>
              <a:t>, очевидно, </a:t>
            </a:r>
            <a:r>
              <a:rPr lang="ru-RU" dirty="0" err="1" smtClean="0">
                <a:latin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заможнішим</a:t>
            </a:r>
            <a:r>
              <a:rPr lang="ru-RU" dirty="0" smtClean="0">
                <a:latin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Катерини</a:t>
            </a:r>
            <a:r>
              <a:rPr lang="ru-RU" dirty="0" smtClean="0">
                <a:latin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</a:rPr>
              <a:t>сім'ї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</a:rPr>
              <a:t> два сини — </a:t>
            </a:r>
            <a:r>
              <a:rPr lang="ru-RU" dirty="0" err="1" smtClean="0">
                <a:latin typeface="Times New Roman" pitchFamily="18" charset="0"/>
              </a:rPr>
              <a:t>Григорій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Павло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</a:rPr>
              <a:t>         </a:t>
            </a:r>
            <a:r>
              <a:rPr lang="ru-RU" dirty="0" err="1" smtClean="0">
                <a:latin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у 6—7 </a:t>
            </a:r>
            <a:r>
              <a:rPr lang="ru-RU" dirty="0" err="1" smtClean="0">
                <a:latin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</a:rPr>
              <a:t> Катерина </a:t>
            </a:r>
            <a:r>
              <a:rPr lang="ru-RU" dirty="0" err="1" smtClean="0">
                <a:latin typeface="Times New Roman" pitchFamily="18" charset="0"/>
              </a:rPr>
              <a:t>навчилася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читати</a:t>
            </a:r>
            <a:r>
              <a:rPr lang="ru-RU" dirty="0" smtClean="0">
                <a:latin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</a:rPr>
              <a:t>Батько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дід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спочатку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допомагали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їй</a:t>
            </a:r>
            <a:r>
              <a:rPr lang="ru-RU" dirty="0" smtClean="0">
                <a:latin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здивовані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власними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успіхами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дівчинки</a:t>
            </a:r>
            <a:r>
              <a:rPr lang="ru-RU" dirty="0" smtClean="0">
                <a:latin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</a:rPr>
              <a:t>сімейній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раді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вирішено</a:t>
            </a:r>
            <a:r>
              <a:rPr lang="ru-RU" dirty="0" smtClean="0">
                <a:latin typeface="Times New Roman" pitchFamily="18" charset="0"/>
              </a:rPr>
              <a:t> — у школу </a:t>
            </a:r>
            <a:r>
              <a:rPr lang="ru-RU" dirty="0" err="1" smtClean="0">
                <a:latin typeface="Times New Roman" pitchFamily="18" charset="0"/>
              </a:rPr>
              <a:t>Катрю</a:t>
            </a:r>
            <a:r>
              <a:rPr lang="ru-RU" dirty="0" smtClean="0">
                <a:latin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</a:rPr>
              <a:t>віддавати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читати</a:t>
            </a:r>
            <a:r>
              <a:rPr lang="ru-RU" dirty="0" smtClean="0">
                <a:latin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так </a:t>
            </a:r>
            <a:r>
              <a:rPr lang="ru-RU" dirty="0" err="1" smtClean="0">
                <a:latin typeface="Times New Roman" pitchFamily="18" charset="0"/>
              </a:rPr>
              <a:t>вміє</a:t>
            </a:r>
            <a:r>
              <a:rPr lang="ru-RU" dirty="0" smtClean="0">
                <a:latin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</a:rPr>
              <a:t>економія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одягу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</a:rPr>
              <a:t> особливо </a:t>
            </a:r>
            <a:r>
              <a:rPr lang="ru-RU" dirty="0" err="1" smtClean="0">
                <a:latin typeface="Times New Roman" pitchFamily="18" charset="0"/>
              </a:rPr>
              <a:t>взуття</a:t>
            </a:r>
            <a:r>
              <a:rPr lang="ru-RU" dirty="0" smtClean="0">
                <a:latin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</a:rPr>
              <a:t>величезна</a:t>
            </a:r>
            <a:r>
              <a:rPr lang="ru-RU" dirty="0" smtClean="0">
                <a:latin typeface="Times New Roman" pitchFamily="18" charset="0"/>
              </a:rPr>
              <a:t>. А от </a:t>
            </a:r>
            <a:r>
              <a:rPr lang="ru-RU" dirty="0" err="1" smtClean="0">
                <a:latin typeface="Times New Roman" pitchFamily="18" charset="0"/>
              </a:rPr>
              <a:t>посадити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</a:rPr>
              <a:t> за прядку — давно пора. </a:t>
            </a:r>
            <a:r>
              <a:rPr lang="ru-RU" dirty="0" err="1" smtClean="0">
                <a:latin typeface="Times New Roman" pitchFamily="18" charset="0"/>
              </a:rPr>
              <a:t>Втім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</a:rPr>
              <a:t> дозволили </a:t>
            </a:r>
            <a:r>
              <a:rPr lang="ru-RU" dirty="0" err="1" smtClean="0">
                <a:latin typeface="Times New Roman" pitchFamily="18" charset="0"/>
              </a:rPr>
              <a:t>сполучати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читанням</a:t>
            </a:r>
            <a:r>
              <a:rPr lang="ru-RU" dirty="0" smtClean="0">
                <a:latin typeface="Times New Roman" pitchFamily="18" charset="0"/>
              </a:rPr>
              <a:t> букваря.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 на блакитному фоні  (1942 - 1943)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3857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Бурхлива (1944 - 1947)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4723" y="1935163"/>
            <a:ext cx="30945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Декоративні квіти (1945)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7880" y="1935163"/>
            <a:ext cx="294823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Привіт врожаю (1946)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4987" y="1935163"/>
            <a:ext cx="3314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Півонії (1946)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859" y="1935163"/>
            <a:ext cx="40382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Півонії (1948)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487" y="1935163"/>
            <a:ext cx="317502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 – колос (1949)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2804" y="1935163"/>
            <a:ext cx="343839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Колгоспне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(1948—1949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962" y="1935163"/>
            <a:ext cx="35700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 та берізки ввечері (1950)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9355" y="1935163"/>
            <a:ext cx="306529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Автопортрет (1950)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0856" y="1935163"/>
            <a:ext cx="3482287" cy="438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Потяг до малювання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Коли </a:t>
            </a:r>
            <a:r>
              <a:rPr lang="ru-RU" sz="1800" dirty="0" err="1" smtClean="0">
                <a:latin typeface="Times New Roman" pitchFamily="18" charset="0"/>
              </a:rPr>
              <a:t>саме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майбутня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художниця</a:t>
            </a:r>
            <a:r>
              <a:rPr lang="ru-RU" sz="1800" dirty="0" smtClean="0">
                <a:latin typeface="Times New Roman" pitchFamily="18" charset="0"/>
              </a:rPr>
              <a:t> почала </a:t>
            </a:r>
            <a:r>
              <a:rPr lang="ru-RU" sz="1800" dirty="0" err="1" smtClean="0">
                <a:latin typeface="Times New Roman" pitchFamily="18" charset="0"/>
              </a:rPr>
              <a:t>малювати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сказати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важко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</a:rPr>
              <a:t>, очевидно, </a:t>
            </a:r>
            <a:r>
              <a:rPr lang="ru-RU" sz="1800" dirty="0" err="1" smtClean="0">
                <a:latin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відбулося</a:t>
            </a:r>
            <a:r>
              <a:rPr lang="ru-RU" sz="1800" dirty="0" smtClean="0">
                <a:latin typeface="Times New Roman" pitchFamily="18" charset="0"/>
              </a:rPr>
              <a:t> не в </a:t>
            </a:r>
            <a:r>
              <a:rPr lang="ru-RU" sz="1800" dirty="0" err="1" smtClean="0">
                <a:latin typeface="Times New Roman" pitchFamily="18" charset="0"/>
              </a:rPr>
              <a:t>дитинстві</a:t>
            </a:r>
            <a:r>
              <a:rPr lang="ru-RU" sz="1800" dirty="0" smtClean="0">
                <a:latin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</a:rPr>
              <a:t>вже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отроцтві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Малювала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вуглем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шматочках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полотнини</a:t>
            </a:r>
            <a:r>
              <a:rPr lang="ru-RU" sz="1800" dirty="0" smtClean="0">
                <a:latin typeface="Times New Roman" pitchFamily="18" charset="0"/>
              </a:rPr>
              <a:t>. У 14 </a:t>
            </a:r>
            <a:r>
              <a:rPr lang="ru-RU" sz="1800" dirty="0" err="1" smtClean="0">
                <a:latin typeface="Times New Roman" pitchFamily="18" charset="0"/>
              </a:rPr>
              <a:t>років</a:t>
            </a:r>
            <a:r>
              <a:rPr lang="ru-RU" sz="1800" dirty="0" smtClean="0">
                <a:latin typeface="Times New Roman" pitchFamily="18" charset="0"/>
              </a:rPr>
              <a:t> Катерину застали за </a:t>
            </a:r>
            <a:r>
              <a:rPr lang="ru-RU" sz="1800" dirty="0" err="1" smtClean="0">
                <a:latin typeface="Times New Roman" pitchFamily="18" charset="0"/>
              </a:rPr>
              <a:t>цим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безглуздим</a:t>
            </a:r>
            <a:r>
              <a:rPr lang="ru-RU" sz="1800" dirty="0" smtClean="0">
                <a:latin typeface="Times New Roman" pitchFamily="18" charset="0"/>
              </a:rPr>
              <a:t>, як </a:t>
            </a:r>
            <a:r>
              <a:rPr lang="ru-RU" sz="1800" dirty="0" err="1" smtClean="0">
                <a:latin typeface="Times New Roman" pitchFamily="18" charset="0"/>
              </a:rPr>
              <a:t>усі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вважали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заняттям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вжито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невідкладних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заходів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різки</a:t>
            </a:r>
            <a:r>
              <a:rPr lang="ru-RU" sz="1800" dirty="0" smtClean="0">
                <a:latin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</a:rPr>
              <a:t>найсуворіша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заборона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малювати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Відтепер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дівчинці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доводилося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творити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потайки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</a:t>
            </a:r>
            <a:r>
              <a:rPr lang="ru-RU" sz="1800" dirty="0" err="1" smtClean="0">
                <a:latin typeface="Times New Roman" pitchFamily="18" charset="0"/>
              </a:rPr>
              <a:t>Збереглася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проте</a:t>
            </a:r>
            <a:r>
              <a:rPr lang="ru-RU" sz="1800" dirty="0" smtClean="0">
                <a:latin typeface="Times New Roman" pitchFamily="18" charset="0"/>
              </a:rPr>
              <a:t>, легенда, яка </a:t>
            </a:r>
            <a:r>
              <a:rPr lang="ru-RU" sz="1800" dirty="0" err="1" smtClean="0">
                <a:latin typeface="Times New Roman" pitchFamily="18" charset="0"/>
              </a:rPr>
              <a:t>свідчить</a:t>
            </a:r>
            <a:r>
              <a:rPr lang="ru-RU" sz="1800" dirty="0" smtClean="0">
                <a:latin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</a:rPr>
              <a:t>неабияку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популярність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спроб</a:t>
            </a:r>
            <a:r>
              <a:rPr lang="ru-RU" sz="1800" dirty="0" smtClean="0">
                <a:latin typeface="Times New Roman" pitchFamily="18" charset="0"/>
              </a:rPr>
              <a:t> 15—17-літньої </a:t>
            </a:r>
            <a:r>
              <a:rPr lang="ru-RU" sz="1800" dirty="0" err="1" smtClean="0">
                <a:latin typeface="Times New Roman" pitchFamily="18" charset="0"/>
              </a:rPr>
              <a:t>Катрі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навіть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їхнє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визнання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Сусід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родич </a:t>
            </a:r>
            <a:r>
              <a:rPr lang="ru-RU" sz="1800" dirty="0" err="1" smtClean="0">
                <a:latin typeface="Times New Roman" pitchFamily="18" charset="0"/>
              </a:rPr>
              <a:t>Білокурів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Микита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Тонконіг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який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володів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водяним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млином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пристрасним</a:t>
            </a:r>
            <a:r>
              <a:rPr lang="ru-RU" sz="1800" dirty="0" smtClean="0">
                <a:latin typeface="Times New Roman" pitchFamily="18" charset="0"/>
              </a:rPr>
              <a:t> театралом. Разом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своїми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однодумцями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він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організував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щось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зразок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театральної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студії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Поставлені</a:t>
            </a:r>
            <a:r>
              <a:rPr lang="ru-RU" sz="1800" dirty="0" smtClean="0">
                <a:latin typeface="Times New Roman" pitchFamily="18" charset="0"/>
              </a:rPr>
              <a:t> Тонконогом </a:t>
            </a:r>
            <a:r>
              <a:rPr lang="ru-RU" sz="1800" dirty="0" err="1" smtClean="0">
                <a:latin typeface="Times New Roman" pitchFamily="18" charset="0"/>
              </a:rPr>
              <a:t>п'єси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чималий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місцевий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успіх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Знаючи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уміє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малювати</a:t>
            </a:r>
            <a:r>
              <a:rPr lang="ru-RU" sz="1800" dirty="0" smtClean="0">
                <a:latin typeface="Times New Roman" pitchFamily="18" charset="0"/>
              </a:rPr>
              <a:t>», </a:t>
            </a:r>
            <a:r>
              <a:rPr lang="ru-RU" sz="1800" dirty="0" err="1" smtClean="0">
                <a:latin typeface="Times New Roman" pitchFamily="18" charset="0"/>
              </a:rPr>
              <a:t>творчий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мірошник</a:t>
            </a:r>
            <a:r>
              <a:rPr lang="ru-RU" sz="1800" dirty="0" smtClean="0">
                <a:latin typeface="Times New Roman" pitchFamily="18" charset="0"/>
              </a:rPr>
              <a:t> попросив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допомогти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декораціями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Дівчина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задоволенням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малювала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дивилася</a:t>
            </a:r>
            <a:r>
              <a:rPr lang="ru-RU" sz="1800" dirty="0" smtClean="0">
                <a:latin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</a:rPr>
              <a:t>пізніше</a:t>
            </a:r>
            <a:r>
              <a:rPr lang="ru-RU" sz="1800" dirty="0" smtClean="0">
                <a:latin typeface="Times New Roman" pitchFamily="18" charset="0"/>
              </a:rPr>
              <a:t>, до </a:t>
            </a:r>
            <a:r>
              <a:rPr lang="ru-RU" sz="1800" dirty="0" err="1" smtClean="0">
                <a:latin typeface="Times New Roman" pitchFamily="18" charset="0"/>
              </a:rPr>
              <a:t>речі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грала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сцені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унікального</a:t>
            </a:r>
            <a:r>
              <a:rPr lang="ru-RU" sz="1800" dirty="0" smtClean="0">
                <a:latin typeface="Times New Roman" pitchFamily="18" charset="0"/>
              </a:rPr>
              <a:t> «театру на </a:t>
            </a:r>
            <a:r>
              <a:rPr lang="ru-RU" sz="1800" dirty="0" err="1" smtClean="0">
                <a:latin typeface="Times New Roman" pitchFamily="18" charset="0"/>
              </a:rPr>
              <a:t>воді</a:t>
            </a:r>
            <a:r>
              <a:rPr lang="ru-RU" sz="1800" dirty="0" smtClean="0">
                <a:latin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У </a:t>
            </a:r>
            <a:r>
              <a:rPr lang="ru-RU" sz="1800" dirty="0" err="1" smtClean="0">
                <a:latin typeface="Times New Roman" pitchFamily="18" charset="0"/>
              </a:rPr>
              <a:t>ставленні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односельців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захоплення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Катерини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переважала</a:t>
            </a:r>
            <a:r>
              <a:rPr lang="ru-RU" sz="1800" dirty="0" smtClean="0">
                <a:latin typeface="Times New Roman" pitchFamily="18" charset="0"/>
              </a:rPr>
              <a:t> точка </a:t>
            </a:r>
            <a:r>
              <a:rPr lang="ru-RU" sz="1800" dirty="0" err="1" smtClean="0">
                <a:latin typeface="Times New Roman" pitchFamily="18" charset="0"/>
              </a:rPr>
              <a:t>зору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матері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Якилини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Павлівни</a:t>
            </a:r>
            <a:r>
              <a:rPr lang="ru-RU" sz="1800" dirty="0" smtClean="0">
                <a:latin typeface="Times New Roman" pitchFamily="18" charset="0"/>
              </a:rPr>
              <a:t>: «От покарав нас Господь такою дочкою! У людей дочки в таких </a:t>
            </a:r>
            <a:r>
              <a:rPr lang="ru-RU" sz="1800" dirty="0" err="1" smtClean="0">
                <a:latin typeface="Times New Roman" pitchFamily="18" charset="0"/>
              </a:rPr>
              <a:t>літах</a:t>
            </a:r>
            <a:r>
              <a:rPr lang="ru-RU" sz="1800" dirty="0" smtClean="0">
                <a:latin typeface="Times New Roman" pitchFamily="18" charset="0"/>
              </a:rPr>
              <a:t> уже </a:t>
            </a:r>
            <a:r>
              <a:rPr lang="ru-RU" sz="1800" dirty="0" err="1" smtClean="0">
                <a:latin typeface="Times New Roman" pitchFamily="18" charset="0"/>
              </a:rPr>
              <a:t>заміж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повиходили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їхні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матері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зятів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мають</a:t>
            </a:r>
            <a:r>
              <a:rPr lang="ru-RU" sz="1800" dirty="0" smtClean="0">
                <a:latin typeface="Times New Roman" pitchFamily="18" charset="0"/>
              </a:rPr>
              <a:t>, а наша (не при </a:t>
            </a:r>
            <a:r>
              <a:rPr lang="ru-RU" sz="1800" dirty="0" err="1" smtClean="0">
                <a:latin typeface="Times New Roman" pitchFamily="18" charset="0"/>
              </a:rPr>
              <a:t>хаті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згадувати</a:t>
            </a:r>
            <a:r>
              <a:rPr lang="ru-RU" sz="1800" dirty="0" smtClean="0">
                <a:latin typeface="Times New Roman" pitchFamily="18" charset="0"/>
              </a:rPr>
              <a:t>!) </a:t>
            </a:r>
            <a:r>
              <a:rPr lang="ru-RU" sz="1800" dirty="0" err="1" smtClean="0">
                <a:latin typeface="Times New Roman" pitchFamily="18" charset="0"/>
              </a:rPr>
              <a:t>чортів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малює</a:t>
            </a:r>
            <a:r>
              <a:rPr lang="ru-RU" sz="1800" dirty="0" smtClean="0">
                <a:latin typeface="Times New Roman" pitchFamily="18" charset="0"/>
              </a:rPr>
              <a:t>!»</a:t>
            </a: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Півники (1950)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0620" y="1935163"/>
            <a:ext cx="356276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(1955)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2491" y="1935163"/>
            <a:ext cx="447901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Богданівці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(1955)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4707" y="1935163"/>
            <a:ext cx="469458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селом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(1956)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72481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Богданівські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яблука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(1958—1959)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7761" y="1935163"/>
            <a:ext cx="478847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«Натюрморт» (1960)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2107" y="1935163"/>
            <a:ext cx="47797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08251" y="857232"/>
            <a:ext cx="2327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Автопортрет (1957)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1775" y="1935163"/>
            <a:ext cx="28604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технікумі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У </a:t>
            </a:r>
            <a:r>
              <a:rPr lang="ru-RU" sz="1800" dirty="0" smtClean="0">
                <a:latin typeface="Times New Roman" pitchFamily="18" charset="0"/>
              </a:rPr>
              <a:t>1922 </a:t>
            </a:r>
            <a:r>
              <a:rPr lang="ru-RU" sz="1800" dirty="0" err="1" smtClean="0">
                <a:latin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</a:rPr>
              <a:t> в 1923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(за </a:t>
            </a:r>
            <a:r>
              <a:rPr lang="ru-RU" sz="1800" dirty="0" err="1" smtClean="0">
                <a:latin typeface="Times New Roman" pitchFamily="18" charset="0"/>
              </a:rPr>
              <a:t>однією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версією</a:t>
            </a:r>
            <a:r>
              <a:rPr lang="ru-RU" sz="1800" dirty="0" smtClean="0">
                <a:latin typeface="Times New Roman" pitchFamily="18" charset="0"/>
              </a:rPr>
              <a:t> — у </a:t>
            </a:r>
            <a:r>
              <a:rPr lang="ru-RU" sz="1800" dirty="0" err="1" smtClean="0">
                <a:latin typeface="Times New Roman" pitchFamily="18" charset="0"/>
              </a:rPr>
              <a:t>календарі</a:t>
            </a:r>
            <a:r>
              <a:rPr lang="ru-RU" sz="1800" dirty="0" smtClean="0">
                <a:latin typeface="Times New Roman" pitchFamily="18" charset="0"/>
              </a:rPr>
              <a:t>, за </a:t>
            </a:r>
            <a:r>
              <a:rPr lang="ru-RU" sz="1800" dirty="0" err="1" smtClean="0">
                <a:latin typeface="Times New Roman" pitchFamily="18" charset="0"/>
              </a:rPr>
              <a:t>іншою</a:t>
            </a:r>
            <a:r>
              <a:rPr lang="ru-RU" sz="1800" dirty="0" smtClean="0">
                <a:latin typeface="Times New Roman" pitchFamily="18" charset="0"/>
              </a:rPr>
              <a:t> — у </a:t>
            </a:r>
            <a:r>
              <a:rPr lang="ru-RU" sz="1800" dirty="0" err="1" smtClean="0">
                <a:latin typeface="Times New Roman" pitchFamily="18" charset="0"/>
              </a:rPr>
              <a:t>часопису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Радянське</a:t>
            </a:r>
            <a:r>
              <a:rPr lang="ru-RU" sz="1800" dirty="0" smtClean="0">
                <a:latin typeface="Times New Roman" pitchFamily="18" charset="0"/>
              </a:rPr>
              <a:t> село») прочитала про </a:t>
            </a:r>
            <a:r>
              <a:rPr lang="ru-RU" sz="1800" dirty="0" err="1" smtClean="0">
                <a:latin typeface="Times New Roman" pitchFamily="18" charset="0"/>
              </a:rPr>
              <a:t>Миргородський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технікум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художньої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кераміки</a:t>
            </a:r>
            <a:r>
              <a:rPr lang="ru-RU" sz="1800" dirty="0" smtClean="0">
                <a:latin typeface="Times New Roman" pitchFamily="18" charset="0"/>
              </a:rPr>
              <a:t>. Слово «</a:t>
            </a:r>
            <a:r>
              <a:rPr lang="ru-RU" sz="1800" dirty="0" err="1" smtClean="0">
                <a:latin typeface="Times New Roman" pitchFamily="18" charset="0"/>
              </a:rPr>
              <a:t>кераміка</a:t>
            </a:r>
            <a:r>
              <a:rPr lang="ru-RU" sz="1800" dirty="0" smtClean="0">
                <a:latin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</a:rPr>
              <a:t>виявилося</a:t>
            </a:r>
            <a:r>
              <a:rPr lang="ru-RU" sz="1800" dirty="0" smtClean="0">
                <a:latin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</a:rPr>
              <a:t>неї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незнайомим</a:t>
            </a:r>
            <a:r>
              <a:rPr lang="ru-RU" sz="1800" dirty="0" smtClean="0">
                <a:latin typeface="Times New Roman" pitchFamily="18" charset="0"/>
              </a:rPr>
              <a:t>, а от слово «</a:t>
            </a:r>
            <a:r>
              <a:rPr lang="ru-RU" sz="1800" dirty="0" err="1" smtClean="0">
                <a:latin typeface="Times New Roman" pitchFamily="18" charset="0"/>
              </a:rPr>
              <a:t>художній</a:t>
            </a:r>
            <a:r>
              <a:rPr lang="ru-RU" sz="1800" dirty="0" smtClean="0">
                <a:latin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зрозуміло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Якщо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технікум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художній</a:t>
            </a:r>
            <a:r>
              <a:rPr lang="ru-RU" sz="1800" dirty="0" smtClean="0">
                <a:latin typeface="Times New Roman" pitchFamily="18" charset="0"/>
              </a:rPr>
              <a:t>», то в </a:t>
            </a:r>
            <a:r>
              <a:rPr lang="ru-RU" sz="1800" dirty="0" err="1" smtClean="0">
                <a:latin typeface="Times New Roman" pitchFamily="18" charset="0"/>
              </a:rPr>
              <a:t>ньому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інакше</a:t>
            </a:r>
            <a:r>
              <a:rPr lang="ru-RU" sz="1800" dirty="0" smtClean="0">
                <a:latin typeface="Times New Roman" pitchFamily="18" charset="0"/>
              </a:rPr>
              <a:t> як </a:t>
            </a:r>
            <a:r>
              <a:rPr lang="ru-RU" sz="1800" dirty="0" err="1" smtClean="0">
                <a:latin typeface="Times New Roman" pitchFamily="18" charset="0"/>
              </a:rPr>
              <a:t>навчають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художників</a:t>
            </a:r>
            <a:r>
              <a:rPr lang="ru-RU" sz="1800" dirty="0" smtClean="0">
                <a:latin typeface="Times New Roman" pitchFamily="18" charset="0"/>
              </a:rPr>
              <a:t>! </a:t>
            </a:r>
            <a:r>
              <a:rPr lang="ru-RU" sz="1800" dirty="0" err="1" smtClean="0">
                <a:latin typeface="Times New Roman" pitchFamily="18" charset="0"/>
              </a:rPr>
              <a:t>Вперше</a:t>
            </a:r>
            <a:r>
              <a:rPr lang="ru-RU" sz="1800" dirty="0" smtClean="0">
                <a:latin typeface="Times New Roman" pitchFamily="18" charset="0"/>
              </a:rPr>
              <a:t> покинувши </a:t>
            </a:r>
            <a:r>
              <a:rPr lang="ru-RU" sz="1800" dirty="0" err="1" smtClean="0">
                <a:latin typeface="Times New Roman" pitchFamily="18" charset="0"/>
              </a:rPr>
              <a:t>Богданівку</a:t>
            </a:r>
            <a:r>
              <a:rPr lang="ru-RU" sz="1800" dirty="0" smtClean="0">
                <a:latin typeface="Times New Roman" pitchFamily="18" charset="0"/>
              </a:rPr>
              <a:t>,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вирушає</a:t>
            </a:r>
            <a:r>
              <a:rPr lang="ru-RU" sz="1800" dirty="0" smtClean="0">
                <a:latin typeface="Times New Roman" pitchFamily="18" charset="0"/>
              </a:rPr>
              <a:t> до Миргорода.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багаж </a:t>
            </a:r>
            <a:r>
              <a:rPr lang="ru-RU" sz="1800" dirty="0" err="1" smtClean="0">
                <a:latin typeface="Times New Roman" pitchFamily="18" charset="0"/>
              </a:rPr>
              <a:t>складався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двох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малюнків</a:t>
            </a:r>
            <a:r>
              <a:rPr lang="ru-RU" sz="1800" dirty="0" smtClean="0">
                <a:latin typeface="Times New Roman" pitchFamily="18" charset="0"/>
              </a:rPr>
              <a:t>: «</a:t>
            </a:r>
            <a:r>
              <a:rPr lang="ru-RU" sz="1800" dirty="0" err="1" smtClean="0">
                <a:latin typeface="Times New Roman" pitchFamily="18" charset="0"/>
              </a:rPr>
              <a:t>копія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якоїсь</a:t>
            </a:r>
            <a:r>
              <a:rPr lang="ru-RU" sz="1800" dirty="0" smtClean="0">
                <a:latin typeface="Times New Roman" pitchFamily="18" charset="0"/>
              </a:rPr>
              <a:t> картинки»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начерк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дідівської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натури</a:t>
            </a:r>
            <a:r>
              <a:rPr lang="ru-RU" sz="1800" dirty="0" smtClean="0">
                <a:latin typeface="Times New Roman" pitchFamily="18" charset="0"/>
              </a:rPr>
              <a:t>, — </a:t>
            </a:r>
            <a:r>
              <a:rPr lang="ru-RU" sz="1800" dirty="0" err="1" smtClean="0">
                <a:latin typeface="Times New Roman" pitchFamily="18" charset="0"/>
              </a:rPr>
              <a:t>виконаних</a:t>
            </a:r>
            <a:r>
              <a:rPr lang="ru-RU" sz="1800" dirty="0" smtClean="0">
                <a:latin typeface="Times New Roman" pitchFamily="18" charset="0"/>
              </a:rPr>
              <a:t> уже не на </a:t>
            </a:r>
            <a:r>
              <a:rPr lang="ru-RU" sz="1800" dirty="0" err="1" smtClean="0">
                <a:latin typeface="Times New Roman" pitchFamily="18" charset="0"/>
              </a:rPr>
              <a:t>полотнині</a:t>
            </a:r>
            <a:r>
              <a:rPr lang="ru-RU" sz="1800" dirty="0" smtClean="0">
                <a:latin typeface="Times New Roman" pitchFamily="18" charset="0"/>
              </a:rPr>
              <a:t>, а на </a:t>
            </a:r>
            <a:r>
              <a:rPr lang="ru-RU" sz="1800" dirty="0" err="1" smtClean="0">
                <a:latin typeface="Times New Roman" pitchFamily="18" charset="0"/>
              </a:rPr>
              <a:t>спеціально</a:t>
            </a:r>
            <a:r>
              <a:rPr lang="ru-RU" sz="1800" dirty="0" smtClean="0">
                <a:latin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випадку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придбаному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папері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Малюнки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повинні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були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свідчити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дівчина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справді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</a:rPr>
              <a:t> талант, </a:t>
            </a:r>
            <a:r>
              <a:rPr lang="ru-RU" sz="1800" dirty="0" err="1" smtClean="0">
                <a:latin typeface="Times New Roman" pitchFamily="18" charset="0"/>
              </a:rPr>
              <a:t>достатній</a:t>
            </a:r>
            <a:r>
              <a:rPr lang="ru-RU" sz="1800" dirty="0" smtClean="0">
                <a:latin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</a:rPr>
              <a:t>вступу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технікуму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Але </a:t>
            </a:r>
            <a:r>
              <a:rPr lang="ru-RU" sz="1800" dirty="0" err="1" smtClean="0">
                <a:latin typeface="Times New Roman" pitchFamily="18" charset="0"/>
              </a:rPr>
              <a:t>розмова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Миргородському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технікумі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почалася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закінчилася</a:t>
            </a:r>
            <a:r>
              <a:rPr lang="ru-RU" sz="1800" dirty="0" smtClean="0">
                <a:latin typeface="Times New Roman" pitchFamily="18" charset="0"/>
              </a:rPr>
              <a:t>, по </a:t>
            </a:r>
            <a:r>
              <a:rPr lang="ru-RU" sz="1800" dirty="0" err="1" smtClean="0">
                <a:latin typeface="Times New Roman" pitchFamily="18" charset="0"/>
              </a:rPr>
              <a:t>суті</a:t>
            </a:r>
            <a:r>
              <a:rPr lang="ru-RU" sz="1800" dirty="0" smtClean="0">
                <a:latin typeface="Times New Roman" pitchFamily="18" charset="0"/>
              </a:rPr>
              <a:t>, одним </a:t>
            </a:r>
            <a:r>
              <a:rPr lang="ru-RU" sz="1800" dirty="0" err="1" smtClean="0">
                <a:latin typeface="Times New Roman" pitchFamily="18" charset="0"/>
              </a:rPr>
              <a:t>питанням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</a:rPr>
              <a:t> документ про </a:t>
            </a:r>
            <a:r>
              <a:rPr lang="ru-RU" sz="1800" dirty="0" err="1" smtClean="0">
                <a:latin typeface="Times New Roman" pitchFamily="18" charset="0"/>
              </a:rPr>
              <a:t>закінчення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семирічки</a:t>
            </a:r>
            <a:r>
              <a:rPr lang="ru-RU" sz="1800" dirty="0" smtClean="0">
                <a:latin typeface="Times New Roman" pitchFamily="18" charset="0"/>
              </a:rPr>
              <a:t>? Такого документа в </a:t>
            </a:r>
            <a:r>
              <a:rPr lang="ru-RU" sz="1800" dirty="0" err="1" smtClean="0">
                <a:latin typeface="Times New Roman" pitchFamily="18" charset="0"/>
              </a:rPr>
              <a:t>Катерини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малюнки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навіть</a:t>
            </a:r>
            <a:r>
              <a:rPr lang="ru-RU" sz="1800" dirty="0" smtClean="0">
                <a:latin typeface="Times New Roman" pitchFamily="18" charset="0"/>
              </a:rPr>
              <a:t> не глянули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</a:t>
            </a:r>
            <a:r>
              <a:rPr lang="ru-RU" sz="1800" dirty="0" err="1" smtClean="0">
                <a:latin typeface="Times New Roman" pitchFamily="18" charset="0"/>
              </a:rPr>
              <a:t>Розчарування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болісним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Дівчина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робить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відчайдушну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спробу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перекидає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малюнки</a:t>
            </a:r>
            <a:r>
              <a:rPr lang="ru-RU" sz="1800" dirty="0" smtClean="0">
                <a:latin typeface="Times New Roman" pitchFamily="18" charset="0"/>
              </a:rPr>
              <a:t> через </a:t>
            </a:r>
            <a:r>
              <a:rPr lang="ru-RU" sz="1800" dirty="0" err="1" smtClean="0">
                <a:latin typeface="Times New Roman" pitchFamily="18" charset="0"/>
              </a:rPr>
              <a:t>паркан</a:t>
            </a:r>
            <a:r>
              <a:rPr lang="ru-RU" sz="1800" dirty="0" smtClean="0">
                <a:latin typeface="Times New Roman" pitchFamily="18" charset="0"/>
              </a:rPr>
              <a:t> у сад </a:t>
            </a:r>
            <a:r>
              <a:rPr lang="ru-RU" sz="1800" dirty="0" err="1" smtClean="0">
                <a:latin typeface="Times New Roman" pitchFamily="18" charset="0"/>
              </a:rPr>
              <a:t>технікуму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раптом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студенти</a:t>
            </a:r>
            <a:r>
              <a:rPr lang="ru-RU" sz="1800" dirty="0" smtClean="0">
                <a:latin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піднімуть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оцінять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гукнуть, </a:t>
            </a:r>
            <a:r>
              <a:rPr lang="ru-RU" sz="1800" dirty="0" err="1" smtClean="0">
                <a:latin typeface="Times New Roman" pitchFamily="18" charset="0"/>
              </a:rPr>
              <a:t>запропонують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залишитися</a:t>
            </a:r>
            <a:r>
              <a:rPr lang="ru-RU" sz="1800" dirty="0" smtClean="0">
                <a:latin typeface="Times New Roman" pitchFamily="18" charset="0"/>
              </a:rPr>
              <a:t>? Катерина </a:t>
            </a:r>
            <a:r>
              <a:rPr lang="ru-RU" sz="1800" dirty="0" err="1" smtClean="0">
                <a:latin typeface="Times New Roman" pitchFamily="18" charset="0"/>
              </a:rPr>
              <a:t>довго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озиралася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все не </a:t>
            </a:r>
            <a:r>
              <a:rPr lang="ru-RU" sz="1800" dirty="0" err="1" smtClean="0">
                <a:latin typeface="Times New Roman" pitchFamily="18" charset="0"/>
              </a:rPr>
              <a:t>вірила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так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не покликали. </a:t>
            </a:r>
            <a:r>
              <a:rPr lang="ru-RU" sz="1800" dirty="0" err="1" smtClean="0">
                <a:latin typeface="Times New Roman" pitchFamily="18" charset="0"/>
              </a:rPr>
              <a:t>Вражена</a:t>
            </a:r>
            <a:r>
              <a:rPr lang="ru-RU" sz="1800" dirty="0" smtClean="0">
                <a:latin typeface="Times New Roman" pitchFamily="18" charset="0"/>
              </a:rPr>
              <a:t>, вона </a:t>
            </a:r>
            <a:r>
              <a:rPr lang="ru-RU" sz="1800" dirty="0" err="1" smtClean="0">
                <a:latin typeface="Times New Roman" pitchFamily="18" charset="0"/>
              </a:rPr>
              <a:t>йде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додому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Миргорода </a:t>
            </a:r>
            <a:r>
              <a:rPr lang="ru-RU" sz="1800" dirty="0" err="1" smtClean="0">
                <a:latin typeface="Times New Roman" pitchFamily="18" charset="0"/>
              </a:rPr>
              <a:t>пішки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Драмгурток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</a:t>
            </a:r>
            <a:r>
              <a:rPr lang="ru-RU" sz="1800" dirty="0" err="1" smtClean="0">
                <a:latin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катастрофи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врятувала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творчість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незважаючи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ні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малювати</a:t>
            </a:r>
            <a:r>
              <a:rPr lang="ru-RU" sz="1800" dirty="0" smtClean="0">
                <a:latin typeface="Times New Roman" pitchFamily="18" charset="0"/>
              </a:rPr>
              <a:t> Катерина не кинула, а </a:t>
            </a:r>
            <a:r>
              <a:rPr lang="ru-RU" sz="1800" dirty="0" err="1" smtClean="0">
                <a:latin typeface="Times New Roman" pitchFamily="18" charset="0"/>
              </a:rPr>
              <a:t>ще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</a:rPr>
              <a:t> почала </a:t>
            </a:r>
            <a:r>
              <a:rPr lang="ru-RU" sz="1800" dirty="0" err="1" smtClean="0">
                <a:latin typeface="Times New Roman" pitchFamily="18" charset="0"/>
              </a:rPr>
              <a:t>відвідувати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драмгурток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організований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подружжям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Іваном</a:t>
            </a:r>
            <a:r>
              <a:rPr lang="ru-RU" sz="1800" dirty="0" smtClean="0">
                <a:latin typeface="Times New Roman" pitchFamily="18" charset="0"/>
              </a:rPr>
              <a:t> Григоровичем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Ніною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Василівною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Калитою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богданівськими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вчителями</a:t>
            </a:r>
            <a:r>
              <a:rPr lang="ru-RU" sz="1800" dirty="0" smtClean="0">
                <a:latin typeface="Times New Roman" pitchFamily="18" charset="0"/>
              </a:rPr>
              <a:t>. Батьки </a:t>
            </a:r>
            <a:r>
              <a:rPr lang="ru-RU" sz="1800" dirty="0" err="1" smtClean="0">
                <a:latin typeface="Times New Roman" pitchFamily="18" charset="0"/>
              </a:rPr>
              <a:t>Катерини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погодилися</a:t>
            </a:r>
            <a:r>
              <a:rPr lang="ru-RU" sz="1800" dirty="0" smtClean="0">
                <a:latin typeface="Times New Roman" pitchFamily="18" charset="0"/>
              </a:rPr>
              <a:t> на участь дочки у </a:t>
            </a:r>
            <a:r>
              <a:rPr lang="ru-RU" sz="1800" dirty="0" err="1" smtClean="0">
                <a:latin typeface="Times New Roman" pitchFamily="18" charset="0"/>
              </a:rPr>
              <a:t>виставах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</a:rPr>
              <a:t>однієї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умови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драмгурток</a:t>
            </a:r>
            <a:r>
              <a:rPr lang="ru-RU" sz="1800" dirty="0" smtClean="0">
                <a:latin typeface="Times New Roman" pitchFamily="18" charset="0"/>
              </a:rPr>
              <a:t> не повинен </a:t>
            </a:r>
            <a:r>
              <a:rPr lang="ru-RU" sz="1800" dirty="0" err="1" smtClean="0">
                <a:latin typeface="Times New Roman" pitchFamily="18" charset="0"/>
              </a:rPr>
              <a:t>заважати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роботі</a:t>
            </a:r>
            <a:r>
              <a:rPr lang="ru-RU" sz="1800" dirty="0" smtClean="0">
                <a:latin typeface="Times New Roman" pitchFamily="18" charset="0"/>
              </a:rPr>
              <a:t> по </a:t>
            </a:r>
            <a:r>
              <a:rPr lang="ru-RU" sz="1800" dirty="0" err="1" smtClean="0">
                <a:latin typeface="Times New Roman" pitchFamily="18" charset="0"/>
              </a:rPr>
              <a:t>господарству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Вивчення</a:t>
            </a:r>
            <a:r>
              <a:rPr lang="ru-RU" sz="1800" dirty="0" smtClean="0">
                <a:latin typeface="Times New Roman" pitchFamily="18" charset="0"/>
              </a:rPr>
              <a:t> ролей доводилось </a:t>
            </a:r>
            <a:r>
              <a:rPr lang="ru-RU" sz="1800" dirty="0" err="1" smtClean="0">
                <a:latin typeface="Times New Roman" pitchFamily="18" charset="0"/>
              </a:rPr>
              <a:t>поєднувати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роботою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городі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 У </a:t>
            </a:r>
            <a:r>
              <a:rPr lang="ru-RU" sz="1800" dirty="0" err="1" smtClean="0">
                <a:latin typeface="Times New Roman" pitchFamily="18" charset="0"/>
              </a:rPr>
              <a:t>драмгуртку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зібралася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талановита</a:t>
            </a:r>
            <a:r>
              <a:rPr lang="ru-RU" sz="1800" dirty="0" smtClean="0">
                <a:latin typeface="Times New Roman" pitchFamily="18" charset="0"/>
              </a:rPr>
              <a:t>, а головне — </a:t>
            </a:r>
            <a:r>
              <a:rPr lang="ru-RU" sz="1800" dirty="0" err="1" smtClean="0">
                <a:latin typeface="Times New Roman" pitchFamily="18" charset="0"/>
              </a:rPr>
              <a:t>цікава</a:t>
            </a:r>
            <a:r>
              <a:rPr lang="ru-RU" sz="1800" dirty="0" smtClean="0">
                <a:latin typeface="Times New Roman" pitchFamily="18" charset="0"/>
              </a:rPr>
              <a:t> молодь. Ставили «Наталку Полтавку» </a:t>
            </a:r>
            <a:r>
              <a:rPr lang="ru-RU" sz="1800" dirty="0" err="1" smtClean="0">
                <a:latin typeface="Times New Roman" pitchFamily="18" charset="0"/>
              </a:rPr>
              <a:t>Котляревського</a:t>
            </a:r>
            <a:r>
              <a:rPr lang="ru-RU" sz="1800" dirty="0" smtClean="0">
                <a:latin typeface="Times New Roman" pitchFamily="18" charset="0"/>
              </a:rPr>
              <a:t>, "</a:t>
            </a:r>
            <a:r>
              <a:rPr lang="ru-RU" sz="1800" dirty="0" err="1" smtClean="0">
                <a:latin typeface="Times New Roman" pitchFamily="18" charset="0"/>
              </a:rPr>
              <a:t>Сватання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Гончарівці</a:t>
            </a:r>
            <a:r>
              <a:rPr lang="ru-RU" sz="1800" dirty="0" smtClean="0">
                <a:latin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</a:rPr>
              <a:t>Квітки-Основ'яненка</a:t>
            </a:r>
            <a:r>
              <a:rPr lang="ru-RU" sz="1800" dirty="0" smtClean="0">
                <a:latin typeface="Times New Roman" pitchFamily="18" charset="0"/>
              </a:rPr>
              <a:t>, Наймичку"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Безталанну</a:t>
            </a:r>
            <a:r>
              <a:rPr lang="ru-RU" sz="1800" dirty="0" smtClean="0">
                <a:latin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</a:rPr>
              <a:t>Карпенка-Карого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Матір-наймичку</a:t>
            </a:r>
            <a:r>
              <a:rPr lang="ru-RU" sz="1800" dirty="0" smtClean="0">
                <a:latin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</a:rPr>
              <a:t>Тогобочного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інсценізацію</a:t>
            </a:r>
            <a:r>
              <a:rPr lang="ru-RU" sz="1800" dirty="0" smtClean="0">
                <a:latin typeface="Times New Roman" pitchFamily="18" charset="0"/>
              </a:rPr>
              <a:t> «Наймички» </a:t>
            </a:r>
            <a:r>
              <a:rPr lang="ru-RU" sz="1800" dirty="0" err="1" smtClean="0">
                <a:latin typeface="Times New Roman" pitchFamily="18" charset="0"/>
              </a:rPr>
              <a:t>Шевченка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багато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чого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іншого</a:t>
            </a:r>
            <a:r>
              <a:rPr lang="ru-RU" sz="1800" dirty="0" smtClean="0">
                <a:latin typeface="Times New Roman" pitchFamily="18" charset="0"/>
              </a:rPr>
              <a:t>. Катерина </a:t>
            </a:r>
            <a:r>
              <a:rPr lang="ru-RU" sz="1800" dirty="0" err="1" smtClean="0">
                <a:latin typeface="Times New Roman" pitchFamily="18" charset="0"/>
              </a:rPr>
              <a:t>грала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самовіддано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Щоправда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свій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вік</a:t>
            </a:r>
            <a:r>
              <a:rPr lang="ru-RU" sz="1800" dirty="0" smtClean="0">
                <a:latin typeface="Times New Roman" pitchFamily="18" charset="0"/>
              </a:rPr>
              <a:t> (24-26 </a:t>
            </a:r>
            <a:r>
              <a:rPr lang="ru-RU" sz="1800" dirty="0" err="1" smtClean="0">
                <a:latin typeface="Times New Roman" pitchFamily="18" charset="0"/>
              </a:rPr>
              <a:t>років</a:t>
            </a:r>
            <a:r>
              <a:rPr lang="ru-RU" sz="1800" dirty="0" smtClean="0">
                <a:latin typeface="Times New Roman" pitchFamily="18" charset="0"/>
              </a:rPr>
              <a:t>) вона </a:t>
            </a:r>
            <a:r>
              <a:rPr lang="ru-RU" sz="1800" dirty="0" err="1" smtClean="0">
                <a:latin typeface="Times New Roman" pitchFamily="18" charset="0"/>
              </a:rPr>
              <a:t>вважала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непідходящим</a:t>
            </a:r>
            <a:r>
              <a:rPr lang="ru-RU" sz="1800" dirty="0" smtClean="0">
                <a:latin typeface="Times New Roman" pitchFamily="18" charset="0"/>
              </a:rPr>
              <a:t> для ролей </a:t>
            </a:r>
            <a:r>
              <a:rPr lang="ru-RU" sz="1800" dirty="0" err="1" smtClean="0">
                <a:latin typeface="Times New Roman" pitchFamily="18" charset="0"/>
              </a:rPr>
              <a:t>дівчат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переважно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грала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молодиць</a:t>
            </a:r>
            <a:r>
              <a:rPr lang="ru-RU" sz="1800" dirty="0" smtClean="0">
                <a:latin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17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</a:t>
            </a:r>
            <a:r>
              <a:rPr lang="ru-RU" sz="1800" dirty="0" err="1" smtClean="0">
                <a:latin typeface="Times New Roman" pitchFamily="18" charset="0"/>
              </a:rPr>
              <a:t>Серед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юнаків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дівчат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зібралися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богданівському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драмгуртку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був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Олександр</a:t>
            </a:r>
            <a:r>
              <a:rPr lang="ru-RU" sz="1800" dirty="0" smtClean="0">
                <a:latin typeface="Times New Roman" pitchFamily="18" charset="0"/>
              </a:rPr>
              <a:t> Кравченко. </a:t>
            </a:r>
            <a:r>
              <a:rPr lang="ru-RU" sz="1800" dirty="0" err="1" smtClean="0">
                <a:latin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дещо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загадково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називають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знехтуваним</a:t>
            </a:r>
            <a:r>
              <a:rPr lang="ru-RU" sz="1800" dirty="0" smtClean="0">
                <a:latin typeface="Times New Roman" pitchFamily="18" charset="0"/>
              </a:rPr>
              <a:t> женихом» </a:t>
            </a:r>
            <a:r>
              <a:rPr lang="ru-RU" sz="1800" dirty="0" err="1" smtClean="0">
                <a:latin typeface="Times New Roman" pitchFamily="18" charset="0"/>
              </a:rPr>
              <a:t>Катерини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Можливо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ця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історія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пов'язана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саме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ім'ям</a:t>
            </a:r>
            <a:r>
              <a:rPr lang="ru-RU" sz="1800" dirty="0" smtClean="0">
                <a:latin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</a:rPr>
              <a:t>майбутня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авторка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Колгоспного</a:t>
            </a:r>
            <a:r>
              <a:rPr lang="ru-RU" sz="1800" dirty="0" smtClean="0">
                <a:latin typeface="Times New Roman" pitchFamily="18" charset="0"/>
              </a:rPr>
              <a:t> поля»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Буйни</a:t>
            </a:r>
            <a:r>
              <a:rPr lang="ru-RU" sz="1800" dirty="0" smtClean="0">
                <a:latin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</a:rPr>
              <a:t>відкинула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подарований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їй</a:t>
            </a:r>
            <a:r>
              <a:rPr lang="ru-RU" sz="1800" dirty="0" smtClean="0">
                <a:latin typeface="Times New Roman" pitchFamily="18" charset="0"/>
              </a:rPr>
              <a:t> букет </a:t>
            </a:r>
            <a:r>
              <a:rPr lang="ru-RU" sz="1800" dirty="0" err="1" smtClean="0">
                <a:latin typeface="Times New Roman" pitchFamily="18" charset="0"/>
              </a:rPr>
              <a:t>зі</a:t>
            </a:r>
            <a:r>
              <a:rPr lang="ru-RU" sz="1800" dirty="0" smtClean="0">
                <a:latin typeface="Times New Roman" pitchFamily="18" charset="0"/>
              </a:rPr>
              <a:t> словами: «</a:t>
            </a:r>
            <a:r>
              <a:rPr lang="ru-RU" sz="1800" dirty="0" err="1" smtClean="0">
                <a:latin typeface="Times New Roman" pitchFamily="18" charset="0"/>
              </a:rPr>
              <a:t>Якщо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ти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квітів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жорстокий</a:t>
            </a:r>
            <a:r>
              <a:rPr lang="ru-RU" sz="1800" dirty="0" smtClean="0">
                <a:latin typeface="Times New Roman" pitchFamily="18" charset="0"/>
              </a:rPr>
              <a:t>, то на яку ласку </a:t>
            </a:r>
            <a:r>
              <a:rPr lang="ru-RU" sz="1800" dirty="0" err="1" smtClean="0">
                <a:latin typeface="Times New Roman" pitchFamily="18" charset="0"/>
              </a:rPr>
              <a:t>мені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сподіватися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</a:rPr>
              <a:t> тебе?». </a:t>
            </a:r>
            <a:r>
              <a:rPr lang="ru-RU" sz="1800" dirty="0" err="1" smtClean="0">
                <a:latin typeface="Times New Roman" pitchFamily="18" charset="0"/>
              </a:rPr>
              <a:t>Адже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живі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Всі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картини</a:t>
            </a:r>
            <a:r>
              <a:rPr lang="ru-RU" sz="1800" dirty="0" smtClean="0">
                <a:latin typeface="Times New Roman" pitchFamily="18" charset="0"/>
              </a:rPr>
              <a:t> вона буде </a:t>
            </a:r>
            <a:r>
              <a:rPr lang="ru-RU" sz="1800" dirty="0" err="1" smtClean="0">
                <a:latin typeface="Times New Roman" pitchFamily="18" charset="0"/>
              </a:rPr>
              <a:t>створювати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тільки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натури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У 1928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дізнається</a:t>
            </a:r>
            <a:r>
              <a:rPr lang="ru-RU" sz="1800" dirty="0" smtClean="0">
                <a:latin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</a:rPr>
              <a:t>набір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студентів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Київський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театральний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технікум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вирішує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ще</a:t>
            </a:r>
            <a:r>
              <a:rPr lang="ru-RU" sz="1800" dirty="0" smtClean="0">
                <a:latin typeface="Times New Roman" pitchFamily="18" charset="0"/>
              </a:rPr>
              <a:t> раз </a:t>
            </a:r>
            <a:r>
              <a:rPr lang="ru-RU" sz="1800" dirty="0" err="1" smtClean="0">
                <a:latin typeface="Times New Roman" pitchFamily="18" charset="0"/>
              </a:rPr>
              <a:t>спробувати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сили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Чому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саме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театральний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технікум</a:t>
            </a:r>
            <a:r>
              <a:rPr lang="ru-RU" sz="1800" dirty="0" smtClean="0">
                <a:latin typeface="Times New Roman" pitchFamily="18" charset="0"/>
              </a:rPr>
              <a:t> — не </a:t>
            </a:r>
            <a:r>
              <a:rPr lang="ru-RU" sz="1800" dirty="0" err="1" smtClean="0">
                <a:latin typeface="Times New Roman" pitchFamily="18" charset="0"/>
              </a:rPr>
              <a:t>зовсім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зрозуміло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Можливо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зіграв</a:t>
            </a:r>
            <a:r>
              <a:rPr lang="ru-RU" sz="1800" dirty="0" smtClean="0">
                <a:latin typeface="Times New Roman" pitchFamily="18" charset="0"/>
              </a:rPr>
              <a:t> свою роль </a:t>
            </a:r>
            <a:r>
              <a:rPr lang="ru-RU" sz="1800" dirty="0" err="1" smtClean="0">
                <a:latin typeface="Times New Roman" pitchFamily="18" charset="0"/>
              </a:rPr>
              <a:t>богданівський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драмгурток</a:t>
            </a:r>
            <a:r>
              <a:rPr lang="ru-RU" sz="1800" dirty="0" smtClean="0">
                <a:latin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</a:rPr>
              <a:t>можливо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хотілося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будь-що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вирватися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дому </a:t>
            </a:r>
            <a:r>
              <a:rPr lang="ru-RU" sz="1800" dirty="0" err="1" smtClean="0">
                <a:latin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одержати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професійну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освіту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Адже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Києві</a:t>
            </a:r>
            <a:r>
              <a:rPr lang="ru-RU" sz="1800" dirty="0" smtClean="0">
                <a:latin typeface="Times New Roman" pitchFamily="18" charset="0"/>
              </a:rPr>
              <a:t>, напевно, </a:t>
            </a:r>
            <a:r>
              <a:rPr lang="ru-RU" sz="1800" dirty="0" err="1" smtClean="0">
                <a:latin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художники,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школи</a:t>
            </a:r>
            <a:r>
              <a:rPr lang="ru-RU" sz="1800" dirty="0" smtClean="0">
                <a:latin typeface="Times New Roman" pitchFamily="18" charset="0"/>
              </a:rPr>
              <a:t>. Вступивши до театрального </a:t>
            </a:r>
            <a:r>
              <a:rPr lang="ru-RU" sz="1800" dirty="0" err="1" smtClean="0">
                <a:latin typeface="Times New Roman" pitchFamily="18" charset="0"/>
              </a:rPr>
              <a:t>технікуму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можна</a:t>
            </a:r>
            <a:r>
              <a:rPr lang="ru-RU" sz="1800" dirty="0" smtClean="0">
                <a:latin typeface="Times New Roman" pitchFamily="18" charset="0"/>
              </a:rPr>
              <a:t> буде </a:t>
            </a:r>
            <a:r>
              <a:rPr lang="ru-RU" sz="1800" dirty="0" err="1" smtClean="0">
                <a:latin typeface="Times New Roman" pitchFamily="18" charset="0"/>
              </a:rPr>
              <a:t>малювати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далі</a:t>
            </a:r>
            <a:r>
              <a:rPr lang="ru-RU" sz="1800" dirty="0" smtClean="0">
                <a:latin typeface="Times New Roman" pitchFamily="18" charset="0"/>
              </a:rPr>
              <a:t>, а там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</a:rPr>
              <a:t>, напевно, </a:t>
            </a:r>
            <a:r>
              <a:rPr lang="ru-RU" sz="1800" dirty="0" err="1" smtClean="0">
                <a:latin typeface="Times New Roman" pitchFamily="18" charset="0"/>
              </a:rPr>
              <a:t>помітять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допоможуть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перевестися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яку-небудь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художню</a:t>
            </a:r>
            <a:r>
              <a:rPr lang="ru-RU" sz="1800" dirty="0" smtClean="0">
                <a:latin typeface="Times New Roman" pitchFamily="18" charset="0"/>
              </a:rPr>
              <a:t> школу. Так </a:t>
            </a:r>
            <a:r>
              <a:rPr lang="ru-RU" sz="1800" dirty="0" err="1" smtClean="0">
                <a:latin typeface="Times New Roman" pitchFamily="18" charset="0"/>
              </a:rPr>
              <a:t>міркувала</a:t>
            </a:r>
            <a:r>
              <a:rPr lang="ru-RU" sz="1800" dirty="0" smtClean="0">
                <a:latin typeface="Times New Roman" pitchFamily="18" charset="0"/>
              </a:rPr>
              <a:t> Катерина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. До </a:t>
            </a:r>
            <a:r>
              <a:rPr lang="ru-RU" sz="1800" dirty="0" err="1" smtClean="0">
                <a:latin typeface="Times New Roman" pitchFamily="18" charset="0"/>
              </a:rPr>
              <a:t>поїздки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Київ</a:t>
            </a:r>
            <a:r>
              <a:rPr lang="ru-RU" sz="1800" dirty="0" smtClean="0">
                <a:latin typeface="Times New Roman" pitchFamily="18" charset="0"/>
              </a:rPr>
              <a:t> вона </a:t>
            </a:r>
            <a:r>
              <a:rPr lang="ru-RU" sz="1800" dirty="0" err="1" smtClean="0">
                <a:latin typeface="Times New Roman" pitchFamily="18" charset="0"/>
              </a:rPr>
              <a:t>готувалася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ґрунтовно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узяла</a:t>
            </a:r>
            <a:r>
              <a:rPr lang="ru-RU" sz="1800" dirty="0" smtClean="0">
                <a:latin typeface="Times New Roman" pitchFamily="18" charset="0"/>
              </a:rPr>
              <a:t> метрику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довідку</a:t>
            </a:r>
            <a:r>
              <a:rPr lang="ru-RU" sz="1800" dirty="0" smtClean="0">
                <a:latin typeface="Times New Roman" pitchFamily="18" charset="0"/>
              </a:rPr>
              <a:t> про стан </a:t>
            </a:r>
            <a:r>
              <a:rPr lang="ru-RU" sz="1800" dirty="0" err="1" smtClean="0">
                <a:latin typeface="Times New Roman" pitchFamily="18" charset="0"/>
              </a:rPr>
              <a:t>здоров'я</a:t>
            </a:r>
            <a:r>
              <a:rPr lang="ru-RU" sz="1800" dirty="0" smtClean="0">
                <a:latin typeface="Times New Roman" pitchFamily="18" charset="0"/>
              </a:rPr>
              <a:t>. Але </a:t>
            </a:r>
            <a:r>
              <a:rPr lang="ru-RU" sz="1800" dirty="0" err="1" smtClean="0">
                <a:latin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</a:rPr>
              <a:t> у Театральному </a:t>
            </a:r>
            <a:r>
              <a:rPr lang="ru-RU" sz="1800" dirty="0" err="1" smtClean="0">
                <a:latin typeface="Times New Roman" pitchFamily="18" charset="0"/>
              </a:rPr>
              <a:t>технікумі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розмова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почалася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питання</a:t>
            </a:r>
            <a:r>
              <a:rPr lang="ru-RU" sz="1800" dirty="0" smtClean="0">
                <a:latin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</a:rPr>
              <a:t>закінчення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семирічки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цим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питанням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загалом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закінчилася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Випробувальний</a:t>
            </a:r>
            <a:r>
              <a:rPr lang="ru-RU" dirty="0" smtClean="0"/>
              <a:t>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</a:t>
            </a:r>
            <a:r>
              <a:rPr lang="ru-RU" sz="1800" dirty="0" err="1" smtClean="0">
                <a:latin typeface="Times New Roman" pitchFamily="18" charset="0"/>
              </a:rPr>
              <a:t>Наступає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мабуть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найважчий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період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житті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Катерини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. Особливо </a:t>
            </a:r>
            <a:r>
              <a:rPr lang="ru-RU" sz="1800" dirty="0" err="1" smtClean="0">
                <a:latin typeface="Times New Roman" pitchFamily="18" charset="0"/>
              </a:rPr>
              <a:t>болісно</a:t>
            </a:r>
            <a:r>
              <a:rPr lang="ru-RU" sz="1800" dirty="0" smtClean="0">
                <a:latin typeface="Times New Roman" pitchFamily="18" charset="0"/>
              </a:rPr>
              <a:t> переживала вона </a:t>
            </a:r>
            <a:r>
              <a:rPr lang="ru-RU" sz="1800" dirty="0" err="1" smtClean="0">
                <a:latin typeface="Times New Roman" pitchFamily="18" charset="0"/>
              </a:rPr>
              <a:t>відсутність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духовної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підтримки</a:t>
            </a:r>
            <a:r>
              <a:rPr lang="ru-RU" sz="1800" dirty="0" smtClean="0">
                <a:latin typeface="Times New Roman" pitchFamily="18" charset="0"/>
              </a:rPr>
              <a:t>. В </a:t>
            </a:r>
            <a:r>
              <a:rPr lang="ru-RU" sz="1800" dirty="0" err="1" smtClean="0">
                <a:latin typeface="Times New Roman" pitchFamily="18" charset="0"/>
              </a:rPr>
              <a:t>цей</a:t>
            </a:r>
            <a:r>
              <a:rPr lang="ru-RU" sz="1800" dirty="0" smtClean="0">
                <a:latin typeface="Times New Roman" pitchFamily="18" charset="0"/>
              </a:rPr>
              <a:t> же час вона </a:t>
            </a:r>
            <a:r>
              <a:rPr lang="ru-RU" sz="1800" dirty="0" err="1" smtClean="0">
                <a:latin typeface="Times New Roman" pitchFamily="18" charset="0"/>
              </a:rPr>
              <a:t>вирушає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справжнє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паломництво</a:t>
            </a:r>
            <a:r>
              <a:rPr lang="ru-RU" sz="1800" dirty="0" smtClean="0">
                <a:latin typeface="Times New Roman" pitchFamily="18" charset="0"/>
              </a:rPr>
              <a:t> до Канева, на могилу Тараса </a:t>
            </a:r>
            <a:r>
              <a:rPr lang="ru-RU" sz="1800" dirty="0" err="1" smtClean="0">
                <a:latin typeface="Times New Roman" pitchFamily="18" charset="0"/>
              </a:rPr>
              <a:t>Шевченка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Розпач</a:t>
            </a:r>
            <a:r>
              <a:rPr lang="ru-RU" sz="1800" dirty="0" smtClean="0">
                <a:latin typeface="Times New Roman" pitchFamily="18" charset="0"/>
              </a:rPr>
              <a:t> часом </a:t>
            </a:r>
            <a:r>
              <a:rPr lang="ru-RU" sz="1800" dirty="0" err="1" smtClean="0">
                <a:latin typeface="Times New Roman" pitchFamily="18" charset="0"/>
              </a:rPr>
              <a:t>обіймав</a:t>
            </a:r>
            <a:r>
              <a:rPr lang="ru-RU" sz="1800" dirty="0" smtClean="0">
                <a:latin typeface="Times New Roman" pitchFamily="18" charset="0"/>
              </a:rPr>
              <a:t> так сильно,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глибоко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віруюча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жінка</a:t>
            </a:r>
            <a:r>
              <a:rPr lang="ru-RU" sz="1800" dirty="0" smtClean="0">
                <a:latin typeface="Times New Roman" pitchFamily="18" charset="0"/>
              </a:rPr>
              <a:t> ладна </a:t>
            </a:r>
            <a:r>
              <a:rPr lang="ru-RU" sz="1800" dirty="0" err="1" smtClean="0">
                <a:latin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покінчити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життям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хворі</a:t>
            </a:r>
            <a:r>
              <a:rPr lang="ru-RU" sz="1800" dirty="0" smtClean="0">
                <a:latin typeface="Times New Roman" pitchFamily="18" charset="0"/>
              </a:rPr>
              <a:t> ноги — </a:t>
            </a:r>
            <a:r>
              <a:rPr lang="ru-RU" sz="1800" dirty="0" err="1" smtClean="0">
                <a:latin typeface="Times New Roman" pitchFamily="18" charset="0"/>
              </a:rPr>
              <a:t>пам'ять</a:t>
            </a:r>
            <a:r>
              <a:rPr lang="ru-RU" sz="1800" dirty="0" smtClean="0">
                <a:latin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</a:rPr>
              <a:t>спробу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втопитися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пізньої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осені</a:t>
            </a:r>
            <a:r>
              <a:rPr lang="ru-RU" sz="1800" dirty="0" smtClean="0">
                <a:latin typeface="Times New Roman" pitchFamily="18" charset="0"/>
              </a:rPr>
              <a:t> 1934 року в </a:t>
            </a:r>
            <a:r>
              <a:rPr lang="ru-RU" sz="1800" dirty="0" err="1" smtClean="0">
                <a:latin typeface="Times New Roman" pitchFamily="18" charset="0"/>
              </a:rPr>
              <a:t>крижаній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воді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Чугмака</a:t>
            </a:r>
            <a:r>
              <a:rPr lang="ru-RU" sz="1800" dirty="0" smtClean="0">
                <a:latin typeface="Times New Roman" pitchFamily="18" charset="0"/>
              </a:rPr>
              <a:t>. Але в тому ж 1934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приймається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найважливіше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безповоротне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рішення</a:t>
            </a:r>
            <a:r>
              <a:rPr lang="ru-RU" sz="1800" dirty="0" smtClean="0">
                <a:latin typeface="Times New Roman" pitchFamily="18" charset="0"/>
              </a:rPr>
              <a:t>: «Я буду художником». </a:t>
            </a:r>
            <a:r>
              <a:rPr lang="ru-RU" sz="1800" dirty="0" err="1" smtClean="0">
                <a:latin typeface="Times New Roman" pitchFamily="18" charset="0"/>
              </a:rPr>
              <a:t>Якщо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навчитися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ніде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вдається</a:t>
            </a:r>
            <a:r>
              <a:rPr lang="ru-RU" sz="1800" dirty="0" smtClean="0">
                <a:latin typeface="Times New Roman" pitchFamily="18" charset="0"/>
              </a:rPr>
              <a:t>, вона </a:t>
            </a:r>
            <a:r>
              <a:rPr lang="ru-RU" sz="1800" dirty="0" err="1" smtClean="0">
                <a:latin typeface="Times New Roman" pitchFamily="18" charset="0"/>
              </a:rPr>
              <a:t>вирішує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учитися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самостійно</a:t>
            </a:r>
            <a:r>
              <a:rPr lang="ru-RU" sz="1800" dirty="0" smtClean="0">
                <a:latin typeface="Times New Roman" pitchFamily="18" charset="0"/>
              </a:rPr>
              <a:t>. Василь </a:t>
            </a:r>
            <a:r>
              <a:rPr lang="ru-RU" sz="1800" dirty="0" err="1" smtClean="0">
                <a:latin typeface="Times New Roman" pitchFamily="18" charset="0"/>
              </a:rPr>
              <a:t>Йосипович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резюмував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своє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ставлення</a:t>
            </a:r>
            <a:r>
              <a:rPr lang="ru-RU" sz="1800" dirty="0" smtClean="0">
                <a:latin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</a:rPr>
              <a:t>повідомлення</a:t>
            </a:r>
            <a:r>
              <a:rPr lang="ru-RU" sz="1800" dirty="0" smtClean="0">
                <a:latin typeface="Times New Roman" pitchFamily="18" charset="0"/>
              </a:rPr>
              <a:t> дочки словами : «Ну, малюй, будь </a:t>
            </a:r>
            <a:r>
              <a:rPr lang="ru-RU" sz="1800" dirty="0" err="1" smtClean="0">
                <a:latin typeface="Times New Roman" pitchFamily="18" charset="0"/>
              </a:rPr>
              <a:t>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розпроклята</a:t>
            </a:r>
            <a:r>
              <a:rPr lang="ru-RU" sz="1800" dirty="0" smtClean="0">
                <a:latin typeface="Times New Roman" pitchFamily="18" charset="0"/>
              </a:rPr>
              <a:t>! Лайки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доброго слова </a:t>
            </a:r>
            <a:r>
              <a:rPr lang="ru-RU" sz="1800" dirty="0" err="1" smtClean="0">
                <a:latin typeface="Times New Roman" pitchFamily="18" charset="0"/>
              </a:rPr>
              <a:t>ти</a:t>
            </a:r>
            <a:r>
              <a:rPr lang="ru-RU" sz="1800" dirty="0" smtClean="0">
                <a:latin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</a:rPr>
              <a:t>слухаєш</a:t>
            </a:r>
            <a:r>
              <a:rPr lang="ru-RU" sz="1800" dirty="0" smtClean="0">
                <a:latin typeface="Times New Roman" pitchFamily="18" charset="0"/>
              </a:rPr>
              <a:t>. А </a:t>
            </a:r>
            <a:r>
              <a:rPr lang="ru-RU" sz="1800" dirty="0" err="1" smtClean="0">
                <a:latin typeface="Times New Roman" pitchFamily="18" charset="0"/>
              </a:rPr>
              <a:t>бити</a:t>
            </a:r>
            <a:r>
              <a:rPr lang="ru-RU" sz="1800" dirty="0" smtClean="0">
                <a:latin typeface="Times New Roman" pitchFamily="18" charset="0"/>
              </a:rPr>
              <a:t> — я </a:t>
            </a:r>
            <a:r>
              <a:rPr lang="ru-RU" sz="1800" dirty="0" err="1" smtClean="0">
                <a:latin typeface="Times New Roman" pitchFamily="18" charset="0"/>
              </a:rPr>
              <a:t>вже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втомився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тобою </a:t>
            </a:r>
            <a:r>
              <a:rPr lang="ru-RU" sz="1800" dirty="0" err="1" smtClean="0">
                <a:latin typeface="Times New Roman" pitchFamily="18" charset="0"/>
              </a:rPr>
              <a:t>б'ючись</a:t>
            </a:r>
            <a:r>
              <a:rPr lang="ru-RU" sz="1800" dirty="0" smtClean="0">
                <a:latin typeface="Times New Roman" pitchFamily="18" charset="0"/>
              </a:rPr>
              <a:t>!» </a:t>
            </a:r>
            <a:r>
              <a:rPr lang="ru-RU" sz="1800" dirty="0" err="1" smtClean="0">
                <a:latin typeface="Times New Roman" pitchFamily="18" charset="0"/>
              </a:rPr>
              <a:t>Якилина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Павлівна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</a:rPr>
              <a:t>, очевидно, </a:t>
            </a:r>
            <a:r>
              <a:rPr lang="ru-RU" sz="1800" dirty="0" err="1" smtClean="0">
                <a:latin typeface="Times New Roman" pitchFamily="18" charset="0"/>
              </a:rPr>
              <a:t>тієї</a:t>
            </a:r>
            <a:r>
              <a:rPr lang="ru-RU" sz="1800" dirty="0" smtClean="0">
                <a:latin typeface="Times New Roman" pitchFamily="18" charset="0"/>
              </a:rPr>
              <a:t> ж думки.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         </a:t>
            </a:r>
            <a:r>
              <a:rPr lang="ru-RU" sz="1800" dirty="0" err="1" smtClean="0">
                <a:latin typeface="Times New Roman" pitchFamily="18" charset="0"/>
              </a:rPr>
              <a:t>Отже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Катря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починає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опановувати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непросте</a:t>
            </a:r>
            <a:r>
              <a:rPr lang="ru-RU" sz="1800" dirty="0" smtClean="0">
                <a:latin typeface="Times New Roman" pitchFamily="18" charset="0"/>
              </a:rPr>
              <a:t> ремесло художника сама. </a:t>
            </a:r>
            <a:r>
              <a:rPr lang="ru-RU" sz="1800" dirty="0" err="1" smtClean="0">
                <a:latin typeface="Times New Roman" pitchFamily="18" charset="0"/>
              </a:rPr>
              <a:t>Саме</a:t>
            </a:r>
            <a:r>
              <a:rPr lang="ru-RU" sz="1800" dirty="0" smtClean="0">
                <a:latin typeface="Times New Roman" pitchFamily="18" charset="0"/>
              </a:rPr>
              <a:t> ремеслом, </a:t>
            </a:r>
            <a:r>
              <a:rPr lang="ru-RU" sz="1800" dirty="0" err="1" smtClean="0">
                <a:latin typeface="Times New Roman" pitchFamily="18" charset="0"/>
              </a:rPr>
              <a:t>іншими</a:t>
            </a:r>
            <a:r>
              <a:rPr lang="ru-RU" sz="1800" dirty="0" smtClean="0">
                <a:latin typeface="Times New Roman" pitchFamily="18" charset="0"/>
              </a:rPr>
              <a:t> словами — </a:t>
            </a:r>
            <a:r>
              <a:rPr lang="ru-RU" sz="1800" dirty="0" err="1" smtClean="0">
                <a:latin typeface="Times New Roman" pitchFamily="18" charset="0"/>
              </a:rPr>
              <a:t>технічною</a:t>
            </a:r>
            <a:r>
              <a:rPr lang="ru-RU" sz="1800" dirty="0" smtClean="0">
                <a:latin typeface="Times New Roman" pitchFamily="18" charset="0"/>
              </a:rPr>
              <a:t> стороною </a:t>
            </a:r>
            <a:r>
              <a:rPr lang="ru-RU" sz="1800" dirty="0" err="1" smtClean="0">
                <a:latin typeface="Times New Roman" pitchFamily="18" charset="0"/>
              </a:rPr>
              <a:t>мистецтва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Малюнки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вугіллям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шматочках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полотнини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залишилися</a:t>
            </a:r>
            <a:r>
              <a:rPr lang="ru-RU" sz="1800" dirty="0" smtClean="0">
                <a:latin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</a:rPr>
              <a:t>минулому</a:t>
            </a:r>
            <a:r>
              <a:rPr lang="ru-RU" sz="1800" dirty="0" smtClean="0">
                <a:latin typeface="Times New Roman" pitchFamily="18" charset="0"/>
              </a:rPr>
              <a:t>. В </a:t>
            </a:r>
            <a:r>
              <a:rPr lang="ru-RU" sz="1800" dirty="0" err="1" smtClean="0">
                <a:latin typeface="Times New Roman" pitchFamily="18" charset="0"/>
              </a:rPr>
              <a:t>минулому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створені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фарбами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власного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виготовлення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картоні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фанері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Аквареллю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олівцем</a:t>
            </a:r>
            <a:r>
              <a:rPr lang="ru-RU" sz="1800" dirty="0" smtClean="0">
                <a:latin typeface="Times New Roman" pitchFamily="18" charset="0"/>
              </a:rPr>
              <a:t> вона </a:t>
            </a:r>
            <a:r>
              <a:rPr lang="ru-RU" sz="1800" dirty="0" err="1" smtClean="0">
                <a:latin typeface="Times New Roman" pitchFamily="18" charset="0"/>
              </a:rPr>
              <a:t>завжди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працювала</a:t>
            </a:r>
            <a:r>
              <a:rPr lang="ru-RU" sz="1800" dirty="0" smtClean="0">
                <a:latin typeface="Times New Roman" pitchFamily="18" charset="0"/>
              </a:rPr>
              <a:t> мало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неохоче. </a:t>
            </a:r>
            <a:r>
              <a:rPr lang="ru-RU" sz="1800" dirty="0" err="1" smtClean="0">
                <a:latin typeface="Times New Roman" pitchFamily="18" charset="0"/>
              </a:rPr>
              <a:t>Художницю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найбільше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приваблюють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олійні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фарби</a:t>
            </a:r>
            <a:r>
              <a:rPr lang="ru-RU" sz="1800" dirty="0" smtClean="0">
                <a:latin typeface="Times New Roman" pitchFamily="18" charset="0"/>
              </a:rPr>
              <a:t>. Вони </a:t>
            </a:r>
            <a:r>
              <a:rPr lang="ru-RU" sz="1800" dirty="0" err="1" smtClean="0">
                <a:latin typeface="Times New Roman" pitchFamily="18" charset="0"/>
              </a:rPr>
              <a:t>здаються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сліпучими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навіть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їхні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назви</a:t>
            </a:r>
            <a:r>
              <a:rPr lang="ru-RU" sz="1800" dirty="0" smtClean="0">
                <a:latin typeface="Times New Roman" pitchFamily="18" charset="0"/>
              </a:rPr>
              <a:t> звучать </a:t>
            </a:r>
            <a:r>
              <a:rPr lang="ru-RU" sz="1800" dirty="0" err="1" smtClean="0">
                <a:latin typeface="Times New Roman" pitchFamily="18" charset="0"/>
              </a:rPr>
              <a:t>казково</a:t>
            </a:r>
            <a:r>
              <a:rPr lang="ru-RU" sz="1800" dirty="0" smtClean="0">
                <a:latin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</a:rPr>
              <a:t>кіновар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світло</a:t>
            </a:r>
            <a:r>
              <a:rPr lang="ru-RU" sz="1800" dirty="0" smtClean="0">
                <a:latin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темно-червона</a:t>
            </a:r>
            <a:r>
              <a:rPr lang="ru-RU" sz="1800" dirty="0" smtClean="0">
                <a:latin typeface="Times New Roman" pitchFamily="18" charset="0"/>
              </a:rPr>
              <a:t>, кобальт </a:t>
            </a:r>
            <a:r>
              <a:rPr lang="ru-RU" sz="1800" dirty="0" err="1" smtClean="0">
                <a:latin typeface="Times New Roman" pitchFamily="18" charset="0"/>
              </a:rPr>
              <a:t>темно-синій</a:t>
            </a:r>
            <a:r>
              <a:rPr lang="ru-RU" sz="1800" dirty="0" smtClean="0">
                <a:latin typeface="Times New Roman" pitchFamily="18" charset="0"/>
              </a:rPr>
              <a:t>, ультрамарин, </a:t>
            </a:r>
            <a:r>
              <a:rPr lang="ru-RU" sz="1800" dirty="0" err="1" smtClean="0">
                <a:latin typeface="Times New Roman" pitchFamily="18" charset="0"/>
              </a:rPr>
              <a:t>кадмій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червоний</a:t>
            </a:r>
            <a:r>
              <a:rPr lang="ru-RU" sz="1800" dirty="0" smtClean="0">
                <a:latin typeface="Times New Roman" pitchFamily="18" charset="0"/>
              </a:rPr>
              <a:t>, краплак </a:t>
            </a:r>
            <a:r>
              <a:rPr lang="ru-RU" sz="1800" dirty="0" err="1" smtClean="0">
                <a:latin typeface="Times New Roman" pitchFamily="18" charset="0"/>
              </a:rPr>
              <a:t>темно-рожевий</a:t>
            </a:r>
            <a:r>
              <a:rPr lang="ru-RU" sz="1800" dirty="0" smtClean="0">
                <a:latin typeface="Times New Roman" pitchFamily="18" charset="0"/>
              </a:rPr>
              <a:t>… </a:t>
            </a:r>
            <a:r>
              <a:rPr lang="ru-RU" sz="1800" dirty="0" err="1" smtClean="0">
                <a:latin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улюблені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фарби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Пензлі</a:t>
            </a:r>
            <a:r>
              <a:rPr lang="ru-RU" sz="1800" dirty="0" smtClean="0">
                <a:latin typeface="Times New Roman" pitchFamily="18" charset="0"/>
              </a:rPr>
              <a:t> вона </a:t>
            </a:r>
            <a:r>
              <a:rPr lang="ru-RU" sz="1800" dirty="0" err="1" smtClean="0">
                <a:latin typeface="Times New Roman" pitchFamily="18" charset="0"/>
              </a:rPr>
              <a:t>робить</a:t>
            </a:r>
            <a:r>
              <a:rPr lang="ru-RU" sz="1800" dirty="0" smtClean="0">
                <a:latin typeface="Times New Roman" pitchFamily="18" charset="0"/>
              </a:rPr>
              <a:t> сама — </a:t>
            </a:r>
            <a:r>
              <a:rPr lang="ru-RU" sz="1800" dirty="0" err="1" smtClean="0">
                <a:latin typeface="Times New Roman" pitchFamily="18" charset="0"/>
              </a:rPr>
              <a:t>вибирає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котячого</a:t>
            </a:r>
            <a:r>
              <a:rPr lang="ru-RU" sz="1800" dirty="0" smtClean="0">
                <a:latin typeface="Times New Roman" pitchFamily="18" charset="0"/>
              </a:rPr>
              <a:t> хвоста волоски </a:t>
            </a:r>
            <a:r>
              <a:rPr lang="ru-RU" sz="1800" dirty="0" err="1" smtClean="0">
                <a:latin typeface="Times New Roman" pitchFamily="18" charset="0"/>
              </a:rPr>
              <a:t>однакової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довжини</a:t>
            </a:r>
            <a:r>
              <a:rPr lang="ru-RU" sz="1800" dirty="0" smtClean="0">
                <a:latin typeface="Times New Roman" pitchFamily="18" charset="0"/>
              </a:rPr>
              <a:t>: 9, 12 </a:t>
            </a:r>
            <a:r>
              <a:rPr lang="ru-RU" sz="1800" dirty="0" err="1" smtClean="0">
                <a:latin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</a:rPr>
              <a:t> 36. Для </a:t>
            </a:r>
            <a:r>
              <a:rPr lang="ru-RU" sz="1800" dirty="0" err="1" smtClean="0">
                <a:latin typeface="Times New Roman" pitchFamily="18" charset="0"/>
              </a:rPr>
              <a:t>кожної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фарби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свій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пензлик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</a:rPr>
              <a:t>             Наставники в </a:t>
            </a:r>
            <a:r>
              <a:rPr lang="ru-RU" sz="1800" dirty="0" err="1" smtClean="0">
                <a:latin typeface="Times New Roman" pitchFamily="18" charset="0"/>
              </a:rPr>
              <a:t>оволодінні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масляним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живописом</a:t>
            </a:r>
            <a:r>
              <a:rPr lang="ru-RU" sz="1800" dirty="0" smtClean="0">
                <a:latin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</a:rPr>
              <a:t>Катрі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, очевидно, </a:t>
            </a:r>
            <a:r>
              <a:rPr lang="ru-RU" sz="1800" dirty="0" err="1" smtClean="0">
                <a:latin typeface="Times New Roman" pitchFamily="18" charset="0"/>
              </a:rPr>
              <a:t>усе-таки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були</a:t>
            </a:r>
            <a:r>
              <a:rPr lang="ru-RU" sz="1800" dirty="0" smtClean="0">
                <a:latin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</a:rPr>
              <a:t>Хтось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навчив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ґрунтувати</a:t>
            </a:r>
            <a:r>
              <a:rPr lang="ru-RU" sz="1800" dirty="0" smtClean="0">
                <a:latin typeface="Times New Roman" pitchFamily="18" charset="0"/>
              </a:rPr>
              <a:t> полотно, тому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спочатку</a:t>
            </a:r>
            <a:r>
              <a:rPr lang="ru-RU" sz="1800" dirty="0" smtClean="0">
                <a:latin typeface="Times New Roman" pitchFamily="18" charset="0"/>
              </a:rPr>
              <a:t> вона </a:t>
            </a:r>
            <a:r>
              <a:rPr lang="ru-RU" sz="1800" dirty="0" err="1" smtClean="0">
                <a:latin typeface="Times New Roman" pitchFamily="18" charset="0"/>
              </a:rPr>
              <a:t>намагалася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писати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безпосередньо</a:t>
            </a:r>
            <a:r>
              <a:rPr lang="ru-RU" sz="1800" dirty="0" smtClean="0">
                <a:latin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</a:rPr>
              <a:t>полотні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картини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швидко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темніли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</a:rPr>
              <a:t> жухли. </a:t>
            </a:r>
            <a:r>
              <a:rPr lang="ru-RU" sz="1800" dirty="0" err="1" smtClean="0">
                <a:latin typeface="Times New Roman" pitchFamily="18" charset="0"/>
              </a:rPr>
              <a:t>Можливо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їй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знову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допоміг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вчитель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Іван</a:t>
            </a:r>
            <a:r>
              <a:rPr lang="ru-RU" sz="1800" dirty="0" smtClean="0">
                <a:latin typeface="Times New Roman" pitchFamily="18" charset="0"/>
              </a:rPr>
              <a:t> Григорович </a:t>
            </a:r>
            <a:r>
              <a:rPr lang="ru-RU" sz="1800" dirty="0" err="1" smtClean="0">
                <a:latin typeface="Times New Roman" pitchFamily="18" charset="0"/>
              </a:rPr>
              <a:t>Калита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теж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художник-аматор</a:t>
            </a:r>
            <a:r>
              <a:rPr lang="ru-RU" sz="1800" dirty="0" smtClean="0">
                <a:latin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</a:rPr>
              <a:t>можливо</a:t>
            </a:r>
            <a:r>
              <a:rPr lang="ru-RU" sz="1800" dirty="0" smtClean="0">
                <a:latin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</a:rPr>
              <a:t>іконописець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Смотриків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</a:rPr>
              <a:t>єдиний</a:t>
            </a:r>
            <a:r>
              <a:rPr lang="ru-RU" sz="1800" dirty="0" smtClean="0">
                <a:latin typeface="Times New Roman" pitchFamily="18" charset="0"/>
              </a:rPr>
              <a:t> художник, </a:t>
            </a:r>
            <a:r>
              <a:rPr lang="ru-RU" sz="1800" dirty="0" err="1" smtClean="0">
                <a:latin typeface="Times New Roman" pitchFamily="18" charset="0"/>
              </a:rPr>
              <a:t>якого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поважав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батько</a:t>
            </a:r>
            <a:r>
              <a:rPr lang="ru-RU" sz="1800" dirty="0" smtClean="0">
                <a:latin typeface="Times New Roman" pitchFamily="18" charset="0"/>
              </a:rPr>
              <a:t>. Але </a:t>
            </a:r>
            <a:r>
              <a:rPr lang="ru-RU" sz="1800" dirty="0" err="1" smtClean="0">
                <a:latin typeface="Times New Roman" pitchFamily="18" charset="0"/>
              </a:rPr>
              <a:t>вже</a:t>
            </a:r>
            <a:r>
              <a:rPr lang="ru-RU" sz="1800" dirty="0" smtClean="0">
                <a:latin typeface="Times New Roman" pitchFamily="18" charset="0"/>
              </a:rPr>
              <a:t> в тому ж поворотному 1934 </a:t>
            </a:r>
            <a:r>
              <a:rPr lang="ru-RU" sz="1800" dirty="0" err="1" smtClean="0">
                <a:latin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Катря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Білокур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створює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Берізку</a:t>
            </a:r>
            <a:r>
              <a:rPr lang="ru-RU" sz="1800" dirty="0" smtClean="0">
                <a:latin typeface="Times New Roman" pitchFamily="18" charset="0"/>
              </a:rPr>
              <a:t>» — одну </a:t>
            </a:r>
            <a:r>
              <a:rPr lang="ru-RU" sz="1800" dirty="0" err="1" smtClean="0">
                <a:latin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трьох</a:t>
            </a:r>
            <a:r>
              <a:rPr lang="ru-RU" sz="1800" dirty="0" smtClean="0">
                <a:latin typeface="Times New Roman" pitchFamily="18" charset="0"/>
              </a:rPr>
              <a:t> картин, </a:t>
            </a:r>
            <a:r>
              <a:rPr lang="ru-RU" sz="1800" dirty="0" err="1" smtClean="0">
                <a:latin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</a:rPr>
              <a:t> принесли </a:t>
            </a:r>
            <a:r>
              <a:rPr lang="ru-RU" sz="1800" dirty="0" err="1" smtClean="0">
                <a:latin typeface="Times New Roman" pitchFamily="18" charset="0"/>
              </a:rPr>
              <a:t>їй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всесвітню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популярність</a:t>
            </a:r>
            <a:r>
              <a:rPr lang="ru-RU" sz="1800" dirty="0" smtClean="0">
                <a:latin typeface="Times New Roman" pitchFamily="18" charset="0"/>
              </a:rPr>
              <a:t>. Через </a:t>
            </a:r>
            <a:r>
              <a:rPr lang="ru-RU" sz="1800" dirty="0" err="1" smtClean="0">
                <a:latin typeface="Times New Roman" pitchFamily="18" charset="0"/>
              </a:rPr>
              <a:t>рік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народжуються</a:t>
            </a:r>
            <a:r>
              <a:rPr lang="ru-RU" sz="1800" dirty="0" smtClean="0">
                <a:latin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</a:rPr>
              <a:t>Квіти</a:t>
            </a:r>
            <a:r>
              <a:rPr lang="ru-RU" sz="1800" dirty="0" smtClean="0">
                <a:latin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</a:rPr>
              <a:t>тином</a:t>
            </a:r>
            <a:r>
              <a:rPr lang="ru-RU" sz="1800" dirty="0" smtClean="0">
                <a:latin typeface="Times New Roman" pitchFamily="18" charset="0"/>
              </a:rPr>
              <a:t>» —- </a:t>
            </a:r>
            <a:r>
              <a:rPr lang="ru-RU" sz="1800" dirty="0" err="1" smtClean="0">
                <a:latin typeface="Times New Roman" pitchFamily="18" charset="0"/>
              </a:rPr>
              <a:t>інший</a:t>
            </a:r>
            <a:r>
              <a:rPr lang="ru-RU" sz="1800" dirty="0" smtClean="0">
                <a:latin typeface="Times New Roman" pitchFamily="18" charset="0"/>
              </a:rPr>
              <a:t> прославлений шедевр.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Радісні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720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</a:rPr>
              <a:t>              </a:t>
            </a:r>
            <a:r>
              <a:rPr lang="ru-RU" sz="2300" dirty="0" err="1" smtClean="0">
                <a:latin typeface="Times New Roman" pitchFamily="18" charset="0"/>
              </a:rPr>
              <a:t>Настає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</a:rPr>
              <a:t>1939 </a:t>
            </a:r>
            <a:r>
              <a:rPr lang="ru-RU" sz="2300" dirty="0" err="1" smtClean="0">
                <a:latin typeface="Times New Roman" pitchFamily="18" charset="0"/>
              </a:rPr>
              <a:t>рік</a:t>
            </a:r>
            <a:r>
              <a:rPr lang="ru-RU" sz="2300" dirty="0" smtClean="0">
                <a:latin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</a:rPr>
              <a:t>Катерині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Білокур</a:t>
            </a:r>
            <a:r>
              <a:rPr lang="ru-RU" sz="2300" dirty="0" smtClean="0">
                <a:latin typeface="Times New Roman" pitchFamily="18" charset="0"/>
              </a:rPr>
              <a:t> 39 </a:t>
            </a:r>
            <a:r>
              <a:rPr lang="ru-RU" sz="2300" dirty="0" err="1" smtClean="0">
                <a:latin typeface="Times New Roman" pitchFamily="18" charset="0"/>
              </a:rPr>
              <a:t>років</a:t>
            </a:r>
            <a:r>
              <a:rPr lang="ru-RU" sz="2300" dirty="0" smtClean="0">
                <a:latin typeface="Times New Roman" pitchFamily="18" charset="0"/>
              </a:rPr>
              <a:t>. За </a:t>
            </a:r>
            <a:r>
              <a:rPr lang="ru-RU" sz="2300" dirty="0" err="1" smtClean="0">
                <a:latin typeface="Times New Roman" pitchFamily="18" charset="0"/>
              </a:rPr>
              <a:t>сільськими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уявленнями</a:t>
            </a:r>
            <a:r>
              <a:rPr lang="ru-RU" sz="2300" dirty="0" smtClean="0">
                <a:latin typeface="Times New Roman" pitchFamily="18" charset="0"/>
              </a:rPr>
              <a:t>, вона </a:t>
            </a:r>
            <a:r>
              <a:rPr lang="ru-RU" sz="2300" dirty="0" err="1" smtClean="0">
                <a:latin typeface="Times New Roman" pitchFamily="18" charset="0"/>
              </a:rPr>
              <a:t>вже</a:t>
            </a:r>
            <a:r>
              <a:rPr lang="ru-RU" sz="2300" dirty="0" smtClean="0">
                <a:latin typeface="Times New Roman" pitchFamily="18" charset="0"/>
              </a:rPr>
              <a:t> стара, </a:t>
            </a:r>
            <a:r>
              <a:rPr lang="ru-RU" sz="2300" dirty="0" err="1" smtClean="0">
                <a:latin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</a:rPr>
              <a:t> до того ж </a:t>
            </a:r>
            <a:r>
              <a:rPr lang="ru-RU" sz="2300" dirty="0" err="1" smtClean="0">
                <a:latin typeface="Times New Roman" pitchFamily="18" charset="0"/>
              </a:rPr>
              <a:t>дивачка</a:t>
            </a:r>
            <a:r>
              <a:rPr lang="ru-RU" sz="2300" dirty="0" smtClean="0">
                <a:latin typeface="Times New Roman" pitchFamily="18" charset="0"/>
              </a:rPr>
              <a:t>, «одержима», </a:t>
            </a:r>
            <a:r>
              <a:rPr lang="ru-RU" sz="2300" dirty="0" err="1" smtClean="0">
                <a:latin typeface="Times New Roman" pitchFamily="18" charset="0"/>
              </a:rPr>
              <a:t>що</a:t>
            </a:r>
            <a:r>
              <a:rPr lang="ru-RU" sz="2300" dirty="0" smtClean="0">
                <a:latin typeface="Times New Roman" pitchFamily="18" charset="0"/>
              </a:rPr>
              <a:t> усе </a:t>
            </a:r>
            <a:r>
              <a:rPr lang="ru-RU" sz="2300" dirty="0" err="1" smtClean="0">
                <a:latin typeface="Times New Roman" pitchFamily="18" charset="0"/>
              </a:rPr>
              <a:t>квіточки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малює</a:t>
            </a:r>
            <a:r>
              <a:rPr lang="ru-RU" sz="2300" dirty="0" smtClean="0">
                <a:latin typeface="Times New Roman" pitchFamily="18" charset="0"/>
              </a:rPr>
              <a:t>. Але, </a:t>
            </a:r>
            <a:r>
              <a:rPr lang="ru-RU" sz="2300" dirty="0" err="1" smtClean="0">
                <a:latin typeface="Times New Roman" pitchFamily="18" charset="0"/>
              </a:rPr>
              <a:t>здається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саме</a:t>
            </a:r>
            <a:r>
              <a:rPr lang="ru-RU" sz="2300" dirty="0" smtClean="0">
                <a:latin typeface="Times New Roman" pitchFamily="18" charset="0"/>
              </a:rPr>
              <a:t> в 1939 </a:t>
            </a:r>
            <a:r>
              <a:rPr lang="ru-RU" sz="2300" dirty="0" err="1" smtClean="0">
                <a:latin typeface="Times New Roman" pitchFamily="18" charset="0"/>
              </a:rPr>
              <a:t>році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часи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випробувань</a:t>
            </a:r>
            <a:r>
              <a:rPr lang="ru-RU" sz="2300" dirty="0" smtClean="0">
                <a:latin typeface="Times New Roman" pitchFamily="18" charset="0"/>
              </a:rPr>
              <a:t> для </a:t>
            </a:r>
            <a:r>
              <a:rPr lang="ru-RU" sz="2300" dirty="0" err="1" smtClean="0">
                <a:latin typeface="Times New Roman" pitchFamily="18" charset="0"/>
              </a:rPr>
              <a:t>неї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минають</a:t>
            </a:r>
            <a:r>
              <a:rPr lang="ru-RU" sz="2300" dirty="0" smtClean="0">
                <a:latin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</a:rPr>
              <a:t>Втрутився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випадок</a:t>
            </a:r>
            <a:r>
              <a:rPr lang="ru-RU" sz="2300" dirty="0" smtClean="0">
                <a:latin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</a:rPr>
              <a:t>Або</a:t>
            </a:r>
            <a:r>
              <a:rPr lang="ru-RU" sz="2300" dirty="0" smtClean="0">
                <a:latin typeface="Times New Roman" pitchFamily="18" charset="0"/>
              </a:rPr>
              <a:t> доля</a:t>
            </a:r>
            <a:r>
              <a:rPr lang="ru-RU" sz="2300" dirty="0" smtClean="0">
                <a:latin typeface="Times New Roman" pitchFamily="18" charset="0"/>
              </a:rPr>
              <a:t>.</a:t>
            </a:r>
            <a:endParaRPr lang="ru-RU" sz="23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</a:rPr>
              <a:t>              </a:t>
            </a:r>
            <a:r>
              <a:rPr lang="ru-RU" sz="2300" dirty="0" err="1" smtClean="0">
                <a:latin typeface="Times New Roman" pitchFamily="18" charset="0"/>
              </a:rPr>
              <a:t>Художниця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відвідала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двоюрідну</a:t>
            </a:r>
            <a:r>
              <a:rPr lang="ru-RU" sz="2300" dirty="0" smtClean="0">
                <a:latin typeface="Times New Roman" pitchFamily="18" charset="0"/>
              </a:rPr>
              <a:t> сестру, </a:t>
            </a:r>
            <a:r>
              <a:rPr lang="ru-RU" sz="2300" dirty="0" err="1" smtClean="0">
                <a:latin typeface="Times New Roman" pitchFamily="18" charset="0"/>
              </a:rPr>
              <a:t>Любов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Тонконіг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що</a:t>
            </a:r>
            <a:r>
              <a:rPr lang="ru-RU" sz="2300" dirty="0" smtClean="0">
                <a:latin typeface="Times New Roman" pitchFamily="18" charset="0"/>
              </a:rPr>
              <a:t> жила через </a:t>
            </a:r>
            <a:r>
              <a:rPr lang="ru-RU" sz="2300" dirty="0" err="1" smtClean="0">
                <a:latin typeface="Times New Roman" pitchFamily="18" charset="0"/>
              </a:rPr>
              <a:t>річку</a:t>
            </a:r>
            <a:r>
              <a:rPr lang="ru-RU" sz="2300" dirty="0" smtClean="0">
                <a:latin typeface="Times New Roman" pitchFamily="18" charset="0"/>
              </a:rPr>
              <a:t> — </a:t>
            </a:r>
            <a:r>
              <a:rPr lang="ru-RU" sz="2300" dirty="0" err="1" smtClean="0">
                <a:latin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</a:rPr>
              <a:t> там, </a:t>
            </a:r>
            <a:r>
              <a:rPr lang="ru-RU" sz="2300" dirty="0" err="1" smtClean="0">
                <a:latin typeface="Times New Roman" pitchFamily="18" charset="0"/>
              </a:rPr>
              <a:t>гостюючи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почула</a:t>
            </a:r>
            <a:r>
              <a:rPr lang="ru-RU" sz="2300" dirty="0" smtClean="0">
                <a:latin typeface="Times New Roman" pitchFamily="18" charset="0"/>
              </a:rPr>
              <a:t> по </a:t>
            </a:r>
            <a:r>
              <a:rPr lang="ru-RU" sz="2300" dirty="0" err="1" smtClean="0">
                <a:latin typeface="Times New Roman" pitchFamily="18" charset="0"/>
              </a:rPr>
              <a:t>радіо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пісню</a:t>
            </a:r>
            <a:r>
              <a:rPr lang="ru-RU" sz="2300" dirty="0" smtClean="0">
                <a:latin typeface="Times New Roman" pitchFamily="18" charset="0"/>
              </a:rPr>
              <a:t> «</a:t>
            </a:r>
            <a:r>
              <a:rPr lang="ru-RU" sz="2300" dirty="0" err="1" smtClean="0">
                <a:latin typeface="Times New Roman" pitchFamily="18" charset="0"/>
              </a:rPr>
              <a:t>Чи</a:t>
            </a:r>
            <a:r>
              <a:rPr lang="ru-RU" sz="2300" dirty="0" smtClean="0">
                <a:latin typeface="Times New Roman" pitchFamily="18" charset="0"/>
              </a:rPr>
              <a:t> я в </a:t>
            </a:r>
            <a:r>
              <a:rPr lang="ru-RU" sz="2300" dirty="0" err="1" smtClean="0">
                <a:latin typeface="Times New Roman" pitchFamily="18" charset="0"/>
              </a:rPr>
              <a:t>лузі</a:t>
            </a:r>
            <a:r>
              <a:rPr lang="ru-RU" sz="2300" dirty="0" smtClean="0">
                <a:latin typeface="Times New Roman" pitchFamily="18" charset="0"/>
              </a:rPr>
              <a:t> не </a:t>
            </a:r>
            <a:r>
              <a:rPr lang="ru-RU" sz="2300" dirty="0" err="1" smtClean="0">
                <a:latin typeface="Times New Roman" pitchFamily="18" charset="0"/>
              </a:rPr>
              <a:t>калита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була</a:t>
            </a:r>
            <a:r>
              <a:rPr lang="ru-RU" sz="2300" dirty="0" smtClean="0">
                <a:latin typeface="Times New Roman" pitchFamily="18" charset="0"/>
              </a:rPr>
              <a:t>?» у </a:t>
            </a:r>
            <a:r>
              <a:rPr lang="ru-RU" sz="2300" dirty="0" err="1" smtClean="0">
                <a:latin typeface="Times New Roman" pitchFamily="18" charset="0"/>
              </a:rPr>
              <a:t>виконанні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прославленої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Оксани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Петрусенко</a:t>
            </a:r>
            <a:r>
              <a:rPr lang="ru-RU" sz="2300" dirty="0" smtClean="0">
                <a:latin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</a:rPr>
              <a:t>Чи</a:t>
            </a:r>
            <a:r>
              <a:rPr lang="ru-RU" sz="2300" dirty="0" smtClean="0">
                <a:latin typeface="Times New Roman" pitchFamily="18" charset="0"/>
              </a:rPr>
              <a:t> то </a:t>
            </a:r>
            <a:r>
              <a:rPr lang="ru-RU" sz="2300" dirty="0" err="1" smtClean="0">
                <a:latin typeface="Times New Roman" pitchFamily="18" charset="0"/>
              </a:rPr>
              <a:t>пісня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чи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то</a:t>
            </a:r>
            <a:r>
              <a:rPr lang="ru-RU" sz="2300" dirty="0" smtClean="0">
                <a:latin typeface="Times New Roman" pitchFamily="18" charset="0"/>
              </a:rPr>
              <a:t> голос, а </a:t>
            </a:r>
            <a:r>
              <a:rPr lang="ru-RU" sz="2300" dirty="0" err="1" smtClean="0">
                <a:latin typeface="Times New Roman" pitchFamily="18" charset="0"/>
              </a:rPr>
              <a:t>може</a:t>
            </a:r>
            <a:r>
              <a:rPr lang="ru-RU" sz="2300" dirty="0" smtClean="0">
                <a:latin typeface="Times New Roman" pitchFamily="18" charset="0"/>
              </a:rPr>
              <a:t> бути, </a:t>
            </a:r>
            <a:r>
              <a:rPr lang="ru-RU" sz="2300" dirty="0" err="1" smtClean="0">
                <a:latin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</a:rPr>
              <a:t> те, </a:t>
            </a:r>
            <a:r>
              <a:rPr lang="ru-RU" sz="2300" dirty="0" err="1" smtClean="0">
                <a:latin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інше</a:t>
            </a:r>
            <a:r>
              <a:rPr lang="ru-RU" sz="2300" dirty="0" smtClean="0">
                <a:latin typeface="Times New Roman" pitchFamily="18" charset="0"/>
              </a:rPr>
              <a:t> так </a:t>
            </a:r>
            <a:r>
              <a:rPr lang="ru-RU" sz="2300" dirty="0" err="1" smtClean="0">
                <a:latin typeface="Times New Roman" pitchFamily="18" charset="0"/>
              </a:rPr>
              <a:t>вразили</a:t>
            </a:r>
            <a:r>
              <a:rPr lang="ru-RU" sz="2300" dirty="0" smtClean="0">
                <a:latin typeface="Times New Roman" pitchFamily="18" charset="0"/>
              </a:rPr>
              <a:t> Катерину, </a:t>
            </a:r>
            <a:r>
              <a:rPr lang="ru-RU" sz="2300" dirty="0" err="1" smtClean="0">
                <a:latin typeface="Times New Roman" pitchFamily="18" charset="0"/>
              </a:rPr>
              <a:t>що</a:t>
            </a:r>
            <a:r>
              <a:rPr lang="ru-RU" sz="2300" dirty="0" smtClean="0">
                <a:latin typeface="Times New Roman" pitchFamily="18" charset="0"/>
              </a:rPr>
              <a:t> вона всю </a:t>
            </a:r>
            <a:r>
              <a:rPr lang="ru-RU" sz="2300" dirty="0" err="1" smtClean="0">
                <a:latin typeface="Times New Roman" pitchFamily="18" charset="0"/>
              </a:rPr>
              <a:t>ніч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просиділа</a:t>
            </a:r>
            <a:r>
              <a:rPr lang="ru-RU" sz="2300" dirty="0" smtClean="0">
                <a:latin typeface="Times New Roman" pitchFamily="18" charset="0"/>
              </a:rPr>
              <a:t> над листом — </a:t>
            </a:r>
            <a:r>
              <a:rPr lang="ru-RU" sz="2300" dirty="0" err="1" smtClean="0">
                <a:latin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вранці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відправила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його</a:t>
            </a:r>
            <a:r>
              <a:rPr lang="ru-RU" sz="2300" dirty="0" smtClean="0">
                <a:latin typeface="Times New Roman" pitchFamily="18" charset="0"/>
              </a:rPr>
              <a:t> за </a:t>
            </a:r>
            <a:r>
              <a:rPr lang="ru-RU" sz="2300" dirty="0" err="1" smtClean="0">
                <a:latin typeface="Times New Roman" pitchFamily="18" charset="0"/>
              </a:rPr>
              <a:t>досить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незвичною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адресою</a:t>
            </a:r>
            <a:r>
              <a:rPr lang="ru-RU" sz="2300" dirty="0" smtClean="0">
                <a:latin typeface="Times New Roman" pitchFamily="18" charset="0"/>
              </a:rPr>
              <a:t>: «</a:t>
            </a:r>
            <a:r>
              <a:rPr lang="ru-RU" sz="2300" dirty="0" err="1" smtClean="0">
                <a:latin typeface="Times New Roman" pitchFamily="18" charset="0"/>
              </a:rPr>
              <a:t>Київ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академічний</a:t>
            </a:r>
            <a:r>
              <a:rPr lang="ru-RU" sz="2300" dirty="0" smtClean="0">
                <a:latin typeface="Times New Roman" pitchFamily="18" charset="0"/>
              </a:rPr>
              <a:t> театр, </a:t>
            </a:r>
            <a:r>
              <a:rPr lang="ru-RU" sz="2300" dirty="0" err="1" smtClean="0">
                <a:latin typeface="Times New Roman" pitchFamily="18" charset="0"/>
              </a:rPr>
              <a:t>Оксані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Петрусенко</a:t>
            </a:r>
            <a:r>
              <a:rPr lang="ru-RU" sz="2300" dirty="0" smtClean="0">
                <a:latin typeface="Times New Roman" pitchFamily="18" charset="0"/>
              </a:rPr>
              <a:t>».</a:t>
            </a:r>
            <a:endParaRPr lang="ru-RU" sz="23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</a:rPr>
              <a:t>              </a:t>
            </a:r>
            <a:r>
              <a:rPr lang="ru-RU" sz="2300" dirty="0" err="1" smtClean="0">
                <a:latin typeface="Times New Roman" pitchFamily="18" charset="0"/>
              </a:rPr>
              <a:t>Проте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</a:rPr>
              <a:t>слава </a:t>
            </a:r>
            <a:r>
              <a:rPr lang="ru-RU" sz="2300" dirty="0" err="1" smtClean="0">
                <a:latin typeface="Times New Roman" pitchFamily="18" charset="0"/>
              </a:rPr>
              <a:t>співачки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була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настільки</a:t>
            </a:r>
            <a:r>
              <a:rPr lang="ru-RU" sz="2300" dirty="0" smtClean="0">
                <a:latin typeface="Times New Roman" pitchFamily="18" charset="0"/>
              </a:rPr>
              <a:t> широкою, </a:t>
            </a:r>
            <a:r>
              <a:rPr lang="ru-RU" sz="2300" dirty="0" err="1" smtClean="0">
                <a:latin typeface="Times New Roman" pitchFamily="18" charset="0"/>
              </a:rPr>
              <a:t>що</a:t>
            </a:r>
            <a:r>
              <a:rPr lang="ru-RU" sz="2300" dirty="0" smtClean="0">
                <a:latin typeface="Times New Roman" pitchFamily="18" charset="0"/>
              </a:rPr>
              <a:t> лист не </a:t>
            </a:r>
            <a:r>
              <a:rPr lang="ru-RU" sz="2300" dirty="0" err="1" smtClean="0">
                <a:latin typeface="Times New Roman" pitchFamily="18" charset="0"/>
              </a:rPr>
              <a:t>загубився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дійшов</a:t>
            </a:r>
            <a:r>
              <a:rPr lang="ru-RU" sz="2300" dirty="0" smtClean="0">
                <a:latin typeface="Times New Roman" pitchFamily="18" charset="0"/>
              </a:rPr>
              <a:t> до адресата. </a:t>
            </a:r>
            <a:r>
              <a:rPr lang="ru-RU" sz="2300" dirty="0" err="1" smtClean="0">
                <a:latin typeface="Times New Roman" pitchFamily="18" charset="0"/>
              </a:rPr>
              <a:t>Вкладений</a:t>
            </a:r>
            <a:r>
              <a:rPr lang="ru-RU" sz="2300" dirty="0" smtClean="0">
                <a:latin typeface="Times New Roman" pitchFamily="18" charset="0"/>
              </a:rPr>
              <a:t> у конверт разом </a:t>
            </a:r>
            <a:r>
              <a:rPr lang="ru-RU" sz="2300" dirty="0" err="1" smtClean="0">
                <a:latin typeface="Times New Roman" pitchFamily="18" charset="0"/>
              </a:rPr>
              <a:t>із</a:t>
            </a:r>
            <a:r>
              <a:rPr lang="ru-RU" sz="2300" dirty="0" smtClean="0">
                <a:latin typeface="Times New Roman" pitchFamily="18" charset="0"/>
              </a:rPr>
              <a:t> листом </a:t>
            </a:r>
            <a:r>
              <a:rPr lang="ru-RU" sz="2300" dirty="0" err="1" smtClean="0">
                <a:latin typeface="Times New Roman" pitchFamily="18" charset="0"/>
              </a:rPr>
              <a:t>малюнок</a:t>
            </a:r>
            <a:r>
              <a:rPr lang="ru-RU" sz="2300" dirty="0" smtClean="0">
                <a:latin typeface="Times New Roman" pitchFamily="18" charset="0"/>
              </a:rPr>
              <a:t> на </a:t>
            </a:r>
            <a:r>
              <a:rPr lang="ru-RU" sz="2300" dirty="0" err="1" smtClean="0">
                <a:latin typeface="Times New Roman" pitchFamily="18" charset="0"/>
              </a:rPr>
              <a:t>шматочку</a:t>
            </a:r>
            <a:r>
              <a:rPr lang="ru-RU" sz="2300" dirty="0" smtClean="0">
                <a:latin typeface="Times New Roman" pitchFamily="18" charset="0"/>
              </a:rPr>
              <a:t> полотна — калина, </a:t>
            </a:r>
            <a:r>
              <a:rPr lang="ru-RU" sz="2300" dirty="0" err="1" smtClean="0">
                <a:latin typeface="Times New Roman" pitchFamily="18" charset="0"/>
              </a:rPr>
              <a:t>вразив</a:t>
            </a:r>
            <a:r>
              <a:rPr lang="ru-RU" sz="2300" dirty="0" smtClean="0">
                <a:latin typeface="Times New Roman" pitchFamily="18" charset="0"/>
              </a:rPr>
              <a:t> Оксану </a:t>
            </a:r>
            <a:r>
              <a:rPr lang="ru-RU" sz="2300" dirty="0" err="1" smtClean="0">
                <a:latin typeface="Times New Roman" pitchFamily="18" charset="0"/>
              </a:rPr>
              <a:t>Петрусенко</a:t>
            </a:r>
            <a:r>
              <a:rPr lang="ru-RU" sz="2300" dirty="0" smtClean="0">
                <a:latin typeface="Times New Roman" pitchFamily="18" charset="0"/>
              </a:rPr>
              <a:t>. Вона </a:t>
            </a:r>
            <a:r>
              <a:rPr lang="ru-RU" sz="2300" dirty="0" err="1" smtClean="0">
                <a:latin typeface="Times New Roman" pitchFamily="18" charset="0"/>
              </a:rPr>
              <a:t>радиться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друзями</a:t>
            </a:r>
            <a:r>
              <a:rPr lang="ru-RU" sz="2300" dirty="0" smtClean="0">
                <a:latin typeface="Times New Roman" pitchFamily="18" charset="0"/>
              </a:rPr>
              <a:t> — </a:t>
            </a:r>
            <a:r>
              <a:rPr lang="ru-RU" sz="2300" dirty="0" err="1" smtClean="0">
                <a:latin typeface="Times New Roman" pitchFamily="18" charset="0"/>
              </a:rPr>
              <a:t>Касіяном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Тичиною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іде</a:t>
            </a:r>
            <a:r>
              <a:rPr lang="ru-RU" sz="2300" dirty="0" smtClean="0">
                <a:latin typeface="Times New Roman" pitchFamily="18" charset="0"/>
              </a:rPr>
              <a:t> у Центр </a:t>
            </a:r>
            <a:r>
              <a:rPr lang="ru-RU" sz="2300" dirty="0" err="1" smtClean="0">
                <a:latin typeface="Times New Roman" pitchFamily="18" charset="0"/>
              </a:rPr>
              <a:t>народної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творчості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викладає</a:t>
            </a:r>
            <a:r>
              <a:rPr lang="ru-RU" sz="2300" dirty="0" smtClean="0">
                <a:latin typeface="Times New Roman" pitchFamily="18" charset="0"/>
              </a:rPr>
              <a:t> суть </a:t>
            </a:r>
            <a:r>
              <a:rPr lang="ru-RU" sz="2300" dirty="0" err="1" smtClean="0">
                <a:latin typeface="Times New Roman" pitchFamily="18" charset="0"/>
              </a:rPr>
              <a:t>справи</a:t>
            </a:r>
            <a:r>
              <a:rPr lang="ru-RU" sz="2300" dirty="0" smtClean="0">
                <a:latin typeface="Times New Roman" pitchFamily="18" charset="0"/>
              </a:rPr>
              <a:t>. У Полтаву </a:t>
            </a:r>
            <a:r>
              <a:rPr lang="ru-RU" sz="2300" dirty="0" err="1" smtClean="0">
                <a:latin typeface="Times New Roman" pitchFamily="18" charset="0"/>
              </a:rPr>
              <a:t>надходить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розпорядження</a:t>
            </a:r>
            <a:r>
              <a:rPr lang="ru-RU" sz="2300" dirty="0" smtClean="0">
                <a:latin typeface="Times New Roman" pitchFamily="18" charset="0"/>
              </a:rPr>
              <a:t> — </a:t>
            </a:r>
            <a:r>
              <a:rPr lang="ru-RU" sz="2300" dirty="0" err="1" smtClean="0">
                <a:latin typeface="Times New Roman" pitchFamily="18" charset="0"/>
              </a:rPr>
              <a:t>з'їздити</a:t>
            </a:r>
            <a:r>
              <a:rPr lang="ru-RU" sz="2300" dirty="0" smtClean="0">
                <a:latin typeface="Times New Roman" pitchFamily="18" charset="0"/>
              </a:rPr>
              <a:t> в </a:t>
            </a:r>
            <a:r>
              <a:rPr lang="ru-RU" sz="2300" dirty="0" err="1" smtClean="0">
                <a:latin typeface="Times New Roman" pitchFamily="18" charset="0"/>
              </a:rPr>
              <a:t>Богданівку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знайти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Катрю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Білокур</a:t>
            </a:r>
            <a:r>
              <a:rPr lang="ru-RU" sz="2300" dirty="0" smtClean="0">
                <a:latin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</a:rPr>
              <a:t>поцікавитися</a:t>
            </a:r>
            <a:r>
              <a:rPr lang="ru-RU" sz="2300" dirty="0" smtClean="0">
                <a:latin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</a:rPr>
              <a:t>її</a:t>
            </a:r>
            <a:r>
              <a:rPr lang="ru-RU" sz="2300" dirty="0" smtClean="0">
                <a:latin typeface="Times New Roman" pitchFamily="18" charset="0"/>
              </a:rPr>
              <a:t> роботами.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3272</Words>
  <Application>Microsoft Office PowerPoint</Application>
  <PresentationFormat>Экран (4:3)</PresentationFormat>
  <Paragraphs>95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                                                                                </vt:lpstr>
      <vt:lpstr>Дитинство</vt:lpstr>
      <vt:lpstr>Потяг до малювання</vt:lpstr>
      <vt:lpstr>У технікумі</vt:lpstr>
      <vt:lpstr>Драмгурток</vt:lpstr>
      <vt:lpstr>                                                                                                                       </vt:lpstr>
      <vt:lpstr>Випробувальний час</vt:lpstr>
      <vt:lpstr>                                                                                                             </vt:lpstr>
      <vt:lpstr>Радісні часи</vt:lpstr>
      <vt:lpstr>                                                                                                               </vt:lpstr>
      <vt:lpstr>Творчість</vt:lpstr>
      <vt:lpstr>                                                                                                               </vt:lpstr>
      <vt:lpstr>                                                                                              </vt:lpstr>
      <vt:lpstr>Недоля</vt:lpstr>
      <vt:lpstr>Останні роки і смерть</vt:lpstr>
      <vt:lpstr>                                                                                             </vt:lpstr>
      <vt:lpstr>                                                                                   </vt:lpstr>
      <vt:lpstr>                                                                                                    </vt:lpstr>
      <vt:lpstr>                                                                                 </vt:lpstr>
      <vt:lpstr>Квіти на блакитному фоні  (1942 - 1943)</vt:lpstr>
      <vt:lpstr>Бурхлива (1944 - 1947)</vt:lpstr>
      <vt:lpstr>Декоративні квіти (1945)</vt:lpstr>
      <vt:lpstr>Привіт врожаю (1946)</vt:lpstr>
      <vt:lpstr>Півонії (1946)</vt:lpstr>
      <vt:lpstr>Півонії (1948)</vt:lpstr>
      <vt:lpstr>Цар – колос (1949)</vt:lpstr>
      <vt:lpstr>Колгоспне поле (1948—1949)</vt:lpstr>
      <vt:lpstr>Квіти та берізки ввечері (1950)</vt:lpstr>
      <vt:lpstr>Автопортрет (1950)</vt:lpstr>
      <vt:lpstr>Півники (1950)</vt:lpstr>
      <vt:lpstr>Гай (1955)</vt:lpstr>
      <vt:lpstr>Хата в Богданівці (1955)</vt:lpstr>
      <vt:lpstr>За селом (1956)</vt:lpstr>
      <vt:lpstr>Богданівські яблука (1958—1959)</vt:lpstr>
      <vt:lpstr>«Натюрморт» (1960)</vt:lpstr>
      <vt:lpstr>Автопортрет (1957)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Катерина Білокур</dc:title>
  <dc:creator>Zver</dc:creator>
  <cp:lastModifiedBy>Zver</cp:lastModifiedBy>
  <cp:revision>60</cp:revision>
  <dcterms:created xsi:type="dcterms:W3CDTF">2007-01-05T16:09:40Z</dcterms:created>
  <dcterms:modified xsi:type="dcterms:W3CDTF">2007-01-05T19:00:14Z</dcterms:modified>
</cp:coreProperties>
</file>