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3" r:id="rId3"/>
    <p:sldId id="274" r:id="rId4"/>
    <p:sldId id="275" r:id="rId5"/>
    <p:sldId id="277" r:id="rId6"/>
    <p:sldId id="276" r:id="rId7"/>
    <p:sldId id="278" r:id="rId8"/>
    <p:sldId id="283" r:id="rId9"/>
    <p:sldId id="279" r:id="rId10"/>
    <p:sldId id="280" r:id="rId11"/>
    <p:sldId id="281" r:id="rId12"/>
    <p:sldId id="282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6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3BA59-32E4-4F15-8729-E5B4B9682C23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B2225-4851-46AB-ADCE-DE2AF834D07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01700-FC9A-4C0F-9265-FF22193898EC}" type="datetimeFigureOut">
              <a:rPr lang="uk-UA" smtClean="0"/>
              <a:pPr/>
              <a:t>06.11.2017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976E3-03CF-4EFC-9B69-3FEF8A67F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BEqlunkBqw&amp;list=PL12B12445C5D45821&amp;index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714356"/>
            <a:ext cx="84296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9138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 Леся Українка. «Мрії», «Як дитиною, бувало…». Дитинство поетеси, роль родини в її вихованні. Неповторний світ дитинства в Лесиних поезіях. Образ мужньої, сильної духом дівчинки, її життєрадісний погляд на світ, вільнолюбство, впевненість, розвинена уява.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40961" name="Picture 1" descr="C:\Users\ADMIN\Downloads\24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28604"/>
            <a:ext cx="2924164" cy="4048842"/>
          </a:xfrm>
          <a:prstGeom prst="rect">
            <a:avLst/>
          </a:prstGeom>
          <a:noFill/>
        </p:spPr>
      </p:pic>
      <p:pic>
        <p:nvPicPr>
          <p:cNvPr id="40962" name="Picture 2" descr="C:\Users\ADMIN\Downloads\15591-lesya-ukranka-dumi-i-mr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14290"/>
            <a:ext cx="2357454" cy="3771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785786" y="1142984"/>
            <a:ext cx="75009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«Карусель».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 Доберіть якомога більше епітетів до слів </a:t>
            </a:r>
            <a:r>
              <a:rPr kumimoji="0" lang="uk-UA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переможець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 </a:t>
            </a:r>
            <a:r>
              <a:rPr kumimoji="0" lang="uk-UA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переможений.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       Чи однаковим змістом наповнений епітет гордий у першому і другому випадках?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42910" y="1071546"/>
            <a:ext cx="850109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 «Уважний читач»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До запропонованих слів допишіть продовження з тексту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Роки -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Душа-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Принципи-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Королівни -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Переможці-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Погляд -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85720" y="2071678"/>
            <a:ext cx="692948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Робота в парах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Уявіть розмову ліричної героїні зі своїми мріями. Відтворіть цей діалог.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44061" name="Picture 29"/>
          <p:cNvPicPr>
            <a:picLocks noChangeAspect="1" noChangeArrowheads="1"/>
          </p:cNvPicPr>
          <p:nvPr/>
        </p:nvPicPr>
        <p:blipFill>
          <a:blip r:embed="rId3"/>
          <a:srcRect l="26903" t="24414" r="22584" b="820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500174"/>
            <a:ext cx="88559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Інтерактивна вправа «Незакінчене речення»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Після цього уроку я зрозумів…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Найбільше мене вразило на уроці…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Я хочу більше дізнатися…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Слухаючи розповідь про життя Лесі Українки, думав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про…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Найбільше запам’ятав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)…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2428868"/>
            <a:ext cx="84664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Домашнє завдання та інструктаж до його виконання 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Вивчити напам'ять вірш «Як дитиною, бувало…», 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бажанням: написати творчу роботу «Душа бажає дивного…»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2214554"/>
            <a:ext cx="6045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ДЯКУЮ ЗА УВАГУ!!!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57158" y="571480"/>
            <a:ext cx="828680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indent="6302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Мета: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поглибити знання учнів про життєвий і творчий шлях Лесі Українки; ознайомити учнів з поезіями про дитинство, розкрити образ ліричної героїні – сильної духом дівчинки; розвивати поетичну уяву, навички виразного читання поетичних творів; виховувати почуття любові до родини, цілеспрямованість, наполегливість.</a:t>
            </a:r>
            <a:endParaRPr kumimoji="0" lang="uk-UA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57158" y="571480"/>
            <a:ext cx="85011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Епіграф до уроку:	</a:t>
            </a:r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Так, я буду крізь сльози сміятись,</a:t>
            </a:r>
            <a:endParaRPr kumimoji="0" lang="uk-UA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Серед лиха співати пісні,</a:t>
            </a:r>
            <a:endParaRPr kumimoji="0" lang="uk-UA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Без надії таки сподіватись, </a:t>
            </a:r>
            <a:endParaRPr kumimoji="0" lang="uk-UA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Буду жити! Геть думи сумні!</a:t>
            </a:r>
            <a:endParaRPr kumimoji="0" lang="uk-UA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							Леся Українка</a:t>
            </a:r>
            <a:endParaRPr kumimoji="0" lang="uk-UA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193" name="Picture 1" descr="C:\Users\ADMIN\Downloads\ukrain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4929222" cy="50968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TextBox 3">
            <a:hlinkClick r:id="rId3"/>
          </p:cNvPr>
          <p:cNvSpPr txBox="1"/>
          <p:nvPr/>
        </p:nvSpPr>
        <p:spPr>
          <a:xfrm>
            <a:off x="857224" y="1357298"/>
            <a:ext cx="55721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української історії. Леся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Українка”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 народилася. Вкажіть дату народження поетеси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народилася Леся Українка на…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Ким за освітою був її батько Петро Косач?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Ким була мати Лесі Українки Ольга Драгоманова-Косач?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здобувала освіту Леся?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Хто для неї склав відповідну програму і був домашнім учителем?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 найбільше полюбляла майбутня письменниця в дитинстві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якому музичному інструменті Леся навчилася грати з 4-річного віку?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 день для Лесі Українки став фатальним і назавжди змінив її життя?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 діагноз було поставлено лікарями?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 стало першою серйозною втратою для дівчини із появою хвороби?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Скільки років було Лесі, коли вона розпочала літературну діяльність?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Яку назву мала перша збірка її поезій, що побачила світ у Львові 1893 року?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назвав І.Франко поетесу після того, як познайомився з її поетичною творчістю?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15 років Леся Українка займається перекладами. Як ви думаєте, скільки мов вона досконало знала?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яких міст їздила письменниця на лікування?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Леся Українка прожила коротке життя. Але свій талант, хист, кожну хвилину свого свідомого життя вона віддала праці слова. Великою втратою для українського народу став день її смерті. Скажіть цю дату?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поховано Лесю Українку? </a:t>
            </a: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643050"/>
            <a:ext cx="88077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Словникова робота.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Епіграма – злобний вірш, що висміює якусь особу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28" y="2143116"/>
          <a:ext cx="6143668" cy="1143007"/>
        </p:xfrm>
        <a:graphic>
          <a:graphicData uri="http://schemas.openxmlformats.org/drawingml/2006/table">
            <a:tbl>
              <a:tblPr/>
              <a:tblGrid>
                <a:gridCol w="3071513"/>
                <a:gridCol w="3072155"/>
              </a:tblGrid>
              <a:tr h="46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Calibri"/>
                          <a:cs typeface="Times New Roman"/>
                        </a:rPr>
                        <a:t>Епітети</a:t>
                      </a:r>
                      <a:endParaRPr lang="uk-U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Calibri"/>
                          <a:cs typeface="Times New Roman"/>
                        </a:rPr>
                        <a:t>Метафори</a:t>
                      </a:r>
                      <a:endParaRPr lang="uk-U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714356"/>
            <a:ext cx="82153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6088" marR="0" lvl="0" indent="4381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Завдання: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визначте, до яких художніх засобів належать подані слова і впишіть до відповідної колонки.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6088" marR="0" lvl="0" indent="4381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Злий жарт;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 доходив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епіграма гостра, злобна;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зірватись має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епіграма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back-to-school-powerpoint-background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714480" y="714356"/>
            <a:ext cx="51435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Робота в малих групах.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Поясніть, як ви розумієте рядки вірша.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257300" marR="0" lvl="2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Група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була малою горда, -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 не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плакать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 сміялась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257300" marR="0" lvl="2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	Група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І, забувши давню гордість,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Плачу я, щоб не сміятись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393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30</cp:revision>
  <dcterms:created xsi:type="dcterms:W3CDTF">2017-10-27T07:22:34Z</dcterms:created>
  <dcterms:modified xsi:type="dcterms:W3CDTF">2017-11-06T11:01:59Z</dcterms:modified>
</cp:coreProperties>
</file>