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2.jpg" ContentType="image/pn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5" r:id="rId4"/>
    <p:sldId id="259" r:id="rId5"/>
    <p:sldId id="310" r:id="rId6"/>
    <p:sldId id="305" r:id="rId7"/>
    <p:sldId id="304" r:id="rId8"/>
    <p:sldId id="307" r:id="rId9"/>
    <p:sldId id="308" r:id="rId10"/>
    <p:sldId id="277" r:id="rId11"/>
    <p:sldId id="315" r:id="rId12"/>
    <p:sldId id="303" r:id="rId13"/>
    <p:sldId id="299" r:id="rId14"/>
    <p:sldId id="260" r:id="rId15"/>
    <p:sldId id="263" r:id="rId16"/>
    <p:sldId id="262" r:id="rId17"/>
    <p:sldId id="294" r:id="rId18"/>
    <p:sldId id="280" r:id="rId19"/>
    <p:sldId id="311" r:id="rId20"/>
    <p:sldId id="290" r:id="rId21"/>
    <p:sldId id="309" r:id="rId22"/>
    <p:sldId id="298" r:id="rId23"/>
    <p:sldId id="296" r:id="rId24"/>
    <p:sldId id="313" r:id="rId25"/>
    <p:sldId id="314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66"/>
    <a:srgbClr val="99FF99"/>
    <a:srgbClr val="FF99FF"/>
    <a:srgbClr val="CC3300"/>
    <a:srgbClr val="FFCCFF"/>
    <a:srgbClr val="66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94660" autoAdjust="0"/>
  </p:normalViewPr>
  <p:slideViewPr>
    <p:cSldViewPr>
      <p:cViewPr varScale="1">
        <p:scale>
          <a:sx n="69" d="100"/>
          <a:sy n="69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E7C6DD-30B6-4EDF-936F-29F6EBD568C6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33DE78D-C200-4C02-BEAE-24AC39CCA493}">
      <dgm:prSet phldrT="[Текст]"/>
      <dgm:spPr/>
      <dgm:t>
        <a:bodyPr/>
        <a:lstStyle/>
        <a:p>
          <a:r>
            <a:rPr lang="ru-RU" dirty="0" smtClean="0"/>
            <a:t>А. М. </a:t>
          </a:r>
          <a:r>
            <a:rPr lang="ru-RU" dirty="0" err="1" smtClean="0"/>
            <a:t>Фасоля</a:t>
          </a:r>
          <a:endParaRPr lang="ru-RU" dirty="0"/>
        </a:p>
      </dgm:t>
    </dgm:pt>
    <dgm:pt modelId="{F12CE990-8996-41F2-89B5-EA7E6648A9CA}" type="parTrans" cxnId="{984CE9E0-A273-49F6-86EA-E99DD4419252}">
      <dgm:prSet/>
      <dgm:spPr/>
      <dgm:t>
        <a:bodyPr/>
        <a:lstStyle/>
        <a:p>
          <a:endParaRPr lang="ru-RU"/>
        </a:p>
      </dgm:t>
    </dgm:pt>
    <dgm:pt modelId="{933A6EB2-8AAB-4ABF-9F9A-6D85CDFDFF5F}" type="sibTrans" cxnId="{984CE9E0-A273-49F6-86EA-E99DD4419252}">
      <dgm:prSet/>
      <dgm:spPr/>
      <dgm:t>
        <a:bodyPr/>
        <a:lstStyle/>
        <a:p>
          <a:endParaRPr lang="ru-RU"/>
        </a:p>
      </dgm:t>
    </dgm:pt>
    <dgm:pt modelId="{E73331F8-A10C-4538-AF8C-5BE1DC0373E3}">
      <dgm:prSet phldrT="[Текст]"/>
      <dgm:spPr/>
      <dgm:t>
        <a:bodyPr/>
        <a:lstStyle/>
        <a:p>
          <a:r>
            <a:rPr lang="ru-RU" dirty="0" smtClean="0"/>
            <a:t>І. Д. </a:t>
          </a:r>
          <a:r>
            <a:rPr lang="ru-RU" dirty="0" err="1" smtClean="0"/>
            <a:t>Бех</a:t>
          </a:r>
          <a:endParaRPr lang="ru-RU" dirty="0"/>
        </a:p>
      </dgm:t>
    </dgm:pt>
    <dgm:pt modelId="{7B0CC7A4-29CB-4A2B-8472-F99C6010391B}" type="parTrans" cxnId="{3A9DD7C6-5944-42C6-A8B5-05D5EFC64470}">
      <dgm:prSet/>
      <dgm:spPr/>
      <dgm:t>
        <a:bodyPr/>
        <a:lstStyle/>
        <a:p>
          <a:endParaRPr lang="ru-RU"/>
        </a:p>
      </dgm:t>
    </dgm:pt>
    <dgm:pt modelId="{13D34E0D-B1F7-4EA7-B541-0FA67889CEED}" type="sibTrans" cxnId="{3A9DD7C6-5944-42C6-A8B5-05D5EFC64470}">
      <dgm:prSet/>
      <dgm:spPr/>
      <dgm:t>
        <a:bodyPr/>
        <a:lstStyle/>
        <a:p>
          <a:endParaRPr lang="ru-RU"/>
        </a:p>
      </dgm:t>
    </dgm:pt>
    <dgm:pt modelId="{28C1AE96-236F-4415-A290-0145DBFB2B52}">
      <dgm:prSet phldrT="[Текст]"/>
      <dgm:spPr/>
      <dgm:t>
        <a:bodyPr/>
        <a:lstStyle/>
        <a:p>
          <a:r>
            <a:rPr lang="ru-RU" dirty="0" smtClean="0"/>
            <a:t>І. С. </a:t>
          </a:r>
          <a:r>
            <a:rPr lang="ru-RU" dirty="0" err="1" smtClean="0"/>
            <a:t>Якиманська</a:t>
          </a:r>
          <a:endParaRPr lang="ru-RU" dirty="0"/>
        </a:p>
      </dgm:t>
    </dgm:pt>
    <dgm:pt modelId="{A1643EDB-ECC6-4D12-AC99-D080717BC6F0}" type="parTrans" cxnId="{97139437-766E-49C8-86D6-19D7F6F035EB}">
      <dgm:prSet/>
      <dgm:spPr/>
      <dgm:t>
        <a:bodyPr/>
        <a:lstStyle/>
        <a:p>
          <a:endParaRPr lang="ru-RU"/>
        </a:p>
      </dgm:t>
    </dgm:pt>
    <dgm:pt modelId="{8B395F1C-172A-42EB-8D90-A7AD5665A0AA}" type="sibTrans" cxnId="{97139437-766E-49C8-86D6-19D7F6F035EB}">
      <dgm:prSet/>
      <dgm:spPr/>
      <dgm:t>
        <a:bodyPr/>
        <a:lstStyle/>
        <a:p>
          <a:endParaRPr lang="ru-RU"/>
        </a:p>
      </dgm:t>
    </dgm:pt>
    <dgm:pt modelId="{3B7891FE-BFBD-43B2-9E21-1865E6CC2EAF}">
      <dgm:prSet/>
      <dgm:spPr/>
      <dgm:t>
        <a:bodyPr/>
        <a:lstStyle/>
        <a:p>
          <a:r>
            <a:rPr lang="ru-RU" dirty="0" smtClean="0"/>
            <a:t>І. С. Кон</a:t>
          </a:r>
          <a:endParaRPr lang="ru-RU" dirty="0"/>
        </a:p>
      </dgm:t>
    </dgm:pt>
    <dgm:pt modelId="{1299EC72-66D9-49B9-A414-B739DD1283ED}" type="parTrans" cxnId="{C1A0ACD7-D410-49CF-BA10-9DD867C9BDD5}">
      <dgm:prSet/>
      <dgm:spPr/>
      <dgm:t>
        <a:bodyPr/>
        <a:lstStyle/>
        <a:p>
          <a:endParaRPr lang="ru-RU"/>
        </a:p>
      </dgm:t>
    </dgm:pt>
    <dgm:pt modelId="{01DF37BB-FC14-4E24-AC11-49830E021CC8}" type="sibTrans" cxnId="{C1A0ACD7-D410-49CF-BA10-9DD867C9BDD5}">
      <dgm:prSet/>
      <dgm:spPr/>
      <dgm:t>
        <a:bodyPr/>
        <a:lstStyle/>
        <a:p>
          <a:endParaRPr lang="ru-RU"/>
        </a:p>
      </dgm:t>
    </dgm:pt>
    <dgm:pt modelId="{B0905B93-822E-459E-B756-4326ED4499BF}">
      <dgm:prSet/>
      <dgm:spPr/>
      <dgm:t>
        <a:bodyPr/>
        <a:lstStyle/>
        <a:p>
          <a:r>
            <a:rPr lang="ru-RU" dirty="0" smtClean="0"/>
            <a:t>О. Я. Савченко</a:t>
          </a:r>
          <a:endParaRPr lang="ru-RU" dirty="0"/>
        </a:p>
      </dgm:t>
    </dgm:pt>
    <dgm:pt modelId="{289C8120-BDA8-4009-92E7-3B369A148612}" type="parTrans" cxnId="{4F1992D6-085F-4ECB-94DE-FFAB6544D10E}">
      <dgm:prSet/>
      <dgm:spPr/>
      <dgm:t>
        <a:bodyPr/>
        <a:lstStyle/>
        <a:p>
          <a:endParaRPr lang="ru-RU"/>
        </a:p>
      </dgm:t>
    </dgm:pt>
    <dgm:pt modelId="{F8B43275-83D7-4E82-9A5C-DD5C2C58C0D8}" type="sibTrans" cxnId="{4F1992D6-085F-4ECB-94DE-FFAB6544D10E}">
      <dgm:prSet/>
      <dgm:spPr/>
      <dgm:t>
        <a:bodyPr/>
        <a:lstStyle/>
        <a:p>
          <a:endParaRPr lang="ru-RU"/>
        </a:p>
      </dgm:t>
    </dgm:pt>
    <dgm:pt modelId="{5AEE508B-5E8A-4E51-A1FB-31EF1452F0DB}">
      <dgm:prSet/>
      <dgm:spPr/>
      <dgm:t>
        <a:bodyPr/>
        <a:lstStyle/>
        <a:p>
          <a:r>
            <a:rPr lang="ru-RU" dirty="0" smtClean="0"/>
            <a:t>В. Г. </a:t>
          </a:r>
          <a:r>
            <a:rPr lang="ru-RU" dirty="0" err="1" smtClean="0"/>
            <a:t>Кремінь</a:t>
          </a:r>
          <a:endParaRPr lang="ru-RU" dirty="0"/>
        </a:p>
      </dgm:t>
    </dgm:pt>
    <dgm:pt modelId="{9376C74C-CB71-4547-BFCD-50720372268C}" type="parTrans" cxnId="{588868BF-30C0-4C97-8036-68B3BC8098B0}">
      <dgm:prSet/>
      <dgm:spPr/>
      <dgm:t>
        <a:bodyPr/>
        <a:lstStyle/>
        <a:p>
          <a:endParaRPr lang="ru-RU"/>
        </a:p>
      </dgm:t>
    </dgm:pt>
    <dgm:pt modelId="{DF5B853F-C7D2-4E83-AB31-4F7B52597D27}" type="sibTrans" cxnId="{588868BF-30C0-4C97-8036-68B3BC8098B0}">
      <dgm:prSet/>
      <dgm:spPr/>
      <dgm:t>
        <a:bodyPr/>
        <a:lstStyle/>
        <a:p>
          <a:endParaRPr lang="ru-RU"/>
        </a:p>
      </dgm:t>
    </dgm:pt>
    <dgm:pt modelId="{D8C54D67-48BB-4899-BF0C-BB4692B6E542}" type="pres">
      <dgm:prSet presAssocID="{E4E7C6DD-30B6-4EDF-936F-29F6EBD568C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CFD017ED-88F2-409A-BB13-3ECBC0BF67D5}" type="pres">
      <dgm:prSet presAssocID="{E4E7C6DD-30B6-4EDF-936F-29F6EBD568C6}" presName="Name1" presStyleCnt="0"/>
      <dgm:spPr/>
    </dgm:pt>
    <dgm:pt modelId="{260602A8-51AA-4435-9918-C5F80B2BAF09}" type="pres">
      <dgm:prSet presAssocID="{E4E7C6DD-30B6-4EDF-936F-29F6EBD568C6}" presName="cycle" presStyleCnt="0"/>
      <dgm:spPr/>
    </dgm:pt>
    <dgm:pt modelId="{BA34605B-933F-4478-AD22-FACC3B2290D2}" type="pres">
      <dgm:prSet presAssocID="{E4E7C6DD-30B6-4EDF-936F-29F6EBD568C6}" presName="srcNode" presStyleLbl="node1" presStyleIdx="0" presStyleCnt="6"/>
      <dgm:spPr/>
    </dgm:pt>
    <dgm:pt modelId="{7E003A72-09DD-454F-8773-5ECEB4C14711}" type="pres">
      <dgm:prSet presAssocID="{E4E7C6DD-30B6-4EDF-936F-29F6EBD568C6}" presName="conn" presStyleLbl="parChTrans1D2" presStyleIdx="0" presStyleCnt="1"/>
      <dgm:spPr/>
      <dgm:t>
        <a:bodyPr/>
        <a:lstStyle/>
        <a:p>
          <a:endParaRPr lang="uk-UA"/>
        </a:p>
      </dgm:t>
    </dgm:pt>
    <dgm:pt modelId="{7F8F37FA-4E6B-4F5E-B001-7BB41C6714E0}" type="pres">
      <dgm:prSet presAssocID="{E4E7C6DD-30B6-4EDF-936F-29F6EBD568C6}" presName="extraNode" presStyleLbl="node1" presStyleIdx="0" presStyleCnt="6"/>
      <dgm:spPr/>
    </dgm:pt>
    <dgm:pt modelId="{D8E659B2-C41D-4044-9FAF-F371161C7B23}" type="pres">
      <dgm:prSet presAssocID="{E4E7C6DD-30B6-4EDF-936F-29F6EBD568C6}" presName="dstNode" presStyleLbl="node1" presStyleIdx="0" presStyleCnt="6"/>
      <dgm:spPr/>
    </dgm:pt>
    <dgm:pt modelId="{F0F77A43-BA3D-4D5E-A7DC-81F43AD60916}" type="pres">
      <dgm:prSet presAssocID="{B33DE78D-C200-4C02-BEAE-24AC39CCA49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BED5CB-2103-402E-9849-C97A9C5F5259}" type="pres">
      <dgm:prSet presAssocID="{B33DE78D-C200-4C02-BEAE-24AC39CCA493}" presName="accent_1" presStyleCnt="0"/>
      <dgm:spPr/>
    </dgm:pt>
    <dgm:pt modelId="{6A9CDC54-F635-40D6-8A36-FC20F3F19CC9}" type="pres">
      <dgm:prSet presAssocID="{B33DE78D-C200-4C02-BEAE-24AC39CCA493}" presName="accentRepeatNode" presStyleLbl="solidFgAcc1" presStyleIdx="0" presStyleCnt="6"/>
      <dgm:spPr>
        <a:solidFill>
          <a:srgbClr val="00B050"/>
        </a:solidFill>
      </dgm:spPr>
    </dgm:pt>
    <dgm:pt modelId="{FDD04E6A-793E-445F-A28B-F8AC631F0690}" type="pres">
      <dgm:prSet presAssocID="{E73331F8-A10C-4538-AF8C-5BE1DC0373E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72E06A-7FD8-4D35-BCE4-9C4CEA5BB59C}" type="pres">
      <dgm:prSet presAssocID="{E73331F8-A10C-4538-AF8C-5BE1DC0373E3}" presName="accent_2" presStyleCnt="0"/>
      <dgm:spPr/>
    </dgm:pt>
    <dgm:pt modelId="{9F48785C-25CC-423D-B6CD-232A8D8643A1}" type="pres">
      <dgm:prSet presAssocID="{E73331F8-A10C-4538-AF8C-5BE1DC0373E3}" presName="accentRepeatNode" presStyleLbl="solidFgAcc1" presStyleIdx="1" presStyleCnt="6"/>
      <dgm:spPr>
        <a:solidFill>
          <a:srgbClr val="00B050"/>
        </a:solidFill>
      </dgm:spPr>
    </dgm:pt>
    <dgm:pt modelId="{4E427690-9DF4-4328-95DC-10CE9CD091C1}" type="pres">
      <dgm:prSet presAssocID="{3B7891FE-BFBD-43B2-9E21-1865E6CC2EAF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69B368-A7CE-4022-886F-FCFB038FA7ED}" type="pres">
      <dgm:prSet presAssocID="{3B7891FE-BFBD-43B2-9E21-1865E6CC2EAF}" presName="accent_3" presStyleCnt="0"/>
      <dgm:spPr/>
    </dgm:pt>
    <dgm:pt modelId="{4336D241-EFFB-4A72-9D34-6244C73304DC}" type="pres">
      <dgm:prSet presAssocID="{3B7891FE-BFBD-43B2-9E21-1865E6CC2EAF}" presName="accentRepeatNode" presStyleLbl="solidFgAcc1" presStyleIdx="2" presStyleCnt="6"/>
      <dgm:spPr>
        <a:solidFill>
          <a:srgbClr val="00B050"/>
        </a:solidFill>
      </dgm:spPr>
    </dgm:pt>
    <dgm:pt modelId="{3FBD2773-84FA-4C50-8081-934949B5CEE8}" type="pres">
      <dgm:prSet presAssocID="{B0905B93-822E-459E-B756-4326ED4499B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11F470-E4E5-4D52-B677-C41E0AF0EA59}" type="pres">
      <dgm:prSet presAssocID="{B0905B93-822E-459E-B756-4326ED4499BF}" presName="accent_4" presStyleCnt="0"/>
      <dgm:spPr/>
    </dgm:pt>
    <dgm:pt modelId="{31DB6D0B-6361-48C4-8934-6B6DF3D1F594}" type="pres">
      <dgm:prSet presAssocID="{B0905B93-822E-459E-B756-4326ED4499BF}" presName="accentRepeatNode" presStyleLbl="solidFgAcc1" presStyleIdx="3" presStyleCnt="6"/>
      <dgm:spPr>
        <a:solidFill>
          <a:srgbClr val="00B050"/>
        </a:solidFill>
      </dgm:spPr>
    </dgm:pt>
    <dgm:pt modelId="{3DE4CDEC-FD36-4387-B364-5FD07B717B5E}" type="pres">
      <dgm:prSet presAssocID="{5AEE508B-5E8A-4E51-A1FB-31EF1452F0DB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3AA0EC-5C5B-477B-9D91-B2BD9748315C}" type="pres">
      <dgm:prSet presAssocID="{5AEE508B-5E8A-4E51-A1FB-31EF1452F0DB}" presName="accent_5" presStyleCnt="0"/>
      <dgm:spPr/>
    </dgm:pt>
    <dgm:pt modelId="{8B71A4E7-869B-44B8-A654-5F3E4B914188}" type="pres">
      <dgm:prSet presAssocID="{5AEE508B-5E8A-4E51-A1FB-31EF1452F0DB}" presName="accentRepeatNode" presStyleLbl="solidFgAcc1" presStyleIdx="4" presStyleCnt="6"/>
      <dgm:spPr>
        <a:solidFill>
          <a:srgbClr val="00B050"/>
        </a:solidFill>
      </dgm:spPr>
    </dgm:pt>
    <dgm:pt modelId="{8461BF55-0E76-475A-89DC-79DAD0D94C21}" type="pres">
      <dgm:prSet presAssocID="{28C1AE96-236F-4415-A290-0145DBFB2B5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60EA52-A8AD-4815-B8B8-77908B48E206}" type="pres">
      <dgm:prSet presAssocID="{28C1AE96-236F-4415-A290-0145DBFB2B52}" presName="accent_6" presStyleCnt="0"/>
      <dgm:spPr/>
    </dgm:pt>
    <dgm:pt modelId="{9448CCA2-0868-46C5-93AB-89FF02C6B0D7}" type="pres">
      <dgm:prSet presAssocID="{28C1AE96-236F-4415-A290-0145DBFB2B52}" presName="accentRepeatNode" presStyleLbl="solidFgAcc1" presStyleIdx="5" presStyleCnt="6"/>
      <dgm:spPr>
        <a:solidFill>
          <a:srgbClr val="00B050"/>
        </a:solidFill>
      </dgm:spPr>
    </dgm:pt>
  </dgm:ptLst>
  <dgm:cxnLst>
    <dgm:cxn modelId="{C1A0ACD7-D410-49CF-BA10-9DD867C9BDD5}" srcId="{E4E7C6DD-30B6-4EDF-936F-29F6EBD568C6}" destId="{3B7891FE-BFBD-43B2-9E21-1865E6CC2EAF}" srcOrd="2" destOrd="0" parTransId="{1299EC72-66D9-49B9-A414-B739DD1283ED}" sibTransId="{01DF37BB-FC14-4E24-AC11-49830E021CC8}"/>
    <dgm:cxn modelId="{4F1992D6-085F-4ECB-94DE-FFAB6544D10E}" srcId="{E4E7C6DD-30B6-4EDF-936F-29F6EBD568C6}" destId="{B0905B93-822E-459E-B756-4326ED4499BF}" srcOrd="3" destOrd="0" parTransId="{289C8120-BDA8-4009-92E7-3B369A148612}" sibTransId="{F8B43275-83D7-4E82-9A5C-DD5C2C58C0D8}"/>
    <dgm:cxn modelId="{62989066-AE28-4FAA-81BA-20877AAA4671}" type="presOf" srcId="{5AEE508B-5E8A-4E51-A1FB-31EF1452F0DB}" destId="{3DE4CDEC-FD36-4387-B364-5FD07B717B5E}" srcOrd="0" destOrd="0" presId="urn:microsoft.com/office/officeart/2008/layout/VerticalCurvedList"/>
    <dgm:cxn modelId="{EA27375E-3280-40A2-88D4-9464FB41AAB6}" type="presOf" srcId="{933A6EB2-8AAB-4ABF-9F9A-6D85CDFDFF5F}" destId="{7E003A72-09DD-454F-8773-5ECEB4C14711}" srcOrd="0" destOrd="0" presId="urn:microsoft.com/office/officeart/2008/layout/VerticalCurvedList"/>
    <dgm:cxn modelId="{984CE9E0-A273-49F6-86EA-E99DD4419252}" srcId="{E4E7C6DD-30B6-4EDF-936F-29F6EBD568C6}" destId="{B33DE78D-C200-4C02-BEAE-24AC39CCA493}" srcOrd="0" destOrd="0" parTransId="{F12CE990-8996-41F2-89B5-EA7E6648A9CA}" sibTransId="{933A6EB2-8AAB-4ABF-9F9A-6D85CDFDFF5F}"/>
    <dgm:cxn modelId="{2C5F583F-B1FA-4C42-A19C-3CFE7252D1E3}" type="presOf" srcId="{E73331F8-A10C-4538-AF8C-5BE1DC0373E3}" destId="{FDD04E6A-793E-445F-A28B-F8AC631F0690}" srcOrd="0" destOrd="0" presId="urn:microsoft.com/office/officeart/2008/layout/VerticalCurvedList"/>
    <dgm:cxn modelId="{588868BF-30C0-4C97-8036-68B3BC8098B0}" srcId="{E4E7C6DD-30B6-4EDF-936F-29F6EBD568C6}" destId="{5AEE508B-5E8A-4E51-A1FB-31EF1452F0DB}" srcOrd="4" destOrd="0" parTransId="{9376C74C-CB71-4547-BFCD-50720372268C}" sibTransId="{DF5B853F-C7D2-4E83-AB31-4F7B52597D27}"/>
    <dgm:cxn modelId="{97139437-766E-49C8-86D6-19D7F6F035EB}" srcId="{E4E7C6DD-30B6-4EDF-936F-29F6EBD568C6}" destId="{28C1AE96-236F-4415-A290-0145DBFB2B52}" srcOrd="5" destOrd="0" parTransId="{A1643EDB-ECC6-4D12-AC99-D080717BC6F0}" sibTransId="{8B395F1C-172A-42EB-8D90-A7AD5665A0AA}"/>
    <dgm:cxn modelId="{3A9DD7C6-5944-42C6-A8B5-05D5EFC64470}" srcId="{E4E7C6DD-30B6-4EDF-936F-29F6EBD568C6}" destId="{E73331F8-A10C-4538-AF8C-5BE1DC0373E3}" srcOrd="1" destOrd="0" parTransId="{7B0CC7A4-29CB-4A2B-8472-F99C6010391B}" sibTransId="{13D34E0D-B1F7-4EA7-B541-0FA67889CEED}"/>
    <dgm:cxn modelId="{49CF6A4F-B93F-487C-9DE2-7D00D4189F7D}" type="presOf" srcId="{B0905B93-822E-459E-B756-4326ED4499BF}" destId="{3FBD2773-84FA-4C50-8081-934949B5CEE8}" srcOrd="0" destOrd="0" presId="urn:microsoft.com/office/officeart/2008/layout/VerticalCurvedList"/>
    <dgm:cxn modelId="{93A084DF-2FC1-4CAB-AE99-1ED1A2B08946}" type="presOf" srcId="{E4E7C6DD-30B6-4EDF-936F-29F6EBD568C6}" destId="{D8C54D67-48BB-4899-BF0C-BB4692B6E542}" srcOrd="0" destOrd="0" presId="urn:microsoft.com/office/officeart/2008/layout/VerticalCurvedList"/>
    <dgm:cxn modelId="{E9A55C91-0CBC-4BAF-9950-F9AE9BE0576C}" type="presOf" srcId="{B33DE78D-C200-4C02-BEAE-24AC39CCA493}" destId="{F0F77A43-BA3D-4D5E-A7DC-81F43AD60916}" srcOrd="0" destOrd="0" presId="urn:microsoft.com/office/officeart/2008/layout/VerticalCurvedList"/>
    <dgm:cxn modelId="{2B73D363-0CDA-4CA3-B9A6-FE4CF6CE9709}" type="presOf" srcId="{28C1AE96-236F-4415-A290-0145DBFB2B52}" destId="{8461BF55-0E76-475A-89DC-79DAD0D94C21}" srcOrd="0" destOrd="0" presId="urn:microsoft.com/office/officeart/2008/layout/VerticalCurvedList"/>
    <dgm:cxn modelId="{DC2A8ADF-F23C-4E34-B3C8-123BBF842C0F}" type="presOf" srcId="{3B7891FE-BFBD-43B2-9E21-1865E6CC2EAF}" destId="{4E427690-9DF4-4328-95DC-10CE9CD091C1}" srcOrd="0" destOrd="0" presId="urn:microsoft.com/office/officeart/2008/layout/VerticalCurvedList"/>
    <dgm:cxn modelId="{88C10B36-5A1B-45DA-9A4A-38AC299EAA32}" type="presParOf" srcId="{D8C54D67-48BB-4899-BF0C-BB4692B6E542}" destId="{CFD017ED-88F2-409A-BB13-3ECBC0BF67D5}" srcOrd="0" destOrd="0" presId="urn:microsoft.com/office/officeart/2008/layout/VerticalCurvedList"/>
    <dgm:cxn modelId="{78629DCE-313E-4164-8D6E-8E6F143D36F5}" type="presParOf" srcId="{CFD017ED-88F2-409A-BB13-3ECBC0BF67D5}" destId="{260602A8-51AA-4435-9918-C5F80B2BAF09}" srcOrd="0" destOrd="0" presId="urn:microsoft.com/office/officeart/2008/layout/VerticalCurvedList"/>
    <dgm:cxn modelId="{222ADBD0-32DB-4117-BFB3-32118792371E}" type="presParOf" srcId="{260602A8-51AA-4435-9918-C5F80B2BAF09}" destId="{BA34605B-933F-4478-AD22-FACC3B2290D2}" srcOrd="0" destOrd="0" presId="urn:microsoft.com/office/officeart/2008/layout/VerticalCurvedList"/>
    <dgm:cxn modelId="{ACA40C20-289F-4981-8412-DFF03A57E6B4}" type="presParOf" srcId="{260602A8-51AA-4435-9918-C5F80B2BAF09}" destId="{7E003A72-09DD-454F-8773-5ECEB4C14711}" srcOrd="1" destOrd="0" presId="urn:microsoft.com/office/officeart/2008/layout/VerticalCurvedList"/>
    <dgm:cxn modelId="{D3BEE75F-DBA5-440B-AD69-F4CD21716F6A}" type="presParOf" srcId="{260602A8-51AA-4435-9918-C5F80B2BAF09}" destId="{7F8F37FA-4E6B-4F5E-B001-7BB41C6714E0}" srcOrd="2" destOrd="0" presId="urn:microsoft.com/office/officeart/2008/layout/VerticalCurvedList"/>
    <dgm:cxn modelId="{975C1B4C-61FF-4FF9-BFB7-D74960AA4742}" type="presParOf" srcId="{260602A8-51AA-4435-9918-C5F80B2BAF09}" destId="{D8E659B2-C41D-4044-9FAF-F371161C7B23}" srcOrd="3" destOrd="0" presId="urn:microsoft.com/office/officeart/2008/layout/VerticalCurvedList"/>
    <dgm:cxn modelId="{8A408121-9F0F-450F-8C70-6E7976BFE8A9}" type="presParOf" srcId="{CFD017ED-88F2-409A-BB13-3ECBC0BF67D5}" destId="{F0F77A43-BA3D-4D5E-A7DC-81F43AD60916}" srcOrd="1" destOrd="0" presId="urn:microsoft.com/office/officeart/2008/layout/VerticalCurvedList"/>
    <dgm:cxn modelId="{FF129FF4-877E-4484-9D0A-3D9D4144ABD3}" type="presParOf" srcId="{CFD017ED-88F2-409A-BB13-3ECBC0BF67D5}" destId="{B1BED5CB-2103-402E-9849-C97A9C5F5259}" srcOrd="2" destOrd="0" presId="urn:microsoft.com/office/officeart/2008/layout/VerticalCurvedList"/>
    <dgm:cxn modelId="{A0D206FB-7993-44D4-8C9F-53FA07EC0F2F}" type="presParOf" srcId="{B1BED5CB-2103-402E-9849-C97A9C5F5259}" destId="{6A9CDC54-F635-40D6-8A36-FC20F3F19CC9}" srcOrd="0" destOrd="0" presId="urn:microsoft.com/office/officeart/2008/layout/VerticalCurvedList"/>
    <dgm:cxn modelId="{DD6D71FC-73ED-4BB3-B353-B1CB3A3D95B7}" type="presParOf" srcId="{CFD017ED-88F2-409A-BB13-3ECBC0BF67D5}" destId="{FDD04E6A-793E-445F-A28B-F8AC631F0690}" srcOrd="3" destOrd="0" presId="urn:microsoft.com/office/officeart/2008/layout/VerticalCurvedList"/>
    <dgm:cxn modelId="{333B1514-5A18-471C-9CA5-FEA6F57AE1C8}" type="presParOf" srcId="{CFD017ED-88F2-409A-BB13-3ECBC0BF67D5}" destId="{2772E06A-7FD8-4D35-BCE4-9C4CEA5BB59C}" srcOrd="4" destOrd="0" presId="urn:microsoft.com/office/officeart/2008/layout/VerticalCurvedList"/>
    <dgm:cxn modelId="{2B40B624-2F03-4659-BE7C-3CBA5A02D162}" type="presParOf" srcId="{2772E06A-7FD8-4D35-BCE4-9C4CEA5BB59C}" destId="{9F48785C-25CC-423D-B6CD-232A8D8643A1}" srcOrd="0" destOrd="0" presId="urn:microsoft.com/office/officeart/2008/layout/VerticalCurvedList"/>
    <dgm:cxn modelId="{E136D9C8-96D1-472E-B0BF-C08E37B531D8}" type="presParOf" srcId="{CFD017ED-88F2-409A-BB13-3ECBC0BF67D5}" destId="{4E427690-9DF4-4328-95DC-10CE9CD091C1}" srcOrd="5" destOrd="0" presId="urn:microsoft.com/office/officeart/2008/layout/VerticalCurvedList"/>
    <dgm:cxn modelId="{F87CEA7E-4955-4DB9-BC4F-5AAA40EDE66B}" type="presParOf" srcId="{CFD017ED-88F2-409A-BB13-3ECBC0BF67D5}" destId="{C869B368-A7CE-4022-886F-FCFB038FA7ED}" srcOrd="6" destOrd="0" presId="urn:microsoft.com/office/officeart/2008/layout/VerticalCurvedList"/>
    <dgm:cxn modelId="{EE588703-5A3D-4CA3-B0D8-920EF2507A8E}" type="presParOf" srcId="{C869B368-A7CE-4022-886F-FCFB038FA7ED}" destId="{4336D241-EFFB-4A72-9D34-6244C73304DC}" srcOrd="0" destOrd="0" presId="urn:microsoft.com/office/officeart/2008/layout/VerticalCurvedList"/>
    <dgm:cxn modelId="{F4900795-B4AB-4CA7-AE6A-335D26D012E2}" type="presParOf" srcId="{CFD017ED-88F2-409A-BB13-3ECBC0BF67D5}" destId="{3FBD2773-84FA-4C50-8081-934949B5CEE8}" srcOrd="7" destOrd="0" presId="urn:microsoft.com/office/officeart/2008/layout/VerticalCurvedList"/>
    <dgm:cxn modelId="{2E2C08D4-65B5-447A-9C3A-32C08934C59B}" type="presParOf" srcId="{CFD017ED-88F2-409A-BB13-3ECBC0BF67D5}" destId="{C311F470-E4E5-4D52-B677-C41E0AF0EA59}" srcOrd="8" destOrd="0" presId="urn:microsoft.com/office/officeart/2008/layout/VerticalCurvedList"/>
    <dgm:cxn modelId="{7D251B6C-B79A-4612-927C-76D5F5AA60B2}" type="presParOf" srcId="{C311F470-E4E5-4D52-B677-C41E0AF0EA59}" destId="{31DB6D0B-6361-48C4-8934-6B6DF3D1F594}" srcOrd="0" destOrd="0" presId="urn:microsoft.com/office/officeart/2008/layout/VerticalCurvedList"/>
    <dgm:cxn modelId="{1A4D566C-9E54-4A4B-B9C6-9D80F7F66976}" type="presParOf" srcId="{CFD017ED-88F2-409A-BB13-3ECBC0BF67D5}" destId="{3DE4CDEC-FD36-4387-B364-5FD07B717B5E}" srcOrd="9" destOrd="0" presId="urn:microsoft.com/office/officeart/2008/layout/VerticalCurvedList"/>
    <dgm:cxn modelId="{70764EBC-7A57-4F59-8F53-DF58DAC36432}" type="presParOf" srcId="{CFD017ED-88F2-409A-BB13-3ECBC0BF67D5}" destId="{B13AA0EC-5C5B-477B-9D91-B2BD9748315C}" srcOrd="10" destOrd="0" presId="urn:microsoft.com/office/officeart/2008/layout/VerticalCurvedList"/>
    <dgm:cxn modelId="{3ED3DB41-13DE-40D7-9E0C-11D37890F9AA}" type="presParOf" srcId="{B13AA0EC-5C5B-477B-9D91-B2BD9748315C}" destId="{8B71A4E7-869B-44B8-A654-5F3E4B914188}" srcOrd="0" destOrd="0" presId="urn:microsoft.com/office/officeart/2008/layout/VerticalCurvedList"/>
    <dgm:cxn modelId="{7E3B6E9F-116A-4F3D-B37B-58E1DADEB498}" type="presParOf" srcId="{CFD017ED-88F2-409A-BB13-3ECBC0BF67D5}" destId="{8461BF55-0E76-475A-89DC-79DAD0D94C21}" srcOrd="11" destOrd="0" presId="urn:microsoft.com/office/officeart/2008/layout/VerticalCurvedList"/>
    <dgm:cxn modelId="{C72F0B00-8701-4A5B-9FFF-FC1131D520F5}" type="presParOf" srcId="{CFD017ED-88F2-409A-BB13-3ECBC0BF67D5}" destId="{1160EA52-A8AD-4815-B8B8-77908B48E206}" srcOrd="12" destOrd="0" presId="urn:microsoft.com/office/officeart/2008/layout/VerticalCurvedList"/>
    <dgm:cxn modelId="{1EEFF162-9055-4FE8-99EF-3627232BC6D8}" type="presParOf" srcId="{1160EA52-A8AD-4815-B8B8-77908B48E206}" destId="{9448CCA2-0868-46C5-93AB-89FF02C6B0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907D34-C20E-4963-9F21-F6A991379E94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5D8697E-4C06-4E20-AA6E-16DF4165B2A5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Фільми</a:t>
          </a:r>
          <a:endParaRPr kumimoji="0" lang="uk-UA" b="1" i="0" u="none" strike="noStrike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gm:t>
    </dgm:pt>
    <dgm:pt modelId="{0918E9B6-6D0D-40AA-A21C-9C14F133837C}" type="parTrans" cxnId="{3C471A8D-5C4E-4C6C-9AFD-A2BD594CE78B}">
      <dgm:prSet/>
      <dgm:spPr/>
      <dgm:t>
        <a:bodyPr/>
        <a:lstStyle/>
        <a:p>
          <a:endParaRPr lang="uk-UA"/>
        </a:p>
      </dgm:t>
    </dgm:pt>
    <dgm:pt modelId="{E7BEABF4-549B-4F32-B843-9E0048979E4F}" type="sibTrans" cxnId="{3C471A8D-5C4E-4C6C-9AFD-A2BD594CE78B}">
      <dgm:prSet/>
      <dgm:spPr/>
      <dgm:t>
        <a:bodyPr/>
        <a:lstStyle/>
        <a:p>
          <a:endParaRPr lang="uk-UA"/>
        </a:p>
      </dgm:t>
    </dgm:pt>
    <dgm:pt modelId="{BC5D5024-37D3-479C-B450-E84D4EB88868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Відеоролики</a:t>
          </a:r>
          <a:endParaRPr kumimoji="0" lang="uk-UA" b="1" i="0" u="none" strike="noStrike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gm:t>
    </dgm:pt>
    <dgm:pt modelId="{A37BA545-4A8B-43CE-AD5E-3B5193D4583D}" type="parTrans" cxnId="{7C46010B-BCF1-4A4D-A4E5-20EA26E933F6}">
      <dgm:prSet/>
      <dgm:spPr/>
      <dgm:t>
        <a:bodyPr/>
        <a:lstStyle/>
        <a:p>
          <a:endParaRPr lang="uk-UA"/>
        </a:p>
      </dgm:t>
    </dgm:pt>
    <dgm:pt modelId="{FEE07BAF-A236-4CD8-ACEC-59D7A5D382C2}" type="sibTrans" cxnId="{7C46010B-BCF1-4A4D-A4E5-20EA26E933F6}">
      <dgm:prSet/>
      <dgm:spPr/>
      <dgm:t>
        <a:bodyPr/>
        <a:lstStyle/>
        <a:p>
          <a:endParaRPr lang="uk-UA"/>
        </a:p>
      </dgm:t>
    </dgm:pt>
    <dgm:pt modelId="{D074799D-6AC2-49D2-BA97-1FA067285C1D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Музичні файли</a:t>
          </a:r>
          <a:endParaRPr kumimoji="0" lang="uk-UA" b="1" i="0" u="none" strike="noStrike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gm:t>
    </dgm:pt>
    <dgm:pt modelId="{51A8D549-5607-4AEA-A02D-DC2243147F8A}" type="parTrans" cxnId="{F7247984-7CBA-460E-81CD-16CBF2F9BDA1}">
      <dgm:prSet/>
      <dgm:spPr/>
      <dgm:t>
        <a:bodyPr/>
        <a:lstStyle/>
        <a:p>
          <a:endParaRPr lang="uk-UA"/>
        </a:p>
      </dgm:t>
    </dgm:pt>
    <dgm:pt modelId="{18F2DD3F-67DC-4FEE-86E2-897B128EA293}" type="sibTrans" cxnId="{F7247984-7CBA-460E-81CD-16CBF2F9BDA1}">
      <dgm:prSet/>
      <dgm:spPr/>
      <dgm:t>
        <a:bodyPr/>
        <a:lstStyle/>
        <a:p>
          <a:endParaRPr lang="uk-UA"/>
        </a:p>
      </dgm:t>
    </dgm:pt>
    <dgm:pt modelId="{FCB37AC9-5A01-44DB-B9EF-6FF17C10AEFE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Репродукції картин</a:t>
          </a:r>
          <a:endParaRPr kumimoji="0" lang="uk-UA" b="1" i="0" u="none" strike="noStrike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gm:t>
    </dgm:pt>
    <dgm:pt modelId="{B826300B-54D0-4C47-ABAB-3E2C3610D11D}" type="parTrans" cxnId="{F7B9936D-CCD1-47F4-A103-5B6B20AE5653}">
      <dgm:prSet/>
      <dgm:spPr/>
      <dgm:t>
        <a:bodyPr/>
        <a:lstStyle/>
        <a:p>
          <a:endParaRPr lang="uk-UA"/>
        </a:p>
      </dgm:t>
    </dgm:pt>
    <dgm:pt modelId="{3A9537DD-28C1-4C81-B9FE-E10AFD2C5901}" type="sibTrans" cxnId="{F7B9936D-CCD1-47F4-A103-5B6B20AE5653}">
      <dgm:prSet/>
      <dgm:spPr/>
      <dgm:t>
        <a:bodyPr/>
        <a:lstStyle/>
        <a:p>
          <a:endParaRPr lang="uk-UA"/>
        </a:p>
      </dgm:t>
    </dgm:pt>
    <dgm:pt modelId="{A6BFBE0B-E5EA-4354-B20C-17B1EF08E94B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Мультфільми</a:t>
          </a:r>
          <a:endParaRPr kumimoji="0" lang="uk-UA" b="1" i="0" u="none" strike="noStrike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gm:t>
    </dgm:pt>
    <dgm:pt modelId="{10C079ED-ED1F-481C-BEE9-37F7022194BF}" type="parTrans" cxnId="{FE6A5E75-642B-4138-A6FF-47E8DA57ED92}">
      <dgm:prSet/>
      <dgm:spPr/>
      <dgm:t>
        <a:bodyPr/>
        <a:lstStyle/>
        <a:p>
          <a:endParaRPr lang="uk-UA"/>
        </a:p>
      </dgm:t>
    </dgm:pt>
    <dgm:pt modelId="{9A39478B-E41C-4F98-8228-7056DD2A8B20}" type="sibTrans" cxnId="{FE6A5E75-642B-4138-A6FF-47E8DA57ED92}">
      <dgm:prSet/>
      <dgm:spPr/>
      <dgm:t>
        <a:bodyPr/>
        <a:lstStyle/>
        <a:p>
          <a:endParaRPr lang="uk-UA"/>
        </a:p>
      </dgm:t>
    </dgm:pt>
    <dgm:pt modelId="{4EF34033-8CDC-485F-B76C-986863CF0039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Інтернет-ресурси</a:t>
          </a:r>
          <a:endParaRPr kumimoji="0" lang="uk-UA" b="1" i="0" u="none" strike="noStrike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gm:t>
    </dgm:pt>
    <dgm:pt modelId="{35F90090-FCBF-4225-80BD-9B90A76680A2}" type="parTrans" cxnId="{85A93C21-B399-443F-9782-6ED5E62C6E94}">
      <dgm:prSet/>
      <dgm:spPr/>
      <dgm:t>
        <a:bodyPr/>
        <a:lstStyle/>
        <a:p>
          <a:endParaRPr lang="uk-UA"/>
        </a:p>
      </dgm:t>
    </dgm:pt>
    <dgm:pt modelId="{97147EAB-6734-4283-BF66-C984376EC612}" type="sibTrans" cxnId="{85A93C21-B399-443F-9782-6ED5E62C6E94}">
      <dgm:prSet/>
      <dgm:spPr/>
      <dgm:t>
        <a:bodyPr/>
        <a:lstStyle/>
        <a:p>
          <a:endParaRPr lang="uk-UA"/>
        </a:p>
      </dgm:t>
    </dgm:pt>
    <dgm:pt modelId="{3A5F9838-4F7A-40E1-9FA9-83D1C7617A4D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Анімації</a:t>
          </a:r>
          <a:endParaRPr kumimoji="0" lang="uk-UA" b="1" i="0" u="none" strike="noStrike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gm:t>
    </dgm:pt>
    <dgm:pt modelId="{FB9E61A3-4B7E-475A-B71B-BC5C4BEEC745}" type="parTrans" cxnId="{C345D039-E341-4ED3-839F-8D9004BF756B}">
      <dgm:prSet/>
      <dgm:spPr/>
      <dgm:t>
        <a:bodyPr/>
        <a:lstStyle/>
        <a:p>
          <a:endParaRPr lang="uk-UA"/>
        </a:p>
      </dgm:t>
    </dgm:pt>
    <dgm:pt modelId="{8E5B9760-6B7B-43F0-B56A-7012718FA2F3}" type="sibTrans" cxnId="{C345D039-E341-4ED3-839F-8D9004BF756B}">
      <dgm:prSet/>
      <dgm:spPr/>
      <dgm:t>
        <a:bodyPr/>
        <a:lstStyle/>
        <a:p>
          <a:endParaRPr lang="uk-UA"/>
        </a:p>
      </dgm:t>
    </dgm:pt>
    <dgm:pt modelId="{E4AC7353-1F9F-4CE1-9AD6-79E915421692}">
      <dgm:prSet/>
      <dgm:spPr/>
      <dgm:t>
        <a:bodyPr/>
        <a:lstStyle/>
        <a:p>
          <a:pPr rtl="0"/>
          <a:r>
            <a:rPr kumimoji="0" lang="uk-UA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Фізкультхвилинки</a:t>
          </a:r>
          <a:endParaRPr kumimoji="0" lang="uk-UA" b="1" i="0" u="none" strike="noStrike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gm:t>
    </dgm:pt>
    <dgm:pt modelId="{F21C5B5B-F23E-43EC-9E96-24E837B0E356}" type="parTrans" cxnId="{2A1519FF-72DA-4E13-BAC0-CA8262DDA2EB}">
      <dgm:prSet/>
      <dgm:spPr/>
      <dgm:t>
        <a:bodyPr/>
        <a:lstStyle/>
        <a:p>
          <a:endParaRPr lang="uk-UA"/>
        </a:p>
      </dgm:t>
    </dgm:pt>
    <dgm:pt modelId="{799EF205-8D12-42AF-9520-2A7179A13697}" type="sibTrans" cxnId="{2A1519FF-72DA-4E13-BAC0-CA8262DDA2EB}">
      <dgm:prSet/>
      <dgm:spPr/>
      <dgm:t>
        <a:bodyPr/>
        <a:lstStyle/>
        <a:p>
          <a:endParaRPr lang="uk-UA"/>
        </a:p>
      </dgm:t>
    </dgm:pt>
    <dgm:pt modelId="{004A0D39-925D-4354-95E6-FB7BACA5466B}" type="pres">
      <dgm:prSet presAssocID="{FD907D34-C20E-4963-9F21-F6A991379E94}" presName="compositeShape" presStyleCnt="0">
        <dgm:presLayoutVars>
          <dgm:dir/>
          <dgm:resizeHandles/>
        </dgm:presLayoutVars>
      </dgm:prSet>
      <dgm:spPr/>
    </dgm:pt>
    <dgm:pt modelId="{703B60E7-4B92-4A45-B2E9-F5FF370389CE}" type="pres">
      <dgm:prSet presAssocID="{FD907D34-C20E-4963-9F21-F6A991379E94}" presName="pyramid" presStyleLbl="node1" presStyleIdx="0" presStyleCnt="1" custScaleX="148480" custLinFactNeighborX="853" custLinFactNeighborY="-1089"/>
      <dgm:spPr>
        <a:solidFill>
          <a:schemeClr val="accent6">
            <a:lumMod val="60000"/>
            <a:lumOff val="40000"/>
          </a:schemeClr>
        </a:solidFill>
      </dgm:spPr>
    </dgm:pt>
    <dgm:pt modelId="{E2070705-2742-4E0E-8022-5C36196CB275}" type="pres">
      <dgm:prSet presAssocID="{FD907D34-C20E-4963-9F21-F6A991379E94}" presName="theList" presStyleCnt="0"/>
      <dgm:spPr/>
    </dgm:pt>
    <dgm:pt modelId="{356C8E8B-1586-4A3B-B48A-6BAF4D3A5A1F}" type="pres">
      <dgm:prSet presAssocID="{BC5D5024-37D3-479C-B450-E84D4EB88868}" presName="aNode" presStyleLbl="fgAcc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C2BCDBD-BFB0-4112-BAAF-D2630380EFDE}" type="pres">
      <dgm:prSet presAssocID="{BC5D5024-37D3-479C-B450-E84D4EB88868}" presName="aSpace" presStyleCnt="0"/>
      <dgm:spPr/>
    </dgm:pt>
    <dgm:pt modelId="{B5261E16-EBEB-469C-9E71-25A022526F7F}" type="pres">
      <dgm:prSet presAssocID="{65D8697E-4C06-4E20-AA6E-16DF4165B2A5}" presName="aNode" presStyleLbl="fgAcc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8F90B4-33A2-463D-8CFC-B32A28D8EF6C}" type="pres">
      <dgm:prSet presAssocID="{65D8697E-4C06-4E20-AA6E-16DF4165B2A5}" presName="aSpace" presStyleCnt="0"/>
      <dgm:spPr/>
    </dgm:pt>
    <dgm:pt modelId="{7D819372-8D02-4ECA-8F3C-B863D8B26FDA}" type="pres">
      <dgm:prSet presAssocID="{D074799D-6AC2-49D2-BA97-1FA067285C1D}" presName="aNode" presStyleLbl="fgAcc1" presStyleIdx="2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C522A1-8A31-48AE-8802-8FA39998E216}" type="pres">
      <dgm:prSet presAssocID="{D074799D-6AC2-49D2-BA97-1FA067285C1D}" presName="aSpace" presStyleCnt="0"/>
      <dgm:spPr/>
    </dgm:pt>
    <dgm:pt modelId="{7AAA489B-21B0-4CED-AC0E-11196938881F}" type="pres">
      <dgm:prSet presAssocID="{FCB37AC9-5A01-44DB-B9EF-6FF17C10AEFE}" presName="aNode" presStyleLbl="fgAcc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CB009E-91AE-42B8-8280-BB60AA50CBCA}" type="pres">
      <dgm:prSet presAssocID="{FCB37AC9-5A01-44DB-B9EF-6FF17C10AEFE}" presName="aSpace" presStyleCnt="0"/>
      <dgm:spPr/>
    </dgm:pt>
    <dgm:pt modelId="{4BF92C76-EF6C-4DD3-BCA7-4ADF7961E45D}" type="pres">
      <dgm:prSet presAssocID="{A6BFBE0B-E5EA-4354-B20C-17B1EF08E94B}" presName="aNode" presStyleLbl="fgAcc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6CCB8C-83D0-4ACF-9339-B9FCCEF8E20F}" type="pres">
      <dgm:prSet presAssocID="{A6BFBE0B-E5EA-4354-B20C-17B1EF08E94B}" presName="aSpace" presStyleCnt="0"/>
      <dgm:spPr/>
    </dgm:pt>
    <dgm:pt modelId="{41BDB1A9-9E32-4FA9-AD5A-78F135D8CC9B}" type="pres">
      <dgm:prSet presAssocID="{4EF34033-8CDC-485F-B76C-986863CF0039}" presName="aNode" presStyleLbl="fgAcc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D66CD52-824E-4D24-9A72-BB5984E8CD25}" type="pres">
      <dgm:prSet presAssocID="{4EF34033-8CDC-485F-B76C-986863CF0039}" presName="aSpace" presStyleCnt="0"/>
      <dgm:spPr/>
    </dgm:pt>
    <dgm:pt modelId="{D557FB44-01DD-4324-98F9-DD02D6428ADC}" type="pres">
      <dgm:prSet presAssocID="{3A5F9838-4F7A-40E1-9FA9-83D1C7617A4D}" presName="aNode" presStyleLbl="fgAcc1" presStyleIdx="6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2B3729-6E64-4C92-AF06-A45A8A4C9DE5}" type="pres">
      <dgm:prSet presAssocID="{3A5F9838-4F7A-40E1-9FA9-83D1C7617A4D}" presName="aSpace" presStyleCnt="0"/>
      <dgm:spPr/>
    </dgm:pt>
    <dgm:pt modelId="{AD622CB1-5702-4FBD-9BB0-48B2089A8466}" type="pres">
      <dgm:prSet presAssocID="{E4AC7353-1F9F-4CE1-9AD6-79E915421692}" presName="aNode" presStyleLbl="fgAcc1" presStyleIdx="7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296132A-327D-4F03-99C1-6916DF9938B8}" type="pres">
      <dgm:prSet presAssocID="{E4AC7353-1F9F-4CE1-9AD6-79E915421692}" presName="aSpace" presStyleCnt="0"/>
      <dgm:spPr/>
    </dgm:pt>
  </dgm:ptLst>
  <dgm:cxnLst>
    <dgm:cxn modelId="{4CE37297-51C8-40A8-8C21-24AFE2F946CA}" type="presOf" srcId="{FD907D34-C20E-4963-9F21-F6A991379E94}" destId="{004A0D39-925D-4354-95E6-FB7BACA5466B}" srcOrd="0" destOrd="0" presId="urn:microsoft.com/office/officeart/2005/8/layout/pyramid2"/>
    <dgm:cxn modelId="{44F05B50-1941-4079-8483-AAC9E82ED305}" type="presOf" srcId="{3A5F9838-4F7A-40E1-9FA9-83D1C7617A4D}" destId="{D557FB44-01DD-4324-98F9-DD02D6428ADC}" srcOrd="0" destOrd="0" presId="urn:microsoft.com/office/officeart/2005/8/layout/pyramid2"/>
    <dgm:cxn modelId="{3DE83921-820E-48DB-99F1-0318605E0B73}" type="presOf" srcId="{65D8697E-4C06-4E20-AA6E-16DF4165B2A5}" destId="{B5261E16-EBEB-469C-9E71-25A022526F7F}" srcOrd="0" destOrd="0" presId="urn:microsoft.com/office/officeart/2005/8/layout/pyramid2"/>
    <dgm:cxn modelId="{966704A9-FC0B-4C71-A242-0A06E0A502A3}" type="presOf" srcId="{E4AC7353-1F9F-4CE1-9AD6-79E915421692}" destId="{AD622CB1-5702-4FBD-9BB0-48B2089A8466}" srcOrd="0" destOrd="0" presId="urn:microsoft.com/office/officeart/2005/8/layout/pyramid2"/>
    <dgm:cxn modelId="{3C471A8D-5C4E-4C6C-9AFD-A2BD594CE78B}" srcId="{FD907D34-C20E-4963-9F21-F6A991379E94}" destId="{65D8697E-4C06-4E20-AA6E-16DF4165B2A5}" srcOrd="1" destOrd="0" parTransId="{0918E9B6-6D0D-40AA-A21C-9C14F133837C}" sibTransId="{E7BEABF4-549B-4F32-B843-9E0048979E4F}"/>
    <dgm:cxn modelId="{511C0AEB-48D6-4BEA-90CB-5418D450D28E}" type="presOf" srcId="{4EF34033-8CDC-485F-B76C-986863CF0039}" destId="{41BDB1A9-9E32-4FA9-AD5A-78F135D8CC9B}" srcOrd="0" destOrd="0" presId="urn:microsoft.com/office/officeart/2005/8/layout/pyramid2"/>
    <dgm:cxn modelId="{672D523B-AA10-4481-A05B-AD4BBBA681F4}" type="presOf" srcId="{A6BFBE0B-E5EA-4354-B20C-17B1EF08E94B}" destId="{4BF92C76-EF6C-4DD3-BCA7-4ADF7961E45D}" srcOrd="0" destOrd="0" presId="urn:microsoft.com/office/officeart/2005/8/layout/pyramid2"/>
    <dgm:cxn modelId="{53C00034-EB7E-4DCC-8510-CFC8CE54FEBB}" type="presOf" srcId="{BC5D5024-37D3-479C-B450-E84D4EB88868}" destId="{356C8E8B-1586-4A3B-B48A-6BAF4D3A5A1F}" srcOrd="0" destOrd="0" presId="urn:microsoft.com/office/officeart/2005/8/layout/pyramid2"/>
    <dgm:cxn modelId="{7C46010B-BCF1-4A4D-A4E5-20EA26E933F6}" srcId="{FD907D34-C20E-4963-9F21-F6A991379E94}" destId="{BC5D5024-37D3-479C-B450-E84D4EB88868}" srcOrd="0" destOrd="0" parTransId="{A37BA545-4A8B-43CE-AD5E-3B5193D4583D}" sibTransId="{FEE07BAF-A236-4CD8-ACEC-59D7A5D382C2}"/>
    <dgm:cxn modelId="{C345D039-E341-4ED3-839F-8D9004BF756B}" srcId="{FD907D34-C20E-4963-9F21-F6A991379E94}" destId="{3A5F9838-4F7A-40E1-9FA9-83D1C7617A4D}" srcOrd="6" destOrd="0" parTransId="{FB9E61A3-4B7E-475A-B71B-BC5C4BEEC745}" sibTransId="{8E5B9760-6B7B-43F0-B56A-7012718FA2F3}"/>
    <dgm:cxn modelId="{F7247984-7CBA-460E-81CD-16CBF2F9BDA1}" srcId="{FD907D34-C20E-4963-9F21-F6A991379E94}" destId="{D074799D-6AC2-49D2-BA97-1FA067285C1D}" srcOrd="2" destOrd="0" parTransId="{51A8D549-5607-4AEA-A02D-DC2243147F8A}" sibTransId="{18F2DD3F-67DC-4FEE-86E2-897B128EA293}"/>
    <dgm:cxn modelId="{7E8A30F5-044D-40B8-942D-5B97974D0687}" type="presOf" srcId="{D074799D-6AC2-49D2-BA97-1FA067285C1D}" destId="{7D819372-8D02-4ECA-8F3C-B863D8B26FDA}" srcOrd="0" destOrd="0" presId="urn:microsoft.com/office/officeart/2005/8/layout/pyramid2"/>
    <dgm:cxn modelId="{2A1519FF-72DA-4E13-BAC0-CA8262DDA2EB}" srcId="{FD907D34-C20E-4963-9F21-F6A991379E94}" destId="{E4AC7353-1F9F-4CE1-9AD6-79E915421692}" srcOrd="7" destOrd="0" parTransId="{F21C5B5B-F23E-43EC-9E96-24E837B0E356}" sibTransId="{799EF205-8D12-42AF-9520-2A7179A13697}"/>
    <dgm:cxn modelId="{4340F045-686B-4F48-92F1-97799E78FD35}" type="presOf" srcId="{FCB37AC9-5A01-44DB-B9EF-6FF17C10AEFE}" destId="{7AAA489B-21B0-4CED-AC0E-11196938881F}" srcOrd="0" destOrd="0" presId="urn:microsoft.com/office/officeart/2005/8/layout/pyramid2"/>
    <dgm:cxn modelId="{85A93C21-B399-443F-9782-6ED5E62C6E94}" srcId="{FD907D34-C20E-4963-9F21-F6A991379E94}" destId="{4EF34033-8CDC-485F-B76C-986863CF0039}" srcOrd="5" destOrd="0" parTransId="{35F90090-FCBF-4225-80BD-9B90A76680A2}" sibTransId="{97147EAB-6734-4283-BF66-C984376EC612}"/>
    <dgm:cxn modelId="{FE6A5E75-642B-4138-A6FF-47E8DA57ED92}" srcId="{FD907D34-C20E-4963-9F21-F6A991379E94}" destId="{A6BFBE0B-E5EA-4354-B20C-17B1EF08E94B}" srcOrd="4" destOrd="0" parTransId="{10C079ED-ED1F-481C-BEE9-37F7022194BF}" sibTransId="{9A39478B-E41C-4F98-8228-7056DD2A8B20}"/>
    <dgm:cxn modelId="{F7B9936D-CCD1-47F4-A103-5B6B20AE5653}" srcId="{FD907D34-C20E-4963-9F21-F6A991379E94}" destId="{FCB37AC9-5A01-44DB-B9EF-6FF17C10AEFE}" srcOrd="3" destOrd="0" parTransId="{B826300B-54D0-4C47-ABAB-3E2C3610D11D}" sibTransId="{3A9537DD-28C1-4C81-B9FE-E10AFD2C5901}"/>
    <dgm:cxn modelId="{A76E0B88-733B-485C-97E1-9702616713CE}" type="presParOf" srcId="{004A0D39-925D-4354-95E6-FB7BACA5466B}" destId="{703B60E7-4B92-4A45-B2E9-F5FF370389CE}" srcOrd="0" destOrd="0" presId="urn:microsoft.com/office/officeart/2005/8/layout/pyramid2"/>
    <dgm:cxn modelId="{99EB29AD-EB33-4802-A0E8-CF93120B96B1}" type="presParOf" srcId="{004A0D39-925D-4354-95E6-FB7BACA5466B}" destId="{E2070705-2742-4E0E-8022-5C36196CB275}" srcOrd="1" destOrd="0" presId="urn:microsoft.com/office/officeart/2005/8/layout/pyramid2"/>
    <dgm:cxn modelId="{6A542EA2-6B86-4491-B55F-F9D337FCD001}" type="presParOf" srcId="{E2070705-2742-4E0E-8022-5C36196CB275}" destId="{356C8E8B-1586-4A3B-B48A-6BAF4D3A5A1F}" srcOrd="0" destOrd="0" presId="urn:microsoft.com/office/officeart/2005/8/layout/pyramid2"/>
    <dgm:cxn modelId="{B546AA35-8556-49B0-8B21-C89C8B87C497}" type="presParOf" srcId="{E2070705-2742-4E0E-8022-5C36196CB275}" destId="{6C2BCDBD-BFB0-4112-BAAF-D2630380EFDE}" srcOrd="1" destOrd="0" presId="urn:microsoft.com/office/officeart/2005/8/layout/pyramid2"/>
    <dgm:cxn modelId="{61888055-83BD-4596-9D3D-E016FB163A57}" type="presParOf" srcId="{E2070705-2742-4E0E-8022-5C36196CB275}" destId="{B5261E16-EBEB-469C-9E71-25A022526F7F}" srcOrd="2" destOrd="0" presId="urn:microsoft.com/office/officeart/2005/8/layout/pyramid2"/>
    <dgm:cxn modelId="{4B4054EE-4B74-4BA1-9B01-DF103C654095}" type="presParOf" srcId="{E2070705-2742-4E0E-8022-5C36196CB275}" destId="{8E8F90B4-33A2-463D-8CFC-B32A28D8EF6C}" srcOrd="3" destOrd="0" presId="urn:microsoft.com/office/officeart/2005/8/layout/pyramid2"/>
    <dgm:cxn modelId="{A8D3058E-7435-403F-A9B1-1F9CE4B3E45B}" type="presParOf" srcId="{E2070705-2742-4E0E-8022-5C36196CB275}" destId="{7D819372-8D02-4ECA-8F3C-B863D8B26FDA}" srcOrd="4" destOrd="0" presId="urn:microsoft.com/office/officeart/2005/8/layout/pyramid2"/>
    <dgm:cxn modelId="{65098DD5-85F6-4930-A8DE-2F43809CB9D8}" type="presParOf" srcId="{E2070705-2742-4E0E-8022-5C36196CB275}" destId="{36C522A1-8A31-48AE-8802-8FA39998E216}" srcOrd="5" destOrd="0" presId="urn:microsoft.com/office/officeart/2005/8/layout/pyramid2"/>
    <dgm:cxn modelId="{06DF4383-97D4-4118-9D25-F9072ED1ACDD}" type="presParOf" srcId="{E2070705-2742-4E0E-8022-5C36196CB275}" destId="{7AAA489B-21B0-4CED-AC0E-11196938881F}" srcOrd="6" destOrd="0" presId="urn:microsoft.com/office/officeart/2005/8/layout/pyramid2"/>
    <dgm:cxn modelId="{EBF10ABE-A8B6-4C2B-893B-1F97126A87B7}" type="presParOf" srcId="{E2070705-2742-4E0E-8022-5C36196CB275}" destId="{48CB009E-91AE-42B8-8280-BB60AA50CBCA}" srcOrd="7" destOrd="0" presId="urn:microsoft.com/office/officeart/2005/8/layout/pyramid2"/>
    <dgm:cxn modelId="{42D27941-5EAF-4476-BFC7-762982B47219}" type="presParOf" srcId="{E2070705-2742-4E0E-8022-5C36196CB275}" destId="{4BF92C76-EF6C-4DD3-BCA7-4ADF7961E45D}" srcOrd="8" destOrd="0" presId="urn:microsoft.com/office/officeart/2005/8/layout/pyramid2"/>
    <dgm:cxn modelId="{F9C7E395-A19D-4FE1-A9A8-1FCD5120A04F}" type="presParOf" srcId="{E2070705-2742-4E0E-8022-5C36196CB275}" destId="{2E6CCB8C-83D0-4ACF-9339-B9FCCEF8E20F}" srcOrd="9" destOrd="0" presId="urn:microsoft.com/office/officeart/2005/8/layout/pyramid2"/>
    <dgm:cxn modelId="{DABF7AEE-5E39-4FBD-B24E-65BC99BC2963}" type="presParOf" srcId="{E2070705-2742-4E0E-8022-5C36196CB275}" destId="{41BDB1A9-9E32-4FA9-AD5A-78F135D8CC9B}" srcOrd="10" destOrd="0" presId="urn:microsoft.com/office/officeart/2005/8/layout/pyramid2"/>
    <dgm:cxn modelId="{E0A32FB7-14F4-4049-8DF3-8E8682CB2BBC}" type="presParOf" srcId="{E2070705-2742-4E0E-8022-5C36196CB275}" destId="{2D66CD52-824E-4D24-9A72-BB5984E8CD25}" srcOrd="11" destOrd="0" presId="urn:microsoft.com/office/officeart/2005/8/layout/pyramid2"/>
    <dgm:cxn modelId="{39EBFCDD-528B-496E-804E-88C8C1BF4D01}" type="presParOf" srcId="{E2070705-2742-4E0E-8022-5C36196CB275}" destId="{D557FB44-01DD-4324-98F9-DD02D6428ADC}" srcOrd="12" destOrd="0" presId="urn:microsoft.com/office/officeart/2005/8/layout/pyramid2"/>
    <dgm:cxn modelId="{C01786CB-E64C-4E0B-B95A-951E919841EB}" type="presParOf" srcId="{E2070705-2742-4E0E-8022-5C36196CB275}" destId="{B42B3729-6E64-4C92-AF06-A45A8A4C9DE5}" srcOrd="13" destOrd="0" presId="urn:microsoft.com/office/officeart/2005/8/layout/pyramid2"/>
    <dgm:cxn modelId="{CAADF1F1-7A6F-48C6-8585-383C44340CD3}" type="presParOf" srcId="{E2070705-2742-4E0E-8022-5C36196CB275}" destId="{AD622CB1-5702-4FBD-9BB0-48B2089A8466}" srcOrd="14" destOrd="0" presId="urn:microsoft.com/office/officeart/2005/8/layout/pyramid2"/>
    <dgm:cxn modelId="{15613788-B46F-46C1-A524-EA69791E39BB}" type="presParOf" srcId="{E2070705-2742-4E0E-8022-5C36196CB275}" destId="{4296132A-327D-4F03-99C1-6916DF9938B8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03A72-09DD-454F-8773-5ECEB4C14711}">
      <dsp:nvSpPr>
        <dsp:cNvPr id="0" name=""/>
        <dsp:cNvSpPr/>
      </dsp:nvSpPr>
      <dsp:spPr>
        <a:xfrm>
          <a:off x="-5548806" y="-849512"/>
          <a:ext cx="6606658" cy="6606658"/>
        </a:xfrm>
        <a:prstGeom prst="blockArc">
          <a:avLst>
            <a:gd name="adj1" fmla="val 18900000"/>
            <a:gd name="adj2" fmla="val 2700000"/>
            <a:gd name="adj3" fmla="val 327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77A43-BA3D-4D5E-A7DC-81F43AD60916}">
      <dsp:nvSpPr>
        <dsp:cNvPr id="0" name=""/>
        <dsp:cNvSpPr/>
      </dsp:nvSpPr>
      <dsp:spPr>
        <a:xfrm>
          <a:off x="394278" y="258435"/>
          <a:ext cx="4876146" cy="516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1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А. М. </a:t>
          </a:r>
          <a:r>
            <a:rPr lang="ru-RU" sz="2700" kern="1200" dirty="0" err="1" smtClean="0"/>
            <a:t>Фасоля</a:t>
          </a:r>
          <a:endParaRPr lang="ru-RU" sz="2700" kern="1200" dirty="0"/>
        </a:p>
      </dsp:txBody>
      <dsp:txXfrm>
        <a:off x="394278" y="258435"/>
        <a:ext cx="4876146" cy="516675"/>
      </dsp:txXfrm>
    </dsp:sp>
    <dsp:sp modelId="{6A9CDC54-F635-40D6-8A36-FC20F3F19CC9}">
      <dsp:nvSpPr>
        <dsp:cNvPr id="0" name=""/>
        <dsp:cNvSpPr/>
      </dsp:nvSpPr>
      <dsp:spPr>
        <a:xfrm>
          <a:off x="71356" y="193851"/>
          <a:ext cx="645844" cy="64584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D04E6A-793E-445F-A28B-F8AC631F0690}">
      <dsp:nvSpPr>
        <dsp:cNvPr id="0" name=""/>
        <dsp:cNvSpPr/>
      </dsp:nvSpPr>
      <dsp:spPr>
        <a:xfrm>
          <a:off x="819279" y="1033351"/>
          <a:ext cx="4451145" cy="516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1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І. Д. </a:t>
          </a:r>
          <a:r>
            <a:rPr lang="ru-RU" sz="2700" kern="1200" dirty="0" err="1" smtClean="0"/>
            <a:t>Бех</a:t>
          </a:r>
          <a:endParaRPr lang="ru-RU" sz="2700" kern="1200" dirty="0"/>
        </a:p>
      </dsp:txBody>
      <dsp:txXfrm>
        <a:off x="819279" y="1033351"/>
        <a:ext cx="4451145" cy="516675"/>
      </dsp:txXfrm>
    </dsp:sp>
    <dsp:sp modelId="{9F48785C-25CC-423D-B6CD-232A8D8643A1}">
      <dsp:nvSpPr>
        <dsp:cNvPr id="0" name=""/>
        <dsp:cNvSpPr/>
      </dsp:nvSpPr>
      <dsp:spPr>
        <a:xfrm>
          <a:off x="496357" y="968766"/>
          <a:ext cx="645844" cy="64584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27690-9DF4-4328-95DC-10CE9CD091C1}">
      <dsp:nvSpPr>
        <dsp:cNvPr id="0" name=""/>
        <dsp:cNvSpPr/>
      </dsp:nvSpPr>
      <dsp:spPr>
        <a:xfrm>
          <a:off x="1013622" y="1808266"/>
          <a:ext cx="4256802" cy="516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1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І. С. Кон</a:t>
          </a:r>
          <a:endParaRPr lang="ru-RU" sz="2700" kern="1200" dirty="0"/>
        </a:p>
      </dsp:txBody>
      <dsp:txXfrm>
        <a:off x="1013622" y="1808266"/>
        <a:ext cx="4256802" cy="516675"/>
      </dsp:txXfrm>
    </dsp:sp>
    <dsp:sp modelId="{4336D241-EFFB-4A72-9D34-6244C73304DC}">
      <dsp:nvSpPr>
        <dsp:cNvPr id="0" name=""/>
        <dsp:cNvSpPr/>
      </dsp:nvSpPr>
      <dsp:spPr>
        <a:xfrm>
          <a:off x="690699" y="1743682"/>
          <a:ext cx="645844" cy="64584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D2773-84FA-4C50-8081-934949B5CEE8}">
      <dsp:nvSpPr>
        <dsp:cNvPr id="0" name=""/>
        <dsp:cNvSpPr/>
      </dsp:nvSpPr>
      <dsp:spPr>
        <a:xfrm>
          <a:off x="1013622" y="2582690"/>
          <a:ext cx="4256802" cy="516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1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О. Я. Савченко</a:t>
          </a:r>
          <a:endParaRPr lang="ru-RU" sz="2700" kern="1200" dirty="0"/>
        </a:p>
      </dsp:txBody>
      <dsp:txXfrm>
        <a:off x="1013622" y="2582690"/>
        <a:ext cx="4256802" cy="516675"/>
      </dsp:txXfrm>
    </dsp:sp>
    <dsp:sp modelId="{31DB6D0B-6361-48C4-8934-6B6DF3D1F594}">
      <dsp:nvSpPr>
        <dsp:cNvPr id="0" name=""/>
        <dsp:cNvSpPr/>
      </dsp:nvSpPr>
      <dsp:spPr>
        <a:xfrm>
          <a:off x="690699" y="2518106"/>
          <a:ext cx="645844" cy="64584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4CDEC-FD36-4387-B364-5FD07B717B5E}">
      <dsp:nvSpPr>
        <dsp:cNvPr id="0" name=""/>
        <dsp:cNvSpPr/>
      </dsp:nvSpPr>
      <dsp:spPr>
        <a:xfrm>
          <a:off x="819279" y="3357606"/>
          <a:ext cx="4451145" cy="516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1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В. Г. </a:t>
          </a:r>
          <a:r>
            <a:rPr lang="ru-RU" sz="2700" kern="1200" dirty="0" err="1" smtClean="0"/>
            <a:t>Кремінь</a:t>
          </a:r>
          <a:endParaRPr lang="ru-RU" sz="2700" kern="1200" dirty="0"/>
        </a:p>
      </dsp:txBody>
      <dsp:txXfrm>
        <a:off x="819279" y="3357606"/>
        <a:ext cx="4451145" cy="516675"/>
      </dsp:txXfrm>
    </dsp:sp>
    <dsp:sp modelId="{8B71A4E7-869B-44B8-A654-5F3E4B914188}">
      <dsp:nvSpPr>
        <dsp:cNvPr id="0" name=""/>
        <dsp:cNvSpPr/>
      </dsp:nvSpPr>
      <dsp:spPr>
        <a:xfrm>
          <a:off x="496357" y="3293021"/>
          <a:ext cx="645844" cy="64584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1BF55-0E76-475A-89DC-79DAD0D94C21}">
      <dsp:nvSpPr>
        <dsp:cNvPr id="0" name=""/>
        <dsp:cNvSpPr/>
      </dsp:nvSpPr>
      <dsp:spPr>
        <a:xfrm>
          <a:off x="394278" y="4132521"/>
          <a:ext cx="4876146" cy="5166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111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І. С. </a:t>
          </a:r>
          <a:r>
            <a:rPr lang="ru-RU" sz="2700" kern="1200" dirty="0" err="1" smtClean="0"/>
            <a:t>Якиманська</a:t>
          </a:r>
          <a:endParaRPr lang="ru-RU" sz="2700" kern="1200" dirty="0"/>
        </a:p>
      </dsp:txBody>
      <dsp:txXfrm>
        <a:off x="394278" y="4132521"/>
        <a:ext cx="4876146" cy="516675"/>
      </dsp:txXfrm>
    </dsp:sp>
    <dsp:sp modelId="{9448CCA2-0868-46C5-93AB-89FF02C6B0D7}">
      <dsp:nvSpPr>
        <dsp:cNvPr id="0" name=""/>
        <dsp:cNvSpPr/>
      </dsp:nvSpPr>
      <dsp:spPr>
        <a:xfrm>
          <a:off x="71356" y="4067936"/>
          <a:ext cx="645844" cy="64584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B60E7-4B92-4A45-B2E9-F5FF370389CE}">
      <dsp:nvSpPr>
        <dsp:cNvPr id="0" name=""/>
        <dsp:cNvSpPr/>
      </dsp:nvSpPr>
      <dsp:spPr>
        <a:xfrm>
          <a:off x="-254101" y="0"/>
          <a:ext cx="6628883" cy="4464496"/>
        </a:xfrm>
        <a:prstGeom prst="triangl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C8E8B-1586-4A3B-B48A-6BAF4D3A5A1F}">
      <dsp:nvSpPr>
        <dsp:cNvPr id="0" name=""/>
        <dsp:cNvSpPr/>
      </dsp:nvSpPr>
      <dsp:spPr>
        <a:xfrm>
          <a:off x="3060340" y="446885"/>
          <a:ext cx="2901922" cy="3967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7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Відеоролики</a:t>
          </a:r>
          <a:endParaRPr kumimoji="0" lang="uk-UA" sz="1700" b="1" i="0" u="none" strike="noStrike" kern="1200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sp:txBody>
      <dsp:txXfrm>
        <a:off x="3079708" y="466253"/>
        <a:ext cx="2863186" cy="358011"/>
      </dsp:txXfrm>
    </dsp:sp>
    <dsp:sp modelId="{B5261E16-EBEB-469C-9E71-25A022526F7F}">
      <dsp:nvSpPr>
        <dsp:cNvPr id="0" name=""/>
        <dsp:cNvSpPr/>
      </dsp:nvSpPr>
      <dsp:spPr>
        <a:xfrm>
          <a:off x="3060340" y="893226"/>
          <a:ext cx="2901922" cy="3967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7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Фільми</a:t>
          </a:r>
          <a:endParaRPr kumimoji="0" lang="uk-UA" sz="1700" b="1" i="0" u="none" strike="noStrike" kern="1200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sp:txBody>
      <dsp:txXfrm>
        <a:off x="3079708" y="912594"/>
        <a:ext cx="2863186" cy="358011"/>
      </dsp:txXfrm>
    </dsp:sp>
    <dsp:sp modelId="{7D819372-8D02-4ECA-8F3C-B863D8B26FDA}">
      <dsp:nvSpPr>
        <dsp:cNvPr id="0" name=""/>
        <dsp:cNvSpPr/>
      </dsp:nvSpPr>
      <dsp:spPr>
        <a:xfrm>
          <a:off x="3060340" y="1339566"/>
          <a:ext cx="2901922" cy="3967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7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Музичні файли</a:t>
          </a:r>
          <a:endParaRPr kumimoji="0" lang="uk-UA" sz="1700" b="1" i="0" u="none" strike="noStrike" kern="1200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sp:txBody>
      <dsp:txXfrm>
        <a:off x="3079708" y="1358934"/>
        <a:ext cx="2863186" cy="358011"/>
      </dsp:txXfrm>
    </dsp:sp>
    <dsp:sp modelId="{7AAA489B-21B0-4CED-AC0E-11196938881F}">
      <dsp:nvSpPr>
        <dsp:cNvPr id="0" name=""/>
        <dsp:cNvSpPr/>
      </dsp:nvSpPr>
      <dsp:spPr>
        <a:xfrm>
          <a:off x="3060340" y="1785907"/>
          <a:ext cx="2901922" cy="3967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7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Репродукції картин</a:t>
          </a:r>
          <a:endParaRPr kumimoji="0" lang="uk-UA" sz="1700" b="1" i="0" u="none" strike="noStrike" kern="1200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sp:txBody>
      <dsp:txXfrm>
        <a:off x="3079708" y="1805275"/>
        <a:ext cx="2863186" cy="358011"/>
      </dsp:txXfrm>
    </dsp:sp>
    <dsp:sp modelId="{4BF92C76-EF6C-4DD3-BCA7-4ADF7961E45D}">
      <dsp:nvSpPr>
        <dsp:cNvPr id="0" name=""/>
        <dsp:cNvSpPr/>
      </dsp:nvSpPr>
      <dsp:spPr>
        <a:xfrm>
          <a:off x="3060340" y="2232248"/>
          <a:ext cx="2901922" cy="3967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7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Мультфільми</a:t>
          </a:r>
          <a:endParaRPr kumimoji="0" lang="uk-UA" sz="1700" b="1" i="0" u="none" strike="noStrike" kern="1200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sp:txBody>
      <dsp:txXfrm>
        <a:off x="3079708" y="2251616"/>
        <a:ext cx="2863186" cy="358011"/>
      </dsp:txXfrm>
    </dsp:sp>
    <dsp:sp modelId="{41BDB1A9-9E32-4FA9-AD5A-78F135D8CC9B}">
      <dsp:nvSpPr>
        <dsp:cNvPr id="0" name=""/>
        <dsp:cNvSpPr/>
      </dsp:nvSpPr>
      <dsp:spPr>
        <a:xfrm>
          <a:off x="3060340" y="2678588"/>
          <a:ext cx="2901922" cy="3967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7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Інтернет-ресурси</a:t>
          </a:r>
          <a:endParaRPr kumimoji="0" lang="uk-UA" sz="1700" b="1" i="0" u="none" strike="noStrike" kern="1200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sp:txBody>
      <dsp:txXfrm>
        <a:off x="3079708" y="2697956"/>
        <a:ext cx="2863186" cy="358011"/>
      </dsp:txXfrm>
    </dsp:sp>
    <dsp:sp modelId="{D557FB44-01DD-4324-98F9-DD02D6428ADC}">
      <dsp:nvSpPr>
        <dsp:cNvPr id="0" name=""/>
        <dsp:cNvSpPr/>
      </dsp:nvSpPr>
      <dsp:spPr>
        <a:xfrm>
          <a:off x="3060340" y="3124929"/>
          <a:ext cx="2901922" cy="3967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7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Анімації</a:t>
          </a:r>
          <a:endParaRPr kumimoji="0" lang="uk-UA" sz="1700" b="1" i="0" u="none" strike="noStrike" kern="1200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sp:txBody>
      <dsp:txXfrm>
        <a:off x="3079708" y="3144297"/>
        <a:ext cx="2863186" cy="358011"/>
      </dsp:txXfrm>
    </dsp:sp>
    <dsp:sp modelId="{AD622CB1-5702-4FBD-9BB0-48B2089A8466}">
      <dsp:nvSpPr>
        <dsp:cNvPr id="0" name=""/>
        <dsp:cNvSpPr/>
      </dsp:nvSpPr>
      <dsp:spPr>
        <a:xfrm>
          <a:off x="3060340" y="3571269"/>
          <a:ext cx="2901922" cy="3967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700" b="1" i="0" u="none" strike="noStrike" kern="1200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rPr>
            <a:t>Фізкультхвилинки</a:t>
          </a:r>
          <a:endParaRPr kumimoji="0" lang="uk-UA" sz="1700" b="1" i="0" u="none" strike="noStrike" kern="1200" cap="none" normalizeH="0" baseline="0" dirty="0" smtClean="0">
            <a:ln>
              <a:noFill/>
            </a:ln>
            <a:solidFill>
              <a:schemeClr val="accent6">
                <a:lumMod val="50000"/>
              </a:schemeClr>
            </a:solidFill>
            <a:effectLst/>
            <a:latin typeface="Arial" charset="0"/>
          </a:endParaRPr>
        </a:p>
      </dsp:txBody>
      <dsp:txXfrm>
        <a:off x="3079708" y="3590637"/>
        <a:ext cx="2863186" cy="358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84138" y="52388"/>
          <a:ext cx="8980487" cy="481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5" name="Image" r:id="rId3" imgW="8673016" imgH="4647619" progId="Photoshop.Image.6">
                  <p:embed/>
                </p:oleObj>
              </mc:Choice>
              <mc:Fallback>
                <p:oleObj name="Image" r:id="rId3" imgW="8673016" imgH="4647619" progId="Photoshop.Image.6">
                  <p:embed/>
                  <p:pic>
                    <p:nvPicPr>
                      <p:cNvPr id="205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8" y="52388"/>
                        <a:ext cx="8980487" cy="481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33338" y="4868863"/>
            <a:ext cx="9091612" cy="193992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uk-UA" altLang="uk-UA" smtClean="0"/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gray">
          <a:xfrm>
            <a:off x="2617788" y="4868863"/>
            <a:ext cx="6526212" cy="3841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uk-UA" altLang="uk-UA" smtClean="0"/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-6350" y="0"/>
            <a:ext cx="9155113" cy="6859588"/>
            <a:chOff x="0" y="0"/>
            <a:chExt cx="5764" cy="4321"/>
          </a:xfrm>
        </p:grpSpPr>
        <p:sp>
          <p:nvSpPr>
            <p:cNvPr id="8" name="AutoShape 20"/>
            <p:cNvSpPr>
              <a:spLocks noChangeArrowheads="1"/>
            </p:cNvSpPr>
            <p:nvPr/>
          </p:nvSpPr>
          <p:spPr bwMode="gray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uk-UA" altLang="uk-UA" smtClean="0"/>
            </a:p>
          </p:txBody>
        </p:sp>
        <p:sp>
          <p:nvSpPr>
            <p:cNvPr id="9" name="Freeform 21"/>
            <p:cNvSpPr>
              <a:spLocks/>
            </p:cNvSpPr>
            <p:nvPr/>
          </p:nvSpPr>
          <p:spPr bwMode="gray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gray">
            <a:xfrm>
              <a:off x="5" y="3985"/>
              <a:ext cx="244" cy="336"/>
            </a:xfrm>
            <a:custGeom>
              <a:avLst/>
              <a:gdLst>
                <a:gd name="T0" fmla="*/ 256 w 243"/>
                <a:gd name="T1" fmla="*/ 335 h 336"/>
                <a:gd name="T2" fmla="*/ 135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Freeform 23"/>
            <p:cNvSpPr>
              <a:spLocks/>
            </p:cNvSpPr>
            <p:nvPr/>
          </p:nvSpPr>
          <p:spPr bwMode="gray">
            <a:xfrm>
              <a:off x="5511" y="4029"/>
              <a:ext cx="253" cy="290"/>
            </a:xfrm>
            <a:custGeom>
              <a:avLst/>
              <a:gdLst>
                <a:gd name="T0" fmla="*/ 708 w 232"/>
                <a:gd name="T1" fmla="*/ 0 h 290"/>
                <a:gd name="T2" fmla="*/ 505 w 232"/>
                <a:gd name="T3" fmla="*/ 144 h 290"/>
                <a:gd name="T4" fmla="*/ 305 w 232"/>
                <a:gd name="T5" fmla="*/ 253 h 290"/>
                <a:gd name="T6" fmla="*/ 0 w 232"/>
                <a:gd name="T7" fmla="*/ 290 h 290"/>
                <a:gd name="T8" fmla="*/ 714 w 232"/>
                <a:gd name="T9" fmla="*/ 28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gray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097" name="Rectangle 2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843213" y="549275"/>
            <a:ext cx="4319587" cy="2232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 sz="4400">
                <a:solidFill>
                  <a:srgbClr val="FFFFE7"/>
                </a:solidFill>
              </a:defRPr>
            </a:lvl1pPr>
          </a:lstStyle>
          <a:p>
            <a:pPr lvl="0"/>
            <a:r>
              <a:rPr lang="en-US" altLang="ko-KR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743200" y="4876800"/>
            <a:ext cx="62484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en-US" noProof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4978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2822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59293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59293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20363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88114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456584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04925"/>
            <a:ext cx="40386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04925"/>
            <a:ext cx="40386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27806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24559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49404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94435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60745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0353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5"/>
          <p:cNvGraphicFramePr>
            <a:graphicFrameLocks noChangeAspect="1"/>
          </p:cNvGraphicFramePr>
          <p:nvPr/>
        </p:nvGraphicFramePr>
        <p:xfrm>
          <a:off x="73025" y="61913"/>
          <a:ext cx="90170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Image" r:id="rId14" imgW="8609524" imgH="1307937" progId="Photoshop.Image.6">
                  <p:embed/>
                </p:oleObj>
              </mc:Choice>
              <mc:Fallback>
                <p:oleObj name="Image" r:id="rId14" imgW="8609524" imgH="1307937" progId="Photoshop.Image.6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61913"/>
                        <a:ext cx="901700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16"/>
          <p:cNvSpPr>
            <a:spLocks noChangeArrowheads="1"/>
          </p:cNvSpPr>
          <p:nvPr/>
        </p:nvSpPr>
        <p:spPr bwMode="invGray">
          <a:xfrm>
            <a:off x="63500" y="6453188"/>
            <a:ext cx="8990013" cy="37306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uk-UA" altLang="uk-UA" smtClean="0"/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ltGray">
          <a:xfrm>
            <a:off x="88900" y="1135063"/>
            <a:ext cx="8955088" cy="52657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uk-UA" altLang="uk-UA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04925"/>
            <a:ext cx="82296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Образец текста</a:t>
            </a:r>
          </a:p>
          <a:p>
            <a:pPr lvl="1"/>
            <a:r>
              <a:rPr lang="en-US" altLang="uk-UA" smtClean="0"/>
              <a:t>Второй уровень</a:t>
            </a:r>
          </a:p>
          <a:p>
            <a:pPr lvl="2"/>
            <a:r>
              <a:rPr lang="en-US" altLang="uk-UA" smtClean="0"/>
              <a:t>Третий уровень</a:t>
            </a:r>
          </a:p>
          <a:p>
            <a:pPr lvl="3"/>
            <a:r>
              <a:rPr lang="en-US" altLang="uk-UA" smtClean="0"/>
              <a:t>Четвертый уровень</a:t>
            </a:r>
          </a:p>
          <a:p>
            <a:pPr lvl="4"/>
            <a:r>
              <a:rPr lang="en-US" altLang="uk-UA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24625"/>
            <a:ext cx="2133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19088"/>
            <a:ext cx="81534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Образец заголовка</a:t>
            </a:r>
          </a:p>
        </p:txBody>
      </p:sp>
      <p:sp>
        <p:nvSpPr>
          <p:cNvPr id="1034" name="Text Box 13"/>
          <p:cNvSpPr txBox="1">
            <a:spLocks noChangeArrowheads="1"/>
          </p:cNvSpPr>
          <p:nvPr/>
        </p:nvSpPr>
        <p:spPr bwMode="white">
          <a:xfrm>
            <a:off x="8153400" y="2619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</a:rPr>
              <a:t>LOGO</a:t>
            </a:r>
          </a:p>
        </p:txBody>
      </p:sp>
      <p:sp>
        <p:nvSpPr>
          <p:cNvPr id="1035" name="AutoShape 14"/>
          <p:cNvSpPr>
            <a:spLocks noChangeArrowheads="1"/>
          </p:cNvSpPr>
          <p:nvPr/>
        </p:nvSpPr>
        <p:spPr bwMode="auto">
          <a:xfrm rot="5400000">
            <a:off x="8458201" y="-196850"/>
            <a:ext cx="273050" cy="860425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uk-UA" altLang="uk-UA" smtClean="0"/>
          </a:p>
        </p:txBody>
      </p:sp>
      <p:grpSp>
        <p:nvGrpSpPr>
          <p:cNvPr id="1036" name="Group 18"/>
          <p:cNvGrpSpPr>
            <a:grpSpLocks/>
          </p:cNvGrpSpPr>
          <p:nvPr/>
        </p:nvGrpSpPr>
        <p:grpSpPr bwMode="auto">
          <a:xfrm>
            <a:off x="-6350" y="0"/>
            <a:ext cx="9155113" cy="6859588"/>
            <a:chOff x="0" y="0"/>
            <a:chExt cx="5764" cy="4321"/>
          </a:xfrm>
        </p:grpSpPr>
        <p:sp>
          <p:nvSpPr>
            <p:cNvPr id="1037" name="AutoShape 19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uk-UA" altLang="uk-UA" smtClean="0"/>
            </a:p>
          </p:txBody>
        </p:sp>
        <p:sp>
          <p:nvSpPr>
            <p:cNvPr id="1038" name="Freeform 20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39" name="Freeform 21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56 w 243"/>
                <a:gd name="T1" fmla="*/ 335 h 336"/>
                <a:gd name="T2" fmla="*/ 135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40" name="Freeform 22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708 w 232"/>
                <a:gd name="T1" fmla="*/ 0 h 290"/>
                <a:gd name="T2" fmla="*/ 505 w 232"/>
                <a:gd name="T3" fmla="*/ 144 h 290"/>
                <a:gd name="T4" fmla="*/ 305 w 232"/>
                <a:gd name="T5" fmla="*/ 253 h 290"/>
                <a:gd name="T6" fmla="*/ 0 w 232"/>
                <a:gd name="T7" fmla="*/ 290 h 290"/>
                <a:gd name="T8" fmla="*/ 714 w 232"/>
                <a:gd name="T9" fmla="*/ 28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41" name="Freeform 23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39749" y="333374"/>
            <a:ext cx="6602413" cy="4607793"/>
          </a:xfrm>
          <a:gradFill rotWithShape="1">
            <a:gsLst>
              <a:gs pos="0">
                <a:srgbClr val="76762F"/>
              </a:gs>
              <a:gs pos="50000">
                <a:srgbClr val="FFFF66"/>
              </a:gs>
              <a:gs pos="100000">
                <a:srgbClr val="76762F"/>
              </a:gs>
            </a:gsLst>
            <a:lin ang="18900000" scaled="1"/>
          </a:gradFill>
        </p:spPr>
        <p:txBody>
          <a:bodyPr/>
          <a:lstStyle/>
          <a:p>
            <a:pPr algn="ctr" eaLnBrk="1" hangingPunct="1"/>
            <a: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Презентація </a:t>
            </a:r>
            <a:b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</a:br>
            <a: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досвіду роботи</a:t>
            </a:r>
            <a:b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</a:br>
            <a: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вчителя української мови </a:t>
            </a:r>
            <a:b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</a:br>
            <a: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та літератури</a:t>
            </a:r>
            <a:b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</a:br>
            <a:r>
              <a:rPr lang="uk-UA" altLang="uk-UA" sz="3200" i="1" dirty="0" err="1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Рекшинського</a:t>
            </a:r>
            <a: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НВК  </a:t>
            </a:r>
            <a:b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</a:br>
            <a: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«ЗНЗ І-ІІІ ступенів – ДНЗ»</a:t>
            </a:r>
            <a:r>
              <a:rPr lang="en-US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/>
            </a:r>
            <a:br>
              <a:rPr lang="en-US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</a:br>
            <a:r>
              <a:rPr lang="uk-UA" altLang="uk-UA" sz="3200" i="1" dirty="0" err="1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Тучапської</a:t>
            </a:r>
            <a: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/>
            </a:r>
            <a:b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</a:br>
            <a: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Любові </a:t>
            </a:r>
            <a:r>
              <a:rPr lang="uk-UA" altLang="uk-UA" sz="3200" i="1" dirty="0" err="1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Йосафатівни</a:t>
            </a:r>
            <a: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/>
            </a:r>
            <a:br>
              <a:rPr lang="uk-UA" altLang="uk-UA" sz="3200" i="1" dirty="0" smtClean="0">
                <a:solidFill>
                  <a:srgbClr val="A5002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</a:br>
            <a:endParaRPr lang="en-US" altLang="uk-UA" sz="3200" i="1" dirty="0" smtClean="0">
              <a:solidFill>
                <a:srgbClr val="A50021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  <p:sp>
        <p:nvSpPr>
          <p:cNvPr id="3075" name="Прямоугольник 1"/>
          <p:cNvSpPr>
            <a:spLocks noChangeArrowheads="1"/>
          </p:cNvSpPr>
          <p:nvPr/>
        </p:nvSpPr>
        <p:spPr bwMode="auto">
          <a:xfrm>
            <a:off x="1476375" y="4292600"/>
            <a:ext cx="56657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3076" name="Прямоугольник 2"/>
          <p:cNvSpPr>
            <a:spLocks noChangeArrowheads="1"/>
          </p:cNvSpPr>
          <p:nvPr/>
        </p:nvSpPr>
        <p:spPr bwMode="auto">
          <a:xfrm>
            <a:off x="5003800" y="42926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3077" name="Прямоугольник 2"/>
          <p:cNvSpPr>
            <a:spLocks noChangeArrowheads="1"/>
          </p:cNvSpPr>
          <p:nvPr/>
        </p:nvSpPr>
        <p:spPr bwMode="auto">
          <a:xfrm>
            <a:off x="4859338" y="5207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3078" name="Прямоугольник 4"/>
          <p:cNvSpPr>
            <a:spLocks noChangeArrowheads="1"/>
          </p:cNvSpPr>
          <p:nvPr/>
        </p:nvSpPr>
        <p:spPr bwMode="auto">
          <a:xfrm>
            <a:off x="1692275" y="1773238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pic>
        <p:nvPicPr>
          <p:cNvPr id="3079" name="Picture 9" descr="C:\Users\Илона\Documents\svitova_literatura_globus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4227513"/>
            <a:ext cx="4471987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cart_-_muzika_angelov_(zf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877272"/>
            <a:ext cx="609600" cy="681608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sz="3200" b="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Структура </a:t>
            </a:r>
            <a:br>
              <a:rPr lang="uk-UA" altLang="uk-UA" sz="3200" b="0" dirty="0" smtClean="0">
                <a:solidFill>
                  <a:srgbClr val="FFFF00"/>
                </a:solidFill>
                <a:latin typeface="Segoe Script" panose="020B0504020000000003" pitchFamily="34" charset="0"/>
              </a:rPr>
            </a:br>
            <a:r>
              <a:rPr lang="uk-UA" altLang="uk-UA" sz="3200" b="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особистісно орієнтованого уроку:</a:t>
            </a:r>
            <a:endParaRPr lang="en-US" altLang="uk-UA" sz="3200" b="0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uk-UA" sz="1800" b="0">
              <a:solidFill>
                <a:schemeClr val="tx1"/>
              </a:solidFill>
            </a:endParaRPr>
          </a:p>
        </p:txBody>
      </p:sp>
      <p:pic>
        <p:nvPicPr>
          <p:cNvPr id="9222" name="Picture 45" descr="C:\Users\Илона\Documents\0_6d202_5992ed44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0" y="4439507"/>
            <a:ext cx="2455863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71019" y="1393562"/>
            <a:ext cx="7939581" cy="3756176"/>
            <a:chOff x="671019" y="1700808"/>
            <a:chExt cx="7939581" cy="375617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671019" y="1700808"/>
              <a:ext cx="7939581" cy="3543155"/>
              <a:chOff x="827584" y="1492250"/>
              <a:chExt cx="7939581" cy="3543155"/>
            </a:xfrm>
          </p:grpSpPr>
          <p:grpSp>
            <p:nvGrpSpPr>
              <p:cNvPr id="9220" name="Group 110"/>
              <p:cNvGrpSpPr>
                <a:grpSpLocks/>
              </p:cNvGrpSpPr>
              <p:nvPr/>
            </p:nvGrpSpPr>
            <p:grpSpPr bwMode="auto">
              <a:xfrm>
                <a:off x="827584" y="1492250"/>
                <a:ext cx="7939581" cy="3543155"/>
                <a:chOff x="1344" y="1056"/>
                <a:chExt cx="2962" cy="2373"/>
              </a:xfrm>
            </p:grpSpPr>
            <p:grpSp>
              <p:nvGrpSpPr>
                <p:cNvPr id="9223" name="Group 19"/>
                <p:cNvGrpSpPr>
                  <a:grpSpLocks/>
                </p:cNvGrpSpPr>
                <p:nvPr/>
              </p:nvGrpSpPr>
              <p:grpSpPr bwMode="auto">
                <a:xfrm>
                  <a:off x="1344" y="1056"/>
                  <a:ext cx="2928" cy="432"/>
                  <a:chOff x="1248" y="1440"/>
                  <a:chExt cx="2928" cy="432"/>
                </a:xfrm>
              </p:grpSpPr>
              <p:sp>
                <p:nvSpPr>
                  <p:cNvPr id="86036" name="AutoShape 20"/>
                  <p:cNvSpPr>
                    <a:spLocks noChangeArrowheads="1"/>
                  </p:cNvSpPr>
                  <p:nvPr/>
                </p:nvSpPr>
                <p:spPr bwMode="gray">
                  <a:xfrm>
                    <a:off x="1462" y="1469"/>
                    <a:ext cx="2714" cy="34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>
                          <a:alpha val="50000"/>
                        </a:schemeClr>
                      </a:gs>
                    </a:gsLst>
                    <a:lin ang="0" scaled="1"/>
                  </a:gradFill>
                  <a:ln w="38100" algn="ctr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pPr algn="ctr">
                      <a:defRPr/>
                    </a:pPr>
                    <a:endParaRPr lang="uk-UA" dirty="0">
                      <a:latin typeface="Arial" charset="0"/>
                    </a:endParaRPr>
                  </a:p>
                </p:txBody>
              </p:sp>
              <p:grpSp>
                <p:nvGrpSpPr>
                  <p:cNvPr id="9254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1248" y="1440"/>
                    <a:ext cx="528" cy="432"/>
                    <a:chOff x="720" y="960"/>
                    <a:chExt cx="987" cy="795"/>
                  </a:xfrm>
                </p:grpSpPr>
                <p:sp>
                  <p:nvSpPr>
                    <p:cNvPr id="86038" name="Oval 22"/>
                    <p:cNvSpPr>
                      <a:spLocks noChangeArrowheads="1"/>
                    </p:cNvSpPr>
                    <p:nvPr/>
                  </p:nvSpPr>
                  <p:spPr bwMode="gray">
                    <a:xfrm rot="1758052">
                      <a:off x="747" y="988"/>
                      <a:ext cx="966" cy="76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uk-UA">
                        <a:latin typeface="Arial" charset="0"/>
                      </a:endParaRPr>
                    </a:p>
                  </p:txBody>
                </p:sp>
                <p:sp>
                  <p:nvSpPr>
                    <p:cNvPr id="86039" name="Oval 23"/>
                    <p:cNvSpPr>
                      <a:spLocks noChangeArrowheads="1"/>
                    </p:cNvSpPr>
                    <p:nvPr/>
                  </p:nvSpPr>
                  <p:spPr bwMode="gray">
                    <a:xfrm rot="1758052">
                      <a:off x="720" y="960"/>
                      <a:ext cx="962" cy="76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uk-UA">
                        <a:latin typeface="Arial" charset="0"/>
                      </a:endParaRPr>
                    </a:p>
                  </p:txBody>
                </p:sp>
                <p:sp>
                  <p:nvSpPr>
                    <p:cNvPr id="9259" name="Oval 24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816" y="1008"/>
                      <a:ext cx="432" cy="43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>
                            <a:alpha val="50000"/>
                          </a:srgbClr>
                        </a:gs>
                        <a:gs pos="100000">
                          <a:srgbClr val="767676"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endParaRPr lang="uk-UA" altLang="uk-UA"/>
                    </a:p>
                  </p:txBody>
                </p:sp>
              </p:grpSp>
              <p:sp>
                <p:nvSpPr>
                  <p:cNvPr id="9256" name="Text Box 26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420" y="1458"/>
                    <a:ext cx="153" cy="39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uk-UA" sz="3200">
                        <a:solidFill>
                          <a:srgbClr val="FFFFFF"/>
                        </a:solidFill>
                      </a:rPr>
                      <a:t>1</a:t>
                    </a:r>
                  </a:p>
                </p:txBody>
              </p:sp>
            </p:grpSp>
            <p:grpSp>
              <p:nvGrpSpPr>
                <p:cNvPr id="9224" name="Group 27"/>
                <p:cNvGrpSpPr>
                  <a:grpSpLocks/>
                </p:cNvGrpSpPr>
                <p:nvPr/>
              </p:nvGrpSpPr>
              <p:grpSpPr bwMode="auto">
                <a:xfrm>
                  <a:off x="1353" y="1602"/>
                  <a:ext cx="2953" cy="422"/>
                  <a:chOff x="1305" y="1746"/>
                  <a:chExt cx="2953" cy="422"/>
                </a:xfrm>
              </p:grpSpPr>
              <p:sp>
                <p:nvSpPr>
                  <p:cNvPr id="86044" name="AutoShape 28"/>
                  <p:cNvSpPr>
                    <a:spLocks noChangeArrowheads="1"/>
                  </p:cNvSpPr>
                  <p:nvPr/>
                </p:nvSpPr>
                <p:spPr bwMode="gray">
                  <a:xfrm>
                    <a:off x="1544" y="1763"/>
                    <a:ext cx="2714" cy="343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2">
                          <a:alpha val="39999"/>
                        </a:schemeClr>
                      </a:gs>
                    </a:gsLst>
                    <a:lin ang="0" scaled="1"/>
                  </a:gradFill>
                  <a:ln w="38100" algn="ctr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none" anchor="ctr"/>
                  <a:lstStyle/>
                  <a:p>
                    <a:pPr algn="ctr">
                      <a:defRPr/>
                    </a:pPr>
                    <a:r>
                      <a:rPr lang="uk-UA" dirty="0" err="1" smtClean="0">
                        <a:solidFill>
                          <a:srgbClr val="C00000"/>
                        </a:solidFill>
                        <a:latin typeface="Arial" charset="0"/>
                      </a:rPr>
                      <a:t>Цілевизначення</a:t>
                    </a:r>
                    <a:r>
                      <a:rPr lang="uk-UA" dirty="0" smtClean="0">
                        <a:solidFill>
                          <a:srgbClr val="C00000"/>
                        </a:solidFill>
                        <a:latin typeface="Arial" charset="0"/>
                      </a:rPr>
                      <a:t> та планування</a:t>
                    </a:r>
                    <a:endParaRPr lang="uk-UA" dirty="0">
                      <a:solidFill>
                        <a:srgbClr val="C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045" name="Oval 29"/>
                  <p:cNvSpPr>
                    <a:spLocks noChangeArrowheads="1"/>
                  </p:cNvSpPr>
                  <p:nvPr/>
                </p:nvSpPr>
                <p:spPr bwMode="gray">
                  <a:xfrm rot="1758052">
                    <a:off x="1310" y="1748"/>
                    <a:ext cx="514" cy="41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uk-UA">
                      <a:latin typeface="Arial" charset="0"/>
                    </a:endParaRPr>
                  </a:p>
                </p:txBody>
              </p:sp>
              <p:sp>
                <p:nvSpPr>
                  <p:cNvPr id="86046" name="Oval 30"/>
                  <p:cNvSpPr>
                    <a:spLocks noChangeArrowheads="1"/>
                  </p:cNvSpPr>
                  <p:nvPr/>
                </p:nvSpPr>
                <p:spPr bwMode="gray">
                  <a:xfrm rot="1758052">
                    <a:off x="1305" y="1751"/>
                    <a:ext cx="514" cy="4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uk-UA">
                      <a:latin typeface="Arial" charset="0"/>
                    </a:endParaRPr>
                  </a:p>
                </p:txBody>
              </p:sp>
              <p:sp>
                <p:nvSpPr>
                  <p:cNvPr id="9251" name="Oval 31"/>
                  <p:cNvSpPr>
                    <a:spLocks noChangeArrowheads="1"/>
                  </p:cNvSpPr>
                  <p:nvPr/>
                </p:nvSpPr>
                <p:spPr bwMode="gray">
                  <a:xfrm>
                    <a:off x="1347" y="1754"/>
                    <a:ext cx="231" cy="23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50000"/>
                        </a:srgbClr>
                      </a:gs>
                      <a:gs pos="100000">
                        <a:srgbClr val="767676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uk-UA" altLang="uk-UA"/>
                  </a:p>
                </p:txBody>
              </p:sp>
              <p:sp>
                <p:nvSpPr>
                  <p:cNvPr id="9252" name="Text Box 33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468" y="1746"/>
                    <a:ext cx="153" cy="39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uk-UA" sz="3200">
                        <a:solidFill>
                          <a:srgbClr val="FFFFFF"/>
                        </a:solidFill>
                      </a:rPr>
                      <a:t>2</a:t>
                    </a:r>
                  </a:p>
                </p:txBody>
              </p:sp>
            </p:grpSp>
            <p:grpSp>
              <p:nvGrpSpPr>
                <p:cNvPr id="9225" name="Group 87"/>
                <p:cNvGrpSpPr>
                  <a:grpSpLocks/>
                </p:cNvGrpSpPr>
                <p:nvPr/>
              </p:nvGrpSpPr>
              <p:grpSpPr bwMode="auto">
                <a:xfrm>
                  <a:off x="1344" y="2112"/>
                  <a:ext cx="2928" cy="432"/>
                  <a:chOff x="1248" y="1440"/>
                  <a:chExt cx="2928" cy="432"/>
                </a:xfrm>
              </p:grpSpPr>
              <p:sp>
                <p:nvSpPr>
                  <p:cNvPr id="86104" name="AutoShape 88"/>
                  <p:cNvSpPr>
                    <a:spLocks noChangeArrowheads="1"/>
                  </p:cNvSpPr>
                  <p:nvPr/>
                </p:nvSpPr>
                <p:spPr bwMode="gray">
                  <a:xfrm>
                    <a:off x="1462" y="1469"/>
                    <a:ext cx="2714" cy="34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>
                          <a:alpha val="50000"/>
                        </a:schemeClr>
                      </a:gs>
                    </a:gsLst>
                    <a:lin ang="0" scaled="1"/>
                  </a:gradFill>
                  <a:ln w="38100" algn="ctr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pPr algn="ctr">
                      <a:defRPr/>
                    </a:pPr>
                    <a:endParaRPr lang="uk-UA">
                      <a:latin typeface="Arial" charset="0"/>
                    </a:endParaRPr>
                  </a:p>
                </p:txBody>
              </p:sp>
              <p:grpSp>
                <p:nvGrpSpPr>
                  <p:cNvPr id="924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248" y="1440"/>
                    <a:ext cx="528" cy="432"/>
                    <a:chOff x="720" y="960"/>
                    <a:chExt cx="987" cy="795"/>
                  </a:xfrm>
                </p:grpSpPr>
                <p:sp>
                  <p:nvSpPr>
                    <p:cNvPr id="86106" name="Oval 90"/>
                    <p:cNvSpPr>
                      <a:spLocks noChangeArrowheads="1"/>
                    </p:cNvSpPr>
                    <p:nvPr/>
                  </p:nvSpPr>
                  <p:spPr bwMode="gray">
                    <a:xfrm rot="1758052">
                      <a:off x="747" y="987"/>
                      <a:ext cx="966" cy="79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uk-UA">
                        <a:latin typeface="Arial" charset="0"/>
                      </a:endParaRPr>
                    </a:p>
                  </p:txBody>
                </p:sp>
                <p:sp>
                  <p:nvSpPr>
                    <p:cNvPr id="86107" name="Oval 91"/>
                    <p:cNvSpPr>
                      <a:spLocks noChangeArrowheads="1"/>
                    </p:cNvSpPr>
                    <p:nvPr/>
                  </p:nvSpPr>
                  <p:spPr bwMode="gray">
                    <a:xfrm rot="1758052">
                      <a:off x="720" y="935"/>
                      <a:ext cx="962" cy="793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endParaRPr lang="uk-UA">
                        <a:latin typeface="Arial" charset="0"/>
                      </a:endParaRPr>
                    </a:p>
                  </p:txBody>
                </p:sp>
                <p:sp>
                  <p:nvSpPr>
                    <p:cNvPr id="9247" name="Oval 92"/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816" y="1008"/>
                      <a:ext cx="432" cy="432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>
                            <a:alpha val="50000"/>
                          </a:srgbClr>
                        </a:gs>
                        <a:gs pos="100000">
                          <a:srgbClr val="767676">
                            <a:alpha val="0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/>
                      <a:endParaRPr lang="uk-UA" altLang="uk-UA"/>
                    </a:p>
                  </p:txBody>
                </p:sp>
              </p:grpSp>
              <p:sp>
                <p:nvSpPr>
                  <p:cNvPr id="9243" name="Text Box 93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728" y="1488"/>
                    <a:ext cx="2160" cy="2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uk-UA" altLang="uk-UA" dirty="0" smtClean="0">
                        <a:solidFill>
                          <a:srgbClr val="FF3300"/>
                        </a:solidFill>
                      </a:rPr>
                      <a:t>Опрацювання навчального матеріалу</a:t>
                    </a:r>
                    <a:endParaRPr lang="en-US" altLang="uk-UA" dirty="0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9244" name="Text Box 94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420" y="1458"/>
                    <a:ext cx="153" cy="39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uk-UA" sz="3200">
                        <a:solidFill>
                          <a:srgbClr val="FFFFFF"/>
                        </a:solidFill>
                      </a:rPr>
                      <a:t>3</a:t>
                    </a:r>
                  </a:p>
                </p:txBody>
              </p:sp>
            </p:grpSp>
            <p:grpSp>
              <p:nvGrpSpPr>
                <p:cNvPr id="9226" name="Group 95"/>
                <p:cNvGrpSpPr>
                  <a:grpSpLocks/>
                </p:cNvGrpSpPr>
                <p:nvPr/>
              </p:nvGrpSpPr>
              <p:grpSpPr bwMode="auto">
                <a:xfrm>
                  <a:off x="1344" y="2640"/>
                  <a:ext cx="2928" cy="490"/>
                  <a:chOff x="1296" y="1728"/>
                  <a:chExt cx="2928" cy="490"/>
                </a:xfrm>
              </p:grpSpPr>
              <p:sp>
                <p:nvSpPr>
                  <p:cNvPr id="86112" name="AutoShape 96"/>
                  <p:cNvSpPr>
                    <a:spLocks noChangeArrowheads="1"/>
                  </p:cNvSpPr>
                  <p:nvPr/>
                </p:nvSpPr>
                <p:spPr bwMode="gray">
                  <a:xfrm>
                    <a:off x="1510" y="1757"/>
                    <a:ext cx="2714" cy="345"/>
                  </a:xfrm>
                  <a:prstGeom prst="roundRect">
                    <a:avLst>
                      <a:gd name="adj" fmla="val 50000"/>
                    </a:avLst>
                  </a:prstGeom>
                  <a:gradFill rotWithShape="1">
                    <a:gsLst>
                      <a:gs pos="0">
                        <a:schemeClr val="accent2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2">
                          <a:alpha val="39999"/>
                        </a:schemeClr>
                      </a:gs>
                    </a:gsLst>
                    <a:lin ang="0" scaled="1"/>
                  </a:gradFill>
                  <a:ln w="38100" algn="ctr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eaVert" wrap="none" anchor="ctr"/>
                  <a:lstStyle/>
                  <a:p>
                    <a:pPr algn="ctr">
                      <a:defRPr/>
                    </a:pPr>
                    <a:endParaRPr lang="uk-UA">
                      <a:latin typeface="Arial" charset="0"/>
                    </a:endParaRPr>
                  </a:p>
                </p:txBody>
              </p:sp>
              <p:sp>
                <p:nvSpPr>
                  <p:cNvPr id="86113" name="Oval 97"/>
                  <p:cNvSpPr>
                    <a:spLocks noChangeArrowheads="1"/>
                  </p:cNvSpPr>
                  <p:nvPr/>
                </p:nvSpPr>
                <p:spPr bwMode="gray">
                  <a:xfrm rot="1758052">
                    <a:off x="1310" y="1743"/>
                    <a:ext cx="514" cy="4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uk-UA">
                      <a:latin typeface="Arial" charset="0"/>
                    </a:endParaRPr>
                  </a:p>
                </p:txBody>
              </p:sp>
              <p:sp>
                <p:nvSpPr>
                  <p:cNvPr id="86114" name="Oval 98"/>
                  <p:cNvSpPr>
                    <a:spLocks noChangeArrowheads="1"/>
                  </p:cNvSpPr>
                  <p:nvPr/>
                </p:nvSpPr>
                <p:spPr bwMode="gray">
                  <a:xfrm rot="1758052">
                    <a:off x="1296" y="1728"/>
                    <a:ext cx="514" cy="41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uk-UA">
                      <a:latin typeface="Arial" charset="0"/>
                    </a:endParaRPr>
                  </a:p>
                </p:txBody>
              </p:sp>
              <p:sp>
                <p:nvSpPr>
                  <p:cNvPr id="9238" name="Oval 99"/>
                  <p:cNvSpPr>
                    <a:spLocks noChangeArrowheads="1"/>
                  </p:cNvSpPr>
                  <p:nvPr/>
                </p:nvSpPr>
                <p:spPr bwMode="gray">
                  <a:xfrm>
                    <a:off x="1347" y="1754"/>
                    <a:ext cx="231" cy="23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FFFF">
                          <a:alpha val="50000"/>
                        </a:srgbClr>
                      </a:gs>
                      <a:gs pos="100000">
                        <a:srgbClr val="767676">
                          <a:alpha val="0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uk-UA" altLang="uk-UA"/>
                  </a:p>
                </p:txBody>
              </p:sp>
              <p:sp>
                <p:nvSpPr>
                  <p:cNvPr id="9239" name="Text Box 100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849" y="1776"/>
                    <a:ext cx="2160" cy="4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uk-UA" altLang="uk-UA" sz="1800" dirty="0">
                        <a:solidFill>
                          <a:srgbClr val="800000"/>
                        </a:solidFill>
                      </a:rPr>
                      <a:t> </a:t>
                    </a:r>
                    <a:r>
                      <a:rPr lang="uk-UA" altLang="uk-UA" sz="1800" dirty="0" smtClean="0">
                        <a:solidFill>
                          <a:srgbClr val="800000"/>
                        </a:solidFill>
                      </a:rPr>
                      <a:t>               Рефлексія та оцінювання</a:t>
                    </a:r>
                  </a:p>
                  <a:p>
                    <a:pPr eaLnBrk="1" hangingPunct="1"/>
                    <a:endParaRPr lang="en-US" altLang="uk-UA" sz="1800" dirty="0">
                      <a:solidFill>
                        <a:srgbClr val="800000"/>
                      </a:solidFill>
                    </a:endParaRPr>
                  </a:p>
                </p:txBody>
              </p:sp>
              <p:sp>
                <p:nvSpPr>
                  <p:cNvPr id="9240" name="Text Box 101"/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1468" y="1746"/>
                    <a:ext cx="153" cy="39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uk-UA" sz="3200" dirty="0">
                        <a:solidFill>
                          <a:srgbClr val="FFFFFF"/>
                        </a:solidFill>
                      </a:rPr>
                      <a:t>4</a:t>
                    </a:r>
                  </a:p>
                </p:txBody>
              </p:sp>
            </p:grpSp>
            <p:sp>
              <p:nvSpPr>
                <p:cNvPr id="9234" name="Oval 107"/>
                <p:cNvSpPr>
                  <a:spLocks noChangeArrowheads="1"/>
                </p:cNvSpPr>
                <p:nvPr/>
              </p:nvSpPr>
              <p:spPr bwMode="gray">
                <a:xfrm>
                  <a:off x="1396" y="3194"/>
                  <a:ext cx="231" cy="23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endParaRPr lang="uk-UA" altLang="uk-UA"/>
                </a:p>
              </p:txBody>
            </p:sp>
          </p:grpSp>
          <p:sp>
            <p:nvSpPr>
              <p:cNvPr id="9221" name="Rectangle 111"/>
              <p:cNvSpPr>
                <a:spLocks noChangeArrowheads="1"/>
              </p:cNvSpPr>
              <p:nvPr/>
            </p:nvSpPr>
            <p:spPr bwMode="auto">
              <a:xfrm>
                <a:off x="3650320" y="1700213"/>
                <a:ext cx="2983189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uk-UA" altLang="uk-UA" dirty="0">
                    <a:solidFill>
                      <a:srgbClr val="FF0066"/>
                    </a:solidFill>
                  </a:rPr>
                  <a:t> </a:t>
                </a:r>
                <a:r>
                  <a:rPr lang="uk-UA" altLang="uk-UA" dirty="0" smtClean="0">
                    <a:solidFill>
                      <a:srgbClr val="FF0066"/>
                    </a:solidFill>
                  </a:rPr>
                  <a:t>Мотивація навчання  </a:t>
                </a:r>
                <a:endParaRPr lang="en-US" altLang="uk-UA" dirty="0">
                  <a:solidFill>
                    <a:srgbClr val="FF0066"/>
                  </a:solidFill>
                  <a:latin typeface="Lucida Handwriting" panose="03010101010101010101" pitchFamily="66" charset="0"/>
                </a:endParaRPr>
              </a:p>
            </p:txBody>
          </p:sp>
        </p:grpSp>
        <p:sp>
          <p:nvSpPr>
            <p:cNvPr id="43" name="AutoShape 96"/>
            <p:cNvSpPr>
              <a:spLocks noChangeArrowheads="1"/>
            </p:cNvSpPr>
            <p:nvPr/>
          </p:nvSpPr>
          <p:spPr bwMode="gray">
            <a:xfrm>
              <a:off x="1252491" y="4842982"/>
              <a:ext cx="7274822" cy="51512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100000">
                  <a:schemeClr val="accent2">
                    <a:alpha val="39999"/>
                  </a:schemeClr>
                </a:gs>
              </a:gsLst>
              <a:lin ang="0" scaled="1"/>
            </a:gradFill>
            <a:ln w="38100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anchor="ctr"/>
            <a:lstStyle/>
            <a:p>
              <a:pPr algn="ctr">
                <a:defRPr/>
              </a:pPr>
              <a:r>
                <a:rPr lang="uk-UA" dirty="0" smtClean="0">
                  <a:solidFill>
                    <a:srgbClr val="FF0000"/>
                  </a:solidFill>
                  <a:latin typeface="Arial" charset="0"/>
                </a:rPr>
                <a:t>Домашнє завдання (диференційоване)</a:t>
              </a:r>
              <a:endParaRPr lang="uk-UA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4" name="Oval 98"/>
            <p:cNvSpPr>
              <a:spLocks noChangeArrowheads="1"/>
            </p:cNvSpPr>
            <p:nvPr/>
          </p:nvSpPr>
          <p:spPr bwMode="gray">
            <a:xfrm rot="1758052">
              <a:off x="671019" y="4834356"/>
              <a:ext cx="1377767" cy="62262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uk-UA" b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5" name="Oval 99"/>
            <p:cNvSpPr>
              <a:spLocks noChangeArrowheads="1"/>
            </p:cNvSpPr>
            <p:nvPr/>
          </p:nvSpPr>
          <p:spPr bwMode="gray">
            <a:xfrm>
              <a:off x="844672" y="4853613"/>
              <a:ext cx="619191" cy="350881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uk-UA" altLang="uk-UA"/>
            </a:p>
          </p:txBody>
        </p:sp>
      </p:grpSp>
      <p:sp>
        <p:nvSpPr>
          <p:cNvPr id="46" name="Text Box 101"/>
          <p:cNvSpPr txBox="1">
            <a:spLocks noChangeArrowheads="1"/>
          </p:cNvSpPr>
          <p:nvPr/>
        </p:nvSpPr>
        <p:spPr bwMode="gray">
          <a:xfrm>
            <a:off x="1132061" y="45264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sz="3200" dirty="0">
                <a:solidFill>
                  <a:srgbClr val="FFFFFF"/>
                </a:solidFill>
              </a:rPr>
              <a:t>5</a:t>
            </a:r>
            <a:endParaRPr lang="uk-UA" altLang="uk-UA" sz="32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sz="3200" b="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Порівняльна характеристика уроків</a:t>
            </a:r>
            <a:endParaRPr lang="en-US" altLang="uk-UA" sz="3200" b="0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uk-UA" sz="1800" b="0">
              <a:solidFill>
                <a:schemeClr val="tx1"/>
              </a:solidFill>
            </a:endParaRPr>
          </a:p>
        </p:txBody>
      </p:sp>
      <p:sp>
        <p:nvSpPr>
          <p:cNvPr id="46" name="Text Box 101"/>
          <p:cNvSpPr txBox="1">
            <a:spLocks noChangeArrowheads="1"/>
          </p:cNvSpPr>
          <p:nvPr/>
        </p:nvSpPr>
        <p:spPr bwMode="gray">
          <a:xfrm>
            <a:off x="1132061" y="4526464"/>
            <a:ext cx="41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sz="3200" dirty="0">
                <a:solidFill>
                  <a:srgbClr val="FFFFFF"/>
                </a:solidFill>
              </a:rPr>
              <a:t>5</a:t>
            </a:r>
            <a:endParaRPr lang="uk-UA" altLang="uk-UA" sz="3200" dirty="0" smtClean="0">
              <a:solidFill>
                <a:srgbClr val="FFFFFF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658592"/>
              </p:ext>
            </p:extLst>
          </p:nvPr>
        </p:nvGraphicFramePr>
        <p:xfrm>
          <a:off x="251520" y="1285875"/>
          <a:ext cx="8640960" cy="50292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3303210543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234700815"/>
                    </a:ext>
                  </a:extLst>
                </a:gridCol>
              </a:tblGrid>
              <a:tr h="34292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Традиційний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Особистісно орієнтовний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619674"/>
                  </a:ext>
                </a:extLst>
              </a:tr>
              <a:tr h="412732">
                <a:tc>
                  <a:txBody>
                    <a:bodyPr/>
                    <a:lstStyle/>
                    <a:p>
                      <a:r>
                        <a:rPr lang="uk-UA" dirty="0" smtClean="0"/>
                        <a:t>Навчає всіх дітей установленої кількості</a:t>
                      </a:r>
                      <a:r>
                        <a:rPr lang="uk-UA" baseline="0" dirty="0" smtClean="0"/>
                        <a:t> знань, умінь і навичок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Сприяє ефективному накопиченню кожною дитиною особистісного досвіду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706800"/>
                  </a:ext>
                </a:extLst>
              </a:tr>
              <a:tr h="412732">
                <a:tc>
                  <a:txBody>
                    <a:bodyPr/>
                    <a:lstStyle/>
                    <a:p>
                      <a:r>
                        <a:rPr lang="uk-UA" dirty="0" smtClean="0"/>
                        <a:t>Намагається зацікавити дітей</a:t>
                      </a:r>
                      <a:r>
                        <a:rPr lang="uk-UA" baseline="0" dirty="0" smtClean="0"/>
                        <a:t> запропонованим матеріалом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Прагне виявити</a:t>
                      </a:r>
                      <a:r>
                        <a:rPr lang="uk-UA" baseline="0" dirty="0" smtClean="0"/>
                        <a:t> реальні інтереси дітей і погодити з ними матеріал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45845"/>
                  </a:ext>
                </a:extLst>
              </a:tr>
              <a:tr h="412732">
                <a:tc>
                  <a:txBody>
                    <a:bodyPr/>
                    <a:lstStyle/>
                    <a:p>
                      <a:r>
                        <a:rPr lang="uk-UA" dirty="0" smtClean="0"/>
                        <a:t>Проводить</a:t>
                      </a:r>
                      <a:r>
                        <a:rPr lang="uk-UA" baseline="0" dirty="0" smtClean="0"/>
                        <a:t> індивідуальні заняття з низькою мотивацією до навчання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Проводить індивідуальну роботу з кожною дитиною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215164"/>
                  </a:ext>
                </a:extLst>
              </a:tr>
              <a:tr h="412732">
                <a:tc>
                  <a:txBody>
                    <a:bodyPr/>
                    <a:lstStyle/>
                    <a:p>
                      <a:r>
                        <a:rPr lang="uk-UA" dirty="0" smtClean="0"/>
                        <a:t>Планує та спрямовує дитячу діяльність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Допомагає дітям самостійно спланувати свою діяльність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646270"/>
                  </a:ext>
                </a:extLst>
              </a:tr>
              <a:tr h="412732">
                <a:tc>
                  <a:txBody>
                    <a:bodyPr/>
                    <a:lstStyle/>
                    <a:p>
                      <a:r>
                        <a:rPr lang="uk-UA" dirty="0" smtClean="0"/>
                        <a:t>Оцінює результати роботи дітей,</a:t>
                      </a:r>
                      <a:r>
                        <a:rPr lang="uk-UA" baseline="0" dirty="0" smtClean="0"/>
                        <a:t> виправляє допущені помилки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Заохочує</a:t>
                      </a:r>
                      <a:r>
                        <a:rPr lang="uk-UA" baseline="0" dirty="0" smtClean="0"/>
                        <a:t> дітей самостійно оцінювати результати і виправляти допущені помилки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024822"/>
                  </a:ext>
                </a:extLst>
              </a:tr>
              <a:tr h="412732">
                <a:tc>
                  <a:txBody>
                    <a:bodyPr/>
                    <a:lstStyle/>
                    <a:p>
                      <a:r>
                        <a:rPr lang="uk-UA" dirty="0" smtClean="0"/>
                        <a:t>Вирішує конфлікти між дітьми: заохочує</a:t>
                      </a:r>
                      <a:r>
                        <a:rPr lang="uk-UA" baseline="0" dirty="0" smtClean="0"/>
                        <a:t> невинних і карає винних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Спонукає</a:t>
                      </a:r>
                      <a:r>
                        <a:rPr lang="uk-UA" baseline="0" dirty="0" smtClean="0"/>
                        <a:t> дітей обговорювати конфліктні ситуації та самостійно шукати шляхи їх вирішення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861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92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80963" y="209550"/>
            <a:ext cx="820896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Script" pitchFamily="34" charset="0"/>
              </a:rPr>
              <a:t>ІКТ на уроці української мови та літератури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468313" y="1304512"/>
            <a:ext cx="8493997" cy="4759738"/>
            <a:chOff x="468313" y="1304512"/>
            <a:chExt cx="8493997" cy="4759738"/>
          </a:xfrm>
        </p:grpSpPr>
        <p:sp>
          <p:nvSpPr>
            <p:cNvPr id="11" name="Скругленный прямоугольник 10"/>
            <p:cNvSpPr/>
            <p:nvPr/>
          </p:nvSpPr>
          <p:spPr bwMode="auto">
            <a:xfrm>
              <a:off x="4319587" y="1304512"/>
              <a:ext cx="2844701" cy="40862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uk-UA" sz="1800" dirty="0" smtClean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Дидактичні матеріали</a:t>
              </a:r>
              <a:endParaRPr lang="uk-UA" sz="1800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68313" y="1484313"/>
              <a:ext cx="8493997" cy="4579937"/>
              <a:chOff x="468313" y="1484313"/>
              <a:chExt cx="8493997" cy="4579937"/>
            </a:xfrm>
          </p:grpSpPr>
          <p:sp>
            <p:nvSpPr>
              <p:cNvPr id="10242" name="Скругленный прямоугольник 4"/>
              <p:cNvSpPr>
                <a:spLocks noChangeArrowheads="1"/>
              </p:cNvSpPr>
              <p:nvPr/>
            </p:nvSpPr>
            <p:spPr bwMode="auto">
              <a:xfrm>
                <a:off x="3348038" y="2924175"/>
                <a:ext cx="2447925" cy="1081088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uk-UA" altLang="uk-UA"/>
              </a:p>
            </p:txBody>
          </p:sp>
          <p:sp>
            <p:nvSpPr>
              <p:cNvPr id="6" name="Прямоугольник 5"/>
              <p:cNvSpPr/>
              <p:nvPr/>
            </p:nvSpPr>
            <p:spPr bwMode="auto">
              <a:xfrm>
                <a:off x="3348038" y="2924175"/>
                <a:ext cx="2447925" cy="163195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uk-UA" dirty="0">
                    <a:solidFill>
                      <a:srgbClr val="FF0000"/>
                    </a:solidFill>
                    <a:latin typeface="Segoe Script" pitchFamily="34" charset="0"/>
                  </a:rPr>
                  <a:t>Використання ІКТ </a:t>
                </a:r>
              </a:p>
              <a:p>
                <a:pPr algn="ctr">
                  <a:defRPr/>
                </a:pPr>
                <a:r>
                  <a:rPr lang="uk-UA" dirty="0">
                    <a:solidFill>
                      <a:srgbClr val="FF0000"/>
                    </a:solidFill>
                    <a:latin typeface="Segoe Script" pitchFamily="34" charset="0"/>
                  </a:rPr>
                  <a:t>на уроках укр. мови та літератури</a:t>
                </a:r>
              </a:p>
            </p:txBody>
          </p:sp>
          <p:sp>
            <p:nvSpPr>
              <p:cNvPr id="10244" name="Прямоугольник 6"/>
              <p:cNvSpPr>
                <a:spLocks noChangeArrowheads="1"/>
              </p:cNvSpPr>
              <p:nvPr/>
            </p:nvSpPr>
            <p:spPr bwMode="auto">
              <a:xfrm>
                <a:off x="3419475" y="2924175"/>
                <a:ext cx="1944688" cy="649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uk-UA" altLang="uk-UA"/>
              </a:p>
            </p:txBody>
          </p:sp>
          <p:sp>
            <p:nvSpPr>
              <p:cNvPr id="10245" name="Прямоугольник 7"/>
              <p:cNvSpPr>
                <a:spLocks noChangeArrowheads="1"/>
              </p:cNvSpPr>
              <p:nvPr/>
            </p:nvSpPr>
            <p:spPr bwMode="auto">
              <a:xfrm>
                <a:off x="3059113" y="2205038"/>
                <a:ext cx="2736850" cy="1511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uk-UA" altLang="uk-UA"/>
              </a:p>
            </p:txBody>
          </p:sp>
          <p:sp>
            <p:nvSpPr>
              <p:cNvPr id="10246" name="Скругленный прямоугольник 8"/>
              <p:cNvSpPr>
                <a:spLocks noChangeArrowheads="1"/>
              </p:cNvSpPr>
              <p:nvPr/>
            </p:nvSpPr>
            <p:spPr bwMode="auto">
              <a:xfrm>
                <a:off x="3635375" y="2924175"/>
                <a:ext cx="2016125" cy="1152525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uk-UA" altLang="uk-UA"/>
              </a:p>
            </p:txBody>
          </p:sp>
          <p:sp>
            <p:nvSpPr>
              <p:cNvPr id="10247" name="Скругленный прямоугольник 9"/>
              <p:cNvSpPr>
                <a:spLocks noChangeArrowheads="1"/>
              </p:cNvSpPr>
              <p:nvPr/>
            </p:nvSpPr>
            <p:spPr bwMode="auto">
              <a:xfrm>
                <a:off x="3348038" y="1628775"/>
                <a:ext cx="2303462" cy="504825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uk-UA" altLang="uk-UA"/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 bwMode="auto">
              <a:xfrm>
                <a:off x="468313" y="1484313"/>
                <a:ext cx="2232025" cy="102155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uk-UA" sz="18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charset="0"/>
                  </a:rPr>
                  <a:t>Художня література в </a:t>
                </a:r>
                <a:r>
                  <a:rPr lang="uk-UA" sz="1800" dirty="0" err="1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charset="0"/>
                  </a:rPr>
                  <a:t>ел</a:t>
                </a:r>
                <a:r>
                  <a:rPr lang="uk-UA" sz="1800" dirty="0" smtClean="0">
                    <a:solidFill>
                      <a:schemeClr val="tx1">
                        <a:lumMod val="90000"/>
                        <a:lumOff val="10000"/>
                      </a:schemeClr>
                    </a:solidFill>
                    <a:latin typeface="Arial" charset="0"/>
                  </a:rPr>
                  <a:t>. варіанті</a:t>
                </a:r>
                <a:endParaRPr lang="uk-UA" sz="1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 bwMode="auto">
              <a:xfrm>
                <a:off x="6083300" y="2311111"/>
                <a:ext cx="2879010" cy="112371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uk-UA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Програми для</a:t>
                </a:r>
              </a:p>
              <a:p>
                <a:pPr algn="ctr">
                  <a:defRPr/>
                </a:pPr>
                <a:r>
                  <a:rPr lang="uk-UA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підтримки вивчення</a:t>
                </a:r>
              </a:p>
              <a:p>
                <a:pPr algn="ctr">
                  <a:defRPr/>
                </a:pPr>
                <a:r>
                  <a:rPr lang="uk-UA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предмету</a:t>
                </a:r>
                <a:endParaRPr lang="uk-UA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4" name="Скругленный прямоугольник 13"/>
              <p:cNvSpPr/>
              <p:nvPr/>
            </p:nvSpPr>
            <p:spPr bwMode="auto">
              <a:xfrm>
                <a:off x="468313" y="2852738"/>
                <a:ext cx="2232025" cy="78319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uk-UA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Соціальні мережі</a:t>
                </a:r>
                <a:endParaRPr lang="uk-UA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5" name="Скругленный прямоугольник 14"/>
              <p:cNvSpPr/>
              <p:nvPr/>
            </p:nvSpPr>
            <p:spPr bwMode="auto">
              <a:xfrm>
                <a:off x="1044576" y="4941888"/>
                <a:ext cx="2627312" cy="78319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uk-UA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Електронні</a:t>
                </a:r>
              </a:p>
              <a:p>
                <a:pPr algn="ctr">
                  <a:defRPr/>
                </a:pPr>
                <a:r>
                  <a:rPr lang="uk-UA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енциклопедії</a:t>
                </a:r>
                <a:endParaRPr lang="uk-UA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 bwMode="auto">
              <a:xfrm>
                <a:off x="5869630" y="4941888"/>
                <a:ext cx="2303462" cy="112236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uk-UA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endParaRPr>
              </a:p>
              <a:p>
                <a:pPr algn="ctr">
                  <a:defRPr/>
                </a:pPr>
                <a:r>
                  <a:rPr lang="uk-UA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Презентації</a:t>
                </a:r>
                <a:endParaRPr lang="uk-UA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endParaRPr>
              </a:p>
              <a:p>
                <a:pPr algn="ctr">
                  <a:defRPr/>
                </a:pPr>
                <a:endParaRPr lang="uk-UA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 bwMode="auto">
              <a:xfrm>
                <a:off x="7004646" y="3799103"/>
                <a:ext cx="1642000" cy="78319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uk-UA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Створення</a:t>
                </a:r>
              </a:p>
              <a:p>
                <a:pPr algn="ctr">
                  <a:defRPr/>
                </a:pPr>
                <a:r>
                  <a:rPr lang="uk-UA" dirty="0" smtClean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проектів</a:t>
                </a:r>
                <a:endParaRPr lang="uk-UA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endParaRPr>
              </a:p>
            </p:txBody>
          </p:sp>
          <p:cxnSp>
            <p:nvCxnSpPr>
              <p:cNvPr id="22" name="Прямая со стрелкой 21"/>
              <p:cNvCxnSpPr>
                <a:stCxn id="10246" idx="0"/>
                <a:endCxn id="11" idx="2"/>
              </p:cNvCxnSpPr>
              <p:nvPr/>
            </p:nvCxnSpPr>
            <p:spPr bwMode="auto">
              <a:xfrm flipV="1">
                <a:off x="4643438" y="1713135"/>
                <a:ext cx="1098500" cy="121104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Прямая со стрелкой 23"/>
              <p:cNvCxnSpPr>
                <a:stCxn id="10246" idx="0"/>
                <a:endCxn id="12" idx="3"/>
              </p:cNvCxnSpPr>
              <p:nvPr/>
            </p:nvCxnSpPr>
            <p:spPr bwMode="auto">
              <a:xfrm flipH="1" flipV="1">
                <a:off x="2700338" y="1995091"/>
                <a:ext cx="1943100" cy="929084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Прямая со стрелкой 25"/>
              <p:cNvCxnSpPr>
                <a:stCxn id="6" idx="1"/>
                <a:endCxn id="14" idx="3"/>
              </p:cNvCxnSpPr>
              <p:nvPr/>
            </p:nvCxnSpPr>
            <p:spPr bwMode="auto">
              <a:xfrm flipH="1" flipV="1">
                <a:off x="2700338" y="3244335"/>
                <a:ext cx="647700" cy="495815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Прямая со стрелкой 27"/>
              <p:cNvCxnSpPr>
                <a:stCxn id="6" idx="2"/>
                <a:endCxn id="15" idx="0"/>
              </p:cNvCxnSpPr>
              <p:nvPr/>
            </p:nvCxnSpPr>
            <p:spPr bwMode="auto">
              <a:xfrm flipH="1">
                <a:off x="2358232" y="4556125"/>
                <a:ext cx="2213769" cy="385763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Прямая со стрелкой 29"/>
              <p:cNvCxnSpPr>
                <a:stCxn id="6" idx="2"/>
                <a:endCxn id="16" idx="0"/>
              </p:cNvCxnSpPr>
              <p:nvPr/>
            </p:nvCxnSpPr>
            <p:spPr bwMode="auto">
              <a:xfrm>
                <a:off x="4572001" y="4556125"/>
                <a:ext cx="2449360" cy="385763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Прямая со стрелкой 22"/>
              <p:cNvCxnSpPr>
                <a:stCxn id="17" idx="1"/>
                <a:endCxn id="6" idx="3"/>
              </p:cNvCxnSpPr>
              <p:nvPr/>
            </p:nvCxnSpPr>
            <p:spPr bwMode="auto">
              <a:xfrm flipH="1" flipV="1">
                <a:off x="5795963" y="3740150"/>
                <a:ext cx="1208683" cy="45055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Прямая со стрелкой 24"/>
              <p:cNvCxnSpPr>
                <a:stCxn id="13" idx="1"/>
              </p:cNvCxnSpPr>
              <p:nvPr/>
            </p:nvCxnSpPr>
            <p:spPr bwMode="auto">
              <a:xfrm flipH="1">
                <a:off x="5795963" y="2872967"/>
                <a:ext cx="287337" cy="860624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36" y="2685839"/>
            <a:ext cx="3224497" cy="2256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578850" cy="1143000"/>
          </a:xfrm>
        </p:spPr>
        <p:txBody>
          <a:bodyPr/>
          <a:lstStyle/>
          <a:p>
            <a:pPr>
              <a:defRPr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Segoe Script" pitchFamily="34" charset="0"/>
              </a:rPr>
              <a:t>Мультимедійні ресурси уроку:</a:t>
            </a:r>
            <a:endParaRPr lang="uk-UA" dirty="0">
              <a:solidFill>
                <a:schemeClr val="tx2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8197" name="Объект 5"/>
          <p:cNvSpPr>
            <a:spLocks noGrp="1"/>
          </p:cNvSpPr>
          <p:nvPr>
            <p:ph sz="quarter" idx="4"/>
          </p:nvPr>
        </p:nvSpPr>
        <p:spPr>
          <a:xfrm>
            <a:off x="4284663" y="1989138"/>
            <a:ext cx="4859337" cy="41370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uk-UA" dirty="0" smtClean="0"/>
          </a:p>
          <a:p>
            <a:pPr>
              <a:defRPr/>
            </a:pPr>
            <a:endParaRPr lang="uk-UA" dirty="0" smtClean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133451198"/>
              </p:ext>
            </p:extLst>
          </p:nvPr>
        </p:nvGraphicFramePr>
        <p:xfrm>
          <a:off x="2627784" y="1556792"/>
          <a:ext cx="612068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2592387" cy="257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z="4000" b="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Вирішила спробувати:</a:t>
            </a:r>
            <a:endParaRPr lang="en-US" altLang="uk-UA" sz="4000" b="0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97952" y="4367790"/>
            <a:ext cx="2889250" cy="1516063"/>
            <a:chOff x="797952" y="4367790"/>
            <a:chExt cx="2889250" cy="1516063"/>
          </a:xfrm>
        </p:grpSpPr>
        <p:sp>
          <p:nvSpPr>
            <p:cNvPr id="12292" name="AutoShape 5"/>
            <p:cNvSpPr>
              <a:spLocks noChangeArrowheads="1"/>
            </p:cNvSpPr>
            <p:nvPr/>
          </p:nvSpPr>
          <p:spPr bwMode="auto">
            <a:xfrm>
              <a:off x="797952" y="4367790"/>
              <a:ext cx="2889250" cy="15160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77647"/>
                </a:gs>
                <a:gs pos="50000">
                  <a:srgbClr val="99FF99"/>
                </a:gs>
                <a:gs pos="100000">
                  <a:srgbClr val="477647"/>
                </a:gs>
              </a:gsLst>
              <a:lin ang="189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ru-RU" altLang="uk-UA" sz="1800" b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2293" name="Text Box 6"/>
            <p:cNvSpPr txBox="1">
              <a:spLocks noChangeArrowheads="1"/>
            </p:cNvSpPr>
            <p:nvPr/>
          </p:nvSpPr>
          <p:spPr bwMode="auto">
            <a:xfrm>
              <a:off x="1050167" y="4584297"/>
              <a:ext cx="2592387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dirty="0">
                  <a:solidFill>
                    <a:srgbClr val="800000"/>
                  </a:solidFill>
                </a:rPr>
                <a:t>Інноваційні технології навчання</a:t>
              </a:r>
              <a:endParaRPr lang="en-US" altLang="uk-UA" dirty="0">
                <a:solidFill>
                  <a:srgbClr val="800000"/>
                </a:solidFill>
              </a:endParaRPr>
            </a:p>
            <a:p>
              <a:endParaRPr lang="en-US" altLang="uk-UA" sz="1400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67591" name="Freeform 7"/>
          <p:cNvSpPr>
            <a:spLocks/>
          </p:cNvSpPr>
          <p:nvPr/>
        </p:nvSpPr>
        <p:spPr bwMode="gray">
          <a:xfrm rot="-457909">
            <a:off x="3702670" y="3343085"/>
            <a:ext cx="2106006" cy="2226490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uk-UA">
              <a:latin typeface="Arial" charset="0"/>
            </a:endParaRPr>
          </a:p>
        </p:txBody>
      </p:sp>
      <p:sp>
        <p:nvSpPr>
          <p:cNvPr id="12295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7593" name="Freeform 9"/>
          <p:cNvSpPr>
            <a:spLocks/>
          </p:cNvSpPr>
          <p:nvPr/>
        </p:nvSpPr>
        <p:spPr bwMode="gray">
          <a:xfrm rot="370099" flipH="1">
            <a:off x="5707856" y="3173063"/>
            <a:ext cx="1119188" cy="2249487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uk-UA">
              <a:latin typeface="Arial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140200" y="1341438"/>
            <a:ext cx="3960813" cy="1871662"/>
            <a:chOff x="4140200" y="1341438"/>
            <a:chExt cx="3960813" cy="1871662"/>
          </a:xfrm>
        </p:grpSpPr>
        <p:grpSp>
          <p:nvGrpSpPr>
            <p:cNvPr id="12297" name="Group 10"/>
            <p:cNvGrpSpPr>
              <a:grpSpLocks/>
            </p:cNvGrpSpPr>
            <p:nvPr/>
          </p:nvGrpSpPr>
          <p:grpSpPr bwMode="auto">
            <a:xfrm>
              <a:off x="4140200" y="1341438"/>
              <a:ext cx="3960813" cy="1871662"/>
              <a:chOff x="1997" y="1314"/>
              <a:chExt cx="1889" cy="1009"/>
            </a:xfrm>
          </p:grpSpPr>
          <p:grpSp>
            <p:nvGrpSpPr>
              <p:cNvPr id="12302" name="Group 11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67596" name="Oval 12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uk-UA">
                    <a:latin typeface="Arial" charset="0"/>
                  </a:endParaRPr>
                </a:p>
              </p:txBody>
            </p:sp>
            <p:sp>
              <p:nvSpPr>
                <p:cNvPr id="67597" name="Oval 13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uk-UA">
                    <a:latin typeface="Arial" charset="0"/>
                  </a:endParaRPr>
                </a:p>
              </p:txBody>
            </p:sp>
          </p:grpSp>
          <p:sp>
            <p:nvSpPr>
              <p:cNvPr id="67598" name="Oval 14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67599" name="Oval 15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67600" name="Oval 16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67601" name="Oval 17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</p:grpSp>
        <p:sp>
          <p:nvSpPr>
            <p:cNvPr id="12298" name="Text Box 18"/>
            <p:cNvSpPr txBox="1">
              <a:spLocks noChangeArrowheads="1"/>
            </p:cNvSpPr>
            <p:nvPr/>
          </p:nvSpPr>
          <p:spPr bwMode="auto">
            <a:xfrm>
              <a:off x="5364163" y="1412875"/>
              <a:ext cx="1806575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dirty="0">
                  <a:solidFill>
                    <a:schemeClr val="hlink"/>
                  </a:solidFill>
                </a:rPr>
                <a:t>Сформувати</a:t>
              </a:r>
            </a:p>
            <a:p>
              <a:pPr algn="ctr"/>
              <a:r>
                <a:rPr lang="uk-UA" altLang="uk-UA" dirty="0">
                  <a:solidFill>
                    <a:schemeClr val="hlink"/>
                  </a:solidFill>
                </a:rPr>
                <a:t>креативну </a:t>
              </a:r>
            </a:p>
            <a:p>
              <a:pPr algn="ctr"/>
              <a:r>
                <a:rPr lang="uk-UA" altLang="uk-UA" dirty="0">
                  <a:solidFill>
                    <a:schemeClr val="hlink"/>
                  </a:solidFill>
                </a:rPr>
                <a:t>особистість</a:t>
              </a:r>
              <a:r>
                <a:rPr lang="uk-UA" altLang="uk-UA" sz="1400" b="0" dirty="0">
                  <a:solidFill>
                    <a:srgbClr val="000000"/>
                  </a:solidFill>
                </a:rPr>
                <a:t> </a:t>
              </a:r>
              <a:endParaRPr lang="en-US" altLang="uk-UA" sz="1400" b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04025" y="4076700"/>
            <a:ext cx="2038350" cy="1871663"/>
            <a:chOff x="6804025" y="4076700"/>
            <a:chExt cx="2038350" cy="1871663"/>
          </a:xfrm>
        </p:grpSpPr>
        <p:sp>
          <p:nvSpPr>
            <p:cNvPr id="12291" name="AutoShape 3"/>
            <p:cNvSpPr>
              <a:spLocks noChangeArrowheads="1"/>
            </p:cNvSpPr>
            <p:nvPr/>
          </p:nvSpPr>
          <p:spPr bwMode="auto">
            <a:xfrm>
              <a:off x="6804025" y="4076700"/>
              <a:ext cx="1873250" cy="18716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5E7676"/>
                </a:gs>
                <a:gs pos="50000">
                  <a:srgbClr val="CCFFFF"/>
                </a:gs>
                <a:gs pos="100000">
                  <a:srgbClr val="5E7676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ru-RU" altLang="uk-UA" sz="1800" b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2299" name="Text Box 19"/>
            <p:cNvSpPr txBox="1">
              <a:spLocks noChangeArrowheads="1"/>
            </p:cNvSpPr>
            <p:nvPr/>
          </p:nvSpPr>
          <p:spPr bwMode="auto">
            <a:xfrm>
              <a:off x="6804025" y="4292600"/>
              <a:ext cx="2038350" cy="131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>
                  <a:solidFill>
                    <a:srgbClr val="CC0099"/>
                  </a:solidFill>
                </a:rPr>
                <a:t>Творчу співпрацю</a:t>
              </a:r>
            </a:p>
            <a:p>
              <a:pPr algn="ctr"/>
              <a:r>
                <a:rPr lang="uk-UA" altLang="uk-UA">
                  <a:solidFill>
                    <a:srgbClr val="CC0099"/>
                  </a:solidFill>
                </a:rPr>
                <a:t>вчителя та учнів</a:t>
              </a:r>
              <a:r>
                <a:rPr lang="en-US" altLang="uk-UA">
                  <a:solidFill>
                    <a:srgbClr val="CC0099"/>
                  </a:solidFill>
                </a:rPr>
                <a:t>.</a:t>
              </a:r>
            </a:p>
          </p:txBody>
        </p:sp>
      </p:grpSp>
      <p:pic>
        <p:nvPicPr>
          <p:cNvPr id="12301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35" y="5300642"/>
            <a:ext cx="1719093" cy="100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9" y="1242923"/>
            <a:ext cx="3873739" cy="290530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67591" grpId="0" animBg="1"/>
      <p:bldP spid="675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Впроваджую:</a:t>
            </a:r>
            <a:endParaRPr lang="en-US" altLang="uk-UA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13318" name="Text Box 20"/>
          <p:cNvSpPr txBox="1">
            <a:spLocks noChangeArrowheads="1"/>
          </p:cNvSpPr>
          <p:nvPr/>
        </p:nvSpPr>
        <p:spPr bwMode="gray">
          <a:xfrm>
            <a:off x="4427538" y="31321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uk-UA" sz="2400"/>
          </a:p>
        </p:txBody>
      </p:sp>
      <p:sp>
        <p:nvSpPr>
          <p:cNvPr id="13319" name="AutoShape 21"/>
          <p:cNvSpPr>
            <a:spLocks noChangeArrowheads="1"/>
          </p:cNvSpPr>
          <p:nvPr/>
        </p:nvSpPr>
        <p:spPr bwMode="auto">
          <a:xfrm>
            <a:off x="1944688" y="1557072"/>
            <a:ext cx="5256212" cy="5032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99FF"/>
              </a:gs>
              <a:gs pos="50000">
                <a:srgbClr val="FFBBFF"/>
              </a:gs>
              <a:gs pos="100000">
                <a:srgbClr val="FF99FF"/>
              </a:gs>
            </a:gsLst>
            <a:lin ang="18900000" scaled="1"/>
          </a:gra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dirty="0">
                <a:solidFill>
                  <a:srgbClr val="006600"/>
                </a:solidFill>
              </a:rPr>
              <a:t>Особистісно </a:t>
            </a:r>
            <a:r>
              <a:rPr lang="uk-UA" altLang="uk-UA" dirty="0" smtClean="0">
                <a:solidFill>
                  <a:srgbClr val="006600"/>
                </a:solidFill>
              </a:rPr>
              <a:t>орієнтоване </a:t>
            </a:r>
            <a:r>
              <a:rPr lang="uk-UA" altLang="uk-UA" dirty="0">
                <a:solidFill>
                  <a:srgbClr val="006600"/>
                </a:solidFill>
              </a:rPr>
              <a:t>навчання</a:t>
            </a:r>
            <a:endParaRPr lang="en-US" altLang="uk-UA" dirty="0">
              <a:solidFill>
                <a:srgbClr val="006600"/>
              </a:solidFill>
            </a:endParaRPr>
          </a:p>
        </p:txBody>
      </p:sp>
      <p:sp>
        <p:nvSpPr>
          <p:cNvPr id="13320" name="Text Box 22"/>
          <p:cNvSpPr txBox="1">
            <a:spLocks noChangeArrowheads="1"/>
          </p:cNvSpPr>
          <p:nvPr/>
        </p:nvSpPr>
        <p:spPr bwMode="gray">
          <a:xfrm>
            <a:off x="1865313" y="277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uk-UA" sz="1800"/>
          </a:p>
        </p:txBody>
      </p:sp>
      <p:grpSp>
        <p:nvGrpSpPr>
          <p:cNvPr id="4" name="Группа 3"/>
          <p:cNvGrpSpPr/>
          <p:nvPr/>
        </p:nvGrpSpPr>
        <p:grpSpPr>
          <a:xfrm>
            <a:off x="3167270" y="2477178"/>
            <a:ext cx="2900362" cy="2065338"/>
            <a:chOff x="3167270" y="2477178"/>
            <a:chExt cx="2900362" cy="2065338"/>
          </a:xfrm>
        </p:grpSpPr>
        <p:grpSp>
          <p:nvGrpSpPr>
            <p:cNvPr id="13315" name="Group 4"/>
            <p:cNvGrpSpPr>
              <a:grpSpLocks/>
            </p:cNvGrpSpPr>
            <p:nvPr/>
          </p:nvGrpSpPr>
          <p:grpSpPr bwMode="auto">
            <a:xfrm rot="205354">
              <a:off x="3167270" y="2477178"/>
              <a:ext cx="2900362" cy="2065338"/>
              <a:chOff x="1872" y="1824"/>
              <a:chExt cx="2014" cy="1821"/>
            </a:xfrm>
          </p:grpSpPr>
          <p:sp>
            <p:nvSpPr>
              <p:cNvPr id="70661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812" y="2526"/>
                <a:ext cx="312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70662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628" y="2492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70663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17" y="3437"/>
                <a:ext cx="312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13334" name="Oval 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uk-UA" altLang="uk-UA"/>
              </a:p>
            </p:txBody>
          </p:sp>
          <p:sp>
            <p:nvSpPr>
              <p:cNvPr id="13335" name="Oval 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uk-UA" altLang="uk-UA"/>
              </a:p>
            </p:txBody>
          </p:sp>
          <p:sp>
            <p:nvSpPr>
              <p:cNvPr id="70666" name="Oval 10"/>
              <p:cNvSpPr>
                <a:spLocks noChangeArrowheads="1"/>
              </p:cNvSpPr>
              <p:nvPr/>
            </p:nvSpPr>
            <p:spPr bwMode="gray">
              <a:xfrm>
                <a:off x="2254" y="1997"/>
                <a:ext cx="1260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13337" name="Oval 1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uk-UA" altLang="uk-UA"/>
              </a:p>
            </p:txBody>
          </p:sp>
          <p:sp>
            <p:nvSpPr>
              <p:cNvPr id="70668" name="Oval 12"/>
              <p:cNvSpPr>
                <a:spLocks noChangeArrowheads="1"/>
              </p:cNvSpPr>
              <p:nvPr/>
            </p:nvSpPr>
            <p:spPr bwMode="gray">
              <a:xfrm>
                <a:off x="2329" y="2075"/>
                <a:ext cx="1099" cy="109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13339" name="Oval 1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solidFill>
                <a:srgbClr val="99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endParaRPr lang="uk-UA" altLang="uk-UA"/>
              </a:p>
            </p:txBody>
          </p:sp>
        </p:grpSp>
        <p:sp>
          <p:nvSpPr>
            <p:cNvPr id="13323" name="Rectangle 28"/>
            <p:cNvSpPr>
              <a:spLocks noChangeArrowheads="1"/>
            </p:cNvSpPr>
            <p:nvPr/>
          </p:nvSpPr>
          <p:spPr bwMode="auto">
            <a:xfrm>
              <a:off x="3815209" y="3144687"/>
              <a:ext cx="1671637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dirty="0">
                  <a:solidFill>
                    <a:srgbClr val="FF0000"/>
                  </a:solidFill>
                </a:rPr>
                <a:t>Інтеграцію</a:t>
              </a:r>
              <a:endParaRPr lang="ru-RU" altLang="uk-UA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54782" y="2638274"/>
            <a:ext cx="2519363" cy="1412875"/>
            <a:chOff x="654782" y="2638274"/>
            <a:chExt cx="2519363" cy="1412875"/>
          </a:xfrm>
        </p:grpSpPr>
        <p:sp>
          <p:nvSpPr>
            <p:cNvPr id="13316" name="AutoShape 14"/>
            <p:cNvSpPr>
              <a:spLocks noChangeArrowheads="1"/>
            </p:cNvSpPr>
            <p:nvPr/>
          </p:nvSpPr>
          <p:spPr bwMode="gray">
            <a:xfrm>
              <a:off x="654782" y="2638274"/>
              <a:ext cx="2519363" cy="1412875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765E"/>
                </a:gs>
                <a:gs pos="50000">
                  <a:srgbClr val="00FFCC"/>
                </a:gs>
                <a:gs pos="100000">
                  <a:srgbClr val="00765E"/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uk-UA" altLang="uk-UA"/>
            </a:p>
          </p:txBody>
        </p:sp>
        <p:sp>
          <p:nvSpPr>
            <p:cNvPr id="13324" name="Text Box 55"/>
            <p:cNvSpPr txBox="1">
              <a:spLocks noChangeArrowheads="1"/>
            </p:cNvSpPr>
            <p:nvPr/>
          </p:nvSpPr>
          <p:spPr bwMode="auto">
            <a:xfrm>
              <a:off x="805215" y="3007721"/>
              <a:ext cx="2159000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uk-UA" altLang="uk-UA" sz="1800" dirty="0">
                  <a:solidFill>
                    <a:schemeClr val="tx1"/>
                  </a:solidFill>
                </a:rPr>
                <a:t>Інтерактивних технологій</a:t>
              </a:r>
              <a:endParaRPr lang="ru-RU" altLang="uk-UA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084234" y="2785315"/>
            <a:ext cx="2520950" cy="1081088"/>
            <a:chOff x="6064142" y="2813729"/>
            <a:chExt cx="2520950" cy="1081088"/>
          </a:xfrm>
        </p:grpSpPr>
        <p:sp>
          <p:nvSpPr>
            <p:cNvPr id="13317" name="AutoShape 15"/>
            <p:cNvSpPr>
              <a:spLocks noChangeArrowheads="1"/>
            </p:cNvSpPr>
            <p:nvPr/>
          </p:nvSpPr>
          <p:spPr bwMode="gray">
            <a:xfrm>
              <a:off x="6064142" y="2813729"/>
              <a:ext cx="2520950" cy="108108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uk-UA" altLang="uk-UA"/>
            </a:p>
          </p:txBody>
        </p:sp>
        <p:sp>
          <p:nvSpPr>
            <p:cNvPr id="13325" name="Text Box 56"/>
            <p:cNvSpPr txBox="1">
              <a:spLocks noChangeArrowheads="1"/>
            </p:cNvSpPr>
            <p:nvPr/>
          </p:nvSpPr>
          <p:spPr bwMode="auto">
            <a:xfrm>
              <a:off x="6282672" y="3106532"/>
              <a:ext cx="2149475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uk-UA" altLang="uk-UA" sz="1800" dirty="0">
                  <a:solidFill>
                    <a:srgbClr val="800000"/>
                  </a:solidFill>
                </a:rPr>
                <a:t>Проектних технологій</a:t>
              </a:r>
              <a:endParaRPr lang="ru-RU" altLang="uk-UA" sz="1800" dirty="0">
                <a:solidFill>
                  <a:srgbClr val="800000"/>
                </a:solidFill>
              </a:endParaRPr>
            </a:p>
          </p:txBody>
        </p:sp>
      </p:grpSp>
      <p:sp>
        <p:nvSpPr>
          <p:cNvPr id="13328" name="Скругленный прямоугольник 2"/>
          <p:cNvSpPr>
            <a:spLocks noChangeArrowheads="1"/>
          </p:cNvSpPr>
          <p:nvPr/>
        </p:nvSpPr>
        <p:spPr bwMode="auto">
          <a:xfrm>
            <a:off x="3568700" y="4724400"/>
            <a:ext cx="3632200" cy="10080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26" name="Блок-схема: память с прямым доступом 25"/>
          <p:cNvSpPr/>
          <p:nvPr/>
        </p:nvSpPr>
        <p:spPr>
          <a:xfrm>
            <a:off x="3313659" y="4565411"/>
            <a:ext cx="2908300" cy="1143000"/>
          </a:xfrm>
          <a:prstGeom prst="flowChartMagneticDrum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uk-UA" sz="1800" kern="0" dirty="0">
                <a:solidFill>
                  <a:srgbClr val="953735"/>
                </a:solidFill>
                <a:latin typeface="Calibri"/>
                <a:ea typeface="Calibri"/>
                <a:cs typeface="Times New Roman"/>
              </a:rPr>
              <a:t>Презентація</a:t>
            </a:r>
            <a:endParaRPr lang="uk-UA" sz="1100" b="0" kern="0" dirty="0">
              <a:solidFill>
                <a:sysClr val="window" lastClr="FFFFFF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9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Переваги особистісно орієнтованого навчання</a:t>
            </a:r>
            <a:endParaRPr lang="en-US" altLang="uk-UA" sz="2000" dirty="0" smtClean="0"/>
          </a:p>
        </p:txBody>
      </p:sp>
      <p:grpSp>
        <p:nvGrpSpPr>
          <p:cNvPr id="5" name="Группа 4"/>
          <p:cNvGrpSpPr/>
          <p:nvPr/>
        </p:nvGrpSpPr>
        <p:grpSpPr>
          <a:xfrm>
            <a:off x="426577" y="1243012"/>
            <a:ext cx="8605837" cy="4995863"/>
            <a:chOff x="430249" y="1209098"/>
            <a:chExt cx="8605837" cy="4995863"/>
          </a:xfrm>
        </p:grpSpPr>
        <p:sp>
          <p:nvSpPr>
            <p:cNvPr id="20" name="AutoShape 4"/>
            <p:cNvSpPr>
              <a:spLocks noChangeArrowheads="1"/>
            </p:cNvSpPr>
            <p:nvPr/>
          </p:nvSpPr>
          <p:spPr bwMode="gray">
            <a:xfrm>
              <a:off x="503274" y="4907974"/>
              <a:ext cx="2374900" cy="1296987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sz="1600">
                  <a:solidFill>
                    <a:srgbClr val="0000FF"/>
                  </a:solidFill>
                </a:rPr>
                <a:t>Учні вчаться </a:t>
              </a:r>
            </a:p>
            <a:p>
              <a:pPr algn="ctr"/>
              <a:r>
                <a:rPr lang="uk-UA" altLang="uk-UA" sz="1600">
                  <a:solidFill>
                    <a:srgbClr val="0000FF"/>
                  </a:solidFill>
                </a:rPr>
                <a:t>працювати у команді;</a:t>
              </a:r>
              <a:endParaRPr lang="ru-RU" altLang="uk-UA" sz="1600">
                <a:solidFill>
                  <a:srgbClr val="0000FF"/>
                </a:solidFill>
              </a:endParaRPr>
            </a:p>
          </p:txBody>
        </p:sp>
        <p:sp>
          <p:nvSpPr>
            <p:cNvPr id="21" name="AutoShape 5"/>
            <p:cNvSpPr>
              <a:spLocks noChangeArrowheads="1"/>
            </p:cNvSpPr>
            <p:nvPr/>
          </p:nvSpPr>
          <p:spPr bwMode="gray">
            <a:xfrm>
              <a:off x="6407186" y="4547611"/>
              <a:ext cx="2303463" cy="129698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764776"/>
                </a:gs>
                <a:gs pos="50000">
                  <a:srgbClr val="FF99FF"/>
                </a:gs>
                <a:gs pos="100000">
                  <a:srgbClr val="764776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sz="1600">
                  <a:solidFill>
                    <a:srgbClr val="CC0099"/>
                  </a:solidFill>
                </a:rPr>
                <a:t>За короткий час </a:t>
              </a:r>
            </a:p>
            <a:p>
              <a:pPr algn="ctr"/>
              <a:r>
                <a:rPr lang="uk-UA" altLang="uk-UA" sz="1600">
                  <a:solidFill>
                    <a:srgbClr val="CC0099"/>
                  </a:solidFill>
                </a:rPr>
                <a:t>опановується багато</a:t>
              </a:r>
            </a:p>
            <a:p>
              <a:pPr algn="ctr"/>
              <a:r>
                <a:rPr lang="uk-UA" altLang="uk-UA" sz="1600">
                  <a:solidFill>
                    <a:srgbClr val="CC0099"/>
                  </a:solidFill>
                </a:rPr>
                <a:t>нового матеріалу;</a:t>
              </a:r>
              <a:endParaRPr lang="ru-RU" altLang="uk-UA" sz="1600">
                <a:solidFill>
                  <a:srgbClr val="CC0099"/>
                </a:solidFill>
              </a:endParaRPr>
            </a:p>
          </p:txBody>
        </p:sp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430249" y="1380549"/>
              <a:ext cx="2016125" cy="30956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6765E"/>
                </a:gs>
                <a:gs pos="50000">
                  <a:srgbClr val="FFFFCC"/>
                </a:gs>
                <a:gs pos="100000">
                  <a:srgbClr val="76765E"/>
                </a:gs>
              </a:gsLst>
              <a:lin ang="27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ru-RU" altLang="uk-UA" sz="1800" b="0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646149" y="1596449"/>
              <a:ext cx="1549400" cy="307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tx2"/>
                      </a:gs>
                      <a:gs pos="100000">
                        <a:srgbClr val="FFFFF3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sz="1400">
                  <a:solidFill>
                    <a:srgbClr val="009900"/>
                  </a:solidFill>
                </a:rPr>
                <a:t>Формування навички толерантного </a:t>
              </a:r>
            </a:p>
            <a:p>
              <a:pPr algn="ctr"/>
              <a:r>
                <a:rPr lang="uk-UA" altLang="uk-UA" sz="1400">
                  <a:solidFill>
                    <a:srgbClr val="009900"/>
                  </a:solidFill>
                </a:rPr>
                <a:t>спілкування, вміння аргументувати свою </a:t>
              </a:r>
            </a:p>
            <a:p>
              <a:pPr algn="ctr"/>
              <a:r>
                <a:rPr lang="uk-UA" altLang="uk-UA" sz="1400">
                  <a:solidFill>
                    <a:srgbClr val="009900"/>
                  </a:solidFill>
                </a:rPr>
                <a:t>точку зору, знаходити альтернативне </a:t>
              </a:r>
            </a:p>
            <a:p>
              <a:pPr algn="ctr"/>
              <a:r>
                <a:rPr lang="uk-UA" altLang="uk-UA" sz="1400">
                  <a:solidFill>
                    <a:srgbClr val="009900"/>
                  </a:solidFill>
                </a:rPr>
                <a:t>рішення проблеми;</a:t>
              </a:r>
              <a:endParaRPr lang="en-US" altLang="uk-UA" sz="1400">
                <a:solidFill>
                  <a:srgbClr val="009900"/>
                </a:solidFill>
              </a:endParaRPr>
            </a:p>
            <a:p>
              <a:pPr algn="ctr">
                <a:buSzPct val="60000"/>
                <a:buFontTx/>
                <a:buChar char="•"/>
              </a:pPr>
              <a:endParaRPr lang="en-US" altLang="uk-UA" sz="1400">
                <a:solidFill>
                  <a:srgbClr val="001D3A"/>
                </a:solidFill>
              </a:endParaRPr>
            </a:p>
            <a:p>
              <a:pPr algn="ctr"/>
              <a:endParaRPr lang="en-US" altLang="uk-UA" sz="1400">
                <a:solidFill>
                  <a:srgbClr val="001D3A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4" name="AutoShape 16"/>
            <p:cNvSpPr>
              <a:spLocks noChangeArrowheads="1"/>
            </p:cNvSpPr>
            <p:nvPr/>
          </p:nvSpPr>
          <p:spPr bwMode="gray">
            <a:xfrm>
              <a:off x="3090899" y="1451986"/>
              <a:ext cx="2816225" cy="919163"/>
            </a:xfrm>
            <a:prstGeom prst="can">
              <a:avLst>
                <a:gd name="adj" fmla="val 27866"/>
              </a:avLst>
            </a:prstGeom>
            <a:gradFill rotWithShape="1">
              <a:gsLst>
                <a:gs pos="0">
                  <a:srgbClr val="765E5E"/>
                </a:gs>
                <a:gs pos="50000">
                  <a:srgbClr val="FFCCCC"/>
                </a:gs>
                <a:gs pos="100000">
                  <a:srgbClr val="765E5E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uk-UA" altLang="uk-UA"/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gray">
            <a:xfrm>
              <a:off x="3238536" y="1744086"/>
              <a:ext cx="244792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sz="16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У роботі задіяні</a:t>
              </a:r>
            </a:p>
            <a:p>
              <a:pPr algn="ctr"/>
              <a:r>
                <a:rPr lang="uk-UA" altLang="uk-UA" sz="1600" dirty="0">
                  <a:solidFill>
                    <a:srgbClr val="006600"/>
                  </a:solidFill>
                  <a:latin typeface="Times New Roman" panose="02020603050405020304" pitchFamily="18" charset="0"/>
                </a:rPr>
                <a:t> всі учні класу;</a:t>
              </a:r>
              <a:endParaRPr lang="en-US" altLang="uk-UA" sz="1600" dirty="0">
                <a:solidFill>
                  <a:srgbClr val="0066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AutoShape 19"/>
            <p:cNvSpPr>
              <a:spLocks noChangeArrowheads="1"/>
            </p:cNvSpPr>
            <p:nvPr/>
          </p:nvSpPr>
          <p:spPr bwMode="gray">
            <a:xfrm>
              <a:off x="3022636" y="5123874"/>
              <a:ext cx="3101975" cy="1079500"/>
            </a:xfrm>
            <a:prstGeom prst="can">
              <a:avLst>
                <a:gd name="adj" fmla="val 32032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sz="1600">
                  <a:solidFill>
                    <a:schemeClr val="hlink"/>
                  </a:solidFill>
                </a:rPr>
                <a:t>Формується доброзичливе </a:t>
              </a:r>
            </a:p>
            <a:p>
              <a:pPr algn="ctr"/>
              <a:r>
                <a:rPr lang="uk-UA" altLang="uk-UA" sz="1600">
                  <a:solidFill>
                    <a:schemeClr val="hlink"/>
                  </a:solidFill>
                </a:rPr>
                <a:t>ставлення до опонента;</a:t>
              </a:r>
              <a:endParaRPr lang="ru-RU" altLang="uk-UA" sz="1600">
                <a:solidFill>
                  <a:schemeClr val="hlink"/>
                </a:solidFill>
              </a:endParaRPr>
            </a:p>
          </p:txBody>
        </p:sp>
        <p:sp>
          <p:nvSpPr>
            <p:cNvPr id="27" name="AutoShape 22"/>
            <p:cNvSpPr>
              <a:spLocks noChangeArrowheads="1"/>
            </p:cNvSpPr>
            <p:nvPr/>
          </p:nvSpPr>
          <p:spPr bwMode="gray">
            <a:xfrm>
              <a:off x="6046824" y="3323649"/>
              <a:ext cx="2989262" cy="936625"/>
            </a:xfrm>
            <a:prstGeom prst="can">
              <a:avLst>
                <a:gd name="adj" fmla="val 25000"/>
              </a:avLst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sz="1600">
                  <a:solidFill>
                    <a:srgbClr val="CC0099"/>
                  </a:solidFill>
                  <a:latin typeface="Times New Roman" panose="02020603050405020304" pitchFamily="18" charset="0"/>
                </a:rPr>
                <a:t>Створюється </a:t>
              </a:r>
            </a:p>
            <a:p>
              <a:pPr algn="ctr"/>
              <a:r>
                <a:rPr lang="uk-UA" altLang="uk-UA" sz="1600">
                  <a:solidFill>
                    <a:srgbClr val="CC0099"/>
                  </a:solidFill>
                  <a:latin typeface="Times New Roman" panose="02020603050405020304" pitchFamily="18" charset="0"/>
                </a:rPr>
                <a:t>“ситуація успіху”;</a:t>
              </a:r>
              <a:endParaRPr lang="ru-RU" altLang="uk-UA" sz="1600">
                <a:solidFill>
                  <a:srgbClr val="CC0099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7774" y="1209098"/>
              <a:ext cx="3008311" cy="2042989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21" y="2646363"/>
            <a:ext cx="3909277" cy="22037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8147050" cy="517525"/>
          </a:xfrm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uk-UA" altLang="uk-UA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Мрію виховати:</a:t>
            </a:r>
            <a:endParaRPr lang="en-US" altLang="uk-UA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107524" name="AutoShape 4"/>
          <p:cNvSpPr>
            <a:spLocks noChangeArrowheads="1"/>
          </p:cNvSpPr>
          <p:nvPr/>
        </p:nvSpPr>
        <p:spPr bwMode="gray">
          <a:xfrm>
            <a:off x="1676400" y="1524000"/>
            <a:ext cx="5791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64314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uk-UA" b="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Креативну особистість</a:t>
            </a:r>
            <a:endParaRPr lang="en-US" b="0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5369" name="Oval 18"/>
          <p:cNvSpPr>
            <a:spLocks noChangeArrowheads="1"/>
          </p:cNvSpPr>
          <p:nvPr/>
        </p:nvSpPr>
        <p:spPr bwMode="gray">
          <a:xfrm>
            <a:off x="2881313" y="5781675"/>
            <a:ext cx="1579562" cy="43815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uk-UA" sz="1800" b="0">
              <a:solidFill>
                <a:schemeClr val="tx1"/>
              </a:solidFill>
            </a:endParaRPr>
          </a:p>
        </p:txBody>
      </p:sp>
      <p:sp>
        <p:nvSpPr>
          <p:cNvPr id="15372" name="Oval 24"/>
          <p:cNvSpPr>
            <a:spLocks noChangeArrowheads="1"/>
          </p:cNvSpPr>
          <p:nvPr/>
        </p:nvSpPr>
        <p:spPr bwMode="gray">
          <a:xfrm>
            <a:off x="4911725" y="5826125"/>
            <a:ext cx="1579563" cy="43815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uk-UA" sz="1800" b="0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50825" y="2164051"/>
            <a:ext cx="9178925" cy="4065299"/>
            <a:chOff x="250825" y="2164051"/>
            <a:chExt cx="9178925" cy="406529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14304" y="2164051"/>
              <a:ext cx="8135938" cy="2743200"/>
              <a:chOff x="539750" y="2286000"/>
              <a:chExt cx="8135938" cy="2743200"/>
            </a:xfrm>
          </p:grpSpPr>
          <p:sp>
            <p:nvSpPr>
              <p:cNvPr id="107523" name="AutoShape 3"/>
              <p:cNvSpPr>
                <a:spLocks noChangeArrowheads="1"/>
              </p:cNvSpPr>
              <p:nvPr/>
            </p:nvSpPr>
            <p:spPr bwMode="gray">
              <a:xfrm>
                <a:off x="539750" y="2286000"/>
                <a:ext cx="8135938" cy="2743200"/>
              </a:xfrm>
              <a:prstGeom prst="upArrow">
                <a:avLst>
                  <a:gd name="adj1" fmla="val 57824"/>
                  <a:gd name="adj2" fmla="val 54398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uk-UA">
                  <a:latin typeface="Arial" charset="0"/>
                </a:endParaRPr>
              </a:p>
            </p:txBody>
          </p:sp>
          <p:sp>
            <p:nvSpPr>
              <p:cNvPr id="15365" name="Text Box 5"/>
              <p:cNvSpPr txBox="1">
                <a:spLocks noChangeArrowheads="1"/>
              </p:cNvSpPr>
              <p:nvPr/>
            </p:nvSpPr>
            <p:spPr bwMode="gray">
              <a:xfrm>
                <a:off x="2700338" y="2708275"/>
                <a:ext cx="3878262" cy="1155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uk-UA" altLang="uk-UA" sz="1400" dirty="0"/>
                  <a:t> </a:t>
                </a:r>
                <a:r>
                  <a:rPr lang="uk-UA" altLang="uk-UA" sz="1400" dirty="0">
                    <a:solidFill>
                      <a:srgbClr val="003399"/>
                    </a:solidFill>
                  </a:rPr>
                  <a:t>Уміє:</a:t>
                </a:r>
              </a:p>
              <a:p>
                <a:pPr algn="ctr"/>
                <a:r>
                  <a:rPr lang="uk-UA" altLang="uk-UA" sz="1400" dirty="0">
                    <a:solidFill>
                      <a:srgbClr val="003399"/>
                    </a:solidFill>
                  </a:rPr>
                  <a:t>Визначати мету і проектувати діяльність;</a:t>
                </a:r>
              </a:p>
              <a:p>
                <a:pPr algn="ctr"/>
                <a:r>
                  <a:rPr lang="uk-UA" altLang="uk-UA" sz="1400" dirty="0">
                    <a:solidFill>
                      <a:srgbClr val="003399"/>
                    </a:solidFill>
                  </a:rPr>
                  <a:t>Будувати взаємини з людьми;</a:t>
                </a:r>
              </a:p>
              <a:p>
                <a:pPr algn="ctr"/>
                <a:r>
                  <a:rPr lang="uk-UA" altLang="uk-UA" sz="1400" dirty="0">
                    <a:solidFill>
                      <a:srgbClr val="003399"/>
                    </a:solidFill>
                  </a:rPr>
                  <a:t>Використовувати знання на практиці.</a:t>
                </a:r>
                <a:endParaRPr lang="ru-RU" altLang="uk-UA" sz="1400" dirty="0">
                  <a:solidFill>
                    <a:srgbClr val="003399"/>
                  </a:solidFill>
                </a:endParaRPr>
              </a:p>
              <a:p>
                <a:pPr algn="ctr"/>
                <a:endParaRPr lang="en-US" altLang="uk-UA" sz="1400" b="0" dirty="0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250825" y="4076700"/>
              <a:ext cx="9178925" cy="2152650"/>
              <a:chOff x="250825" y="4076700"/>
              <a:chExt cx="9178925" cy="2152650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2555875" y="4149725"/>
                <a:ext cx="1944688" cy="1800225"/>
                <a:chOff x="2555875" y="4149725"/>
                <a:chExt cx="1944688" cy="1800225"/>
              </a:xfrm>
            </p:grpSpPr>
            <p:grpSp>
              <p:nvGrpSpPr>
                <p:cNvPr id="15367" name="Group 14"/>
                <p:cNvGrpSpPr>
                  <a:grpSpLocks/>
                </p:cNvGrpSpPr>
                <p:nvPr/>
              </p:nvGrpSpPr>
              <p:grpSpPr bwMode="auto">
                <a:xfrm>
                  <a:off x="2555875" y="4149725"/>
                  <a:ext cx="1944688" cy="1800225"/>
                  <a:chOff x="2016" y="1920"/>
                  <a:chExt cx="1680" cy="1680"/>
                </a:xfrm>
              </p:grpSpPr>
              <p:sp>
                <p:nvSpPr>
                  <p:cNvPr id="15385" name="Oval 15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1920"/>
                    <a:ext cx="1680" cy="1680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sy="50000" kx="-2453608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uk-UA" altLang="uk-UA"/>
                  </a:p>
                </p:txBody>
              </p:sp>
              <p:sp>
                <p:nvSpPr>
                  <p:cNvPr id="15386" name="Freeform 16"/>
                  <p:cNvSpPr>
                    <a:spLocks/>
                  </p:cNvSpPr>
                  <p:nvPr/>
                </p:nvSpPr>
                <p:spPr bwMode="gray">
                  <a:xfrm>
                    <a:off x="2208" y="1948"/>
                    <a:ext cx="1296" cy="634"/>
                  </a:xfrm>
                  <a:custGeom>
                    <a:avLst/>
                    <a:gdLst>
                      <a:gd name="T0" fmla="*/ 1014 w 1321"/>
                      <a:gd name="T1" fmla="*/ 89 h 712"/>
                      <a:gd name="T2" fmla="*/ 1027 w 1321"/>
                      <a:gd name="T3" fmla="*/ 98 h 712"/>
                      <a:gd name="T4" fmla="*/ 1030 w 1321"/>
                      <a:gd name="T5" fmla="*/ 106 h 712"/>
                      <a:gd name="T6" fmla="*/ 1025 w 1321"/>
                      <a:gd name="T7" fmla="*/ 114 h 712"/>
                      <a:gd name="T8" fmla="*/ 1012 w 1321"/>
                      <a:gd name="T9" fmla="*/ 120 h 712"/>
                      <a:gd name="T10" fmla="*/ 992 w 1321"/>
                      <a:gd name="T11" fmla="*/ 128 h 712"/>
                      <a:gd name="T12" fmla="*/ 966 w 1321"/>
                      <a:gd name="T13" fmla="*/ 134 h 712"/>
                      <a:gd name="T14" fmla="*/ 933 w 1321"/>
                      <a:gd name="T15" fmla="*/ 139 h 712"/>
                      <a:gd name="T16" fmla="*/ 895 w 1321"/>
                      <a:gd name="T17" fmla="*/ 144 h 712"/>
                      <a:gd name="T18" fmla="*/ 852 w 1321"/>
                      <a:gd name="T19" fmla="*/ 148 h 712"/>
                      <a:gd name="T20" fmla="*/ 804 w 1321"/>
                      <a:gd name="T21" fmla="*/ 151 h 712"/>
                      <a:gd name="T22" fmla="*/ 754 w 1321"/>
                      <a:gd name="T23" fmla="*/ 152 h 712"/>
                      <a:gd name="T24" fmla="*/ 699 w 1321"/>
                      <a:gd name="T25" fmla="*/ 156 h 712"/>
                      <a:gd name="T26" fmla="*/ 643 w 1321"/>
                      <a:gd name="T27" fmla="*/ 157 h 712"/>
                      <a:gd name="T28" fmla="*/ 621 w 1321"/>
                      <a:gd name="T29" fmla="*/ 158 h 712"/>
                      <a:gd name="T30" fmla="*/ 372 w 1321"/>
                      <a:gd name="T31" fmla="*/ 158 h 712"/>
                      <a:gd name="T32" fmla="*/ 368 w 1321"/>
                      <a:gd name="T33" fmla="*/ 158 h 712"/>
                      <a:gd name="T34" fmla="*/ 319 w 1321"/>
                      <a:gd name="T35" fmla="*/ 157 h 712"/>
                      <a:gd name="T36" fmla="*/ 272 w 1321"/>
                      <a:gd name="T37" fmla="*/ 156 h 712"/>
                      <a:gd name="T38" fmla="*/ 227 w 1321"/>
                      <a:gd name="T39" fmla="*/ 154 h 712"/>
                      <a:gd name="T40" fmla="*/ 183 w 1321"/>
                      <a:gd name="T41" fmla="*/ 151 h 712"/>
                      <a:gd name="T42" fmla="*/ 146 w 1321"/>
                      <a:gd name="T43" fmla="*/ 150 h 712"/>
                      <a:gd name="T44" fmla="*/ 112 w 1321"/>
                      <a:gd name="T45" fmla="*/ 146 h 712"/>
                      <a:gd name="T46" fmla="*/ 77 w 1321"/>
                      <a:gd name="T47" fmla="*/ 143 h 712"/>
                      <a:gd name="T48" fmla="*/ 54 w 1321"/>
                      <a:gd name="T49" fmla="*/ 140 h 712"/>
                      <a:gd name="T50" fmla="*/ 26 w 1321"/>
                      <a:gd name="T51" fmla="*/ 134 h 712"/>
                      <a:gd name="T52" fmla="*/ 18 w 1321"/>
                      <a:gd name="T53" fmla="*/ 129 h 712"/>
                      <a:gd name="T54" fmla="*/ 6 w 1321"/>
                      <a:gd name="T55" fmla="*/ 123 h 712"/>
                      <a:gd name="T56" fmla="*/ 0 w 1321"/>
                      <a:gd name="T57" fmla="*/ 116 h 712"/>
                      <a:gd name="T58" fmla="*/ 0 w 1321"/>
                      <a:gd name="T59" fmla="*/ 115 h 712"/>
                      <a:gd name="T60" fmla="*/ 4 w 1321"/>
                      <a:gd name="T61" fmla="*/ 106 h 712"/>
                      <a:gd name="T62" fmla="*/ 16 w 1321"/>
                      <a:gd name="T63" fmla="*/ 99 h 712"/>
                      <a:gd name="T64" fmla="*/ 38 w 1321"/>
                      <a:gd name="T65" fmla="*/ 82 h 712"/>
                      <a:gd name="T66" fmla="*/ 73 w 1321"/>
                      <a:gd name="T67" fmla="*/ 66 h 712"/>
                      <a:gd name="T68" fmla="*/ 116 w 1321"/>
                      <a:gd name="T69" fmla="*/ 53 h 712"/>
                      <a:gd name="T70" fmla="*/ 160 w 1321"/>
                      <a:gd name="T71" fmla="*/ 38 h 712"/>
                      <a:gd name="T72" fmla="*/ 211 w 1321"/>
                      <a:gd name="T73" fmla="*/ 27 h 712"/>
                      <a:gd name="T74" fmla="*/ 267 w 1321"/>
                      <a:gd name="T75" fmla="*/ 18 h 712"/>
                      <a:gd name="T76" fmla="*/ 324 w 1321"/>
                      <a:gd name="T77" fmla="*/ 10 h 712"/>
                      <a:gd name="T78" fmla="*/ 388 w 1321"/>
                      <a:gd name="T79" fmla="*/ 4 h 712"/>
                      <a:gd name="T80" fmla="*/ 453 w 1321"/>
                      <a:gd name="T81" fmla="*/ 4 h 712"/>
                      <a:gd name="T82" fmla="*/ 521 w 1321"/>
                      <a:gd name="T83" fmla="*/ 0 h 712"/>
                      <a:gd name="T84" fmla="*/ 521 w 1321"/>
                      <a:gd name="T85" fmla="*/ 0 h 712"/>
                      <a:gd name="T86" fmla="*/ 592 w 1321"/>
                      <a:gd name="T87" fmla="*/ 4 h 712"/>
                      <a:gd name="T88" fmla="*/ 661 w 1321"/>
                      <a:gd name="T89" fmla="*/ 4 h 712"/>
                      <a:gd name="T90" fmla="*/ 727 w 1321"/>
                      <a:gd name="T91" fmla="*/ 11 h 712"/>
                      <a:gd name="T92" fmla="*/ 789 w 1321"/>
                      <a:gd name="T93" fmla="*/ 20 h 712"/>
                      <a:gd name="T94" fmla="*/ 844 w 1321"/>
                      <a:gd name="T95" fmla="*/ 30 h 712"/>
                      <a:gd name="T96" fmla="*/ 896 w 1321"/>
                      <a:gd name="T97" fmla="*/ 43 h 712"/>
                      <a:gd name="T98" fmla="*/ 942 w 1321"/>
                      <a:gd name="T99" fmla="*/ 56 h 712"/>
                      <a:gd name="T100" fmla="*/ 982 w 1321"/>
                      <a:gd name="T101" fmla="*/ 72 h 712"/>
                      <a:gd name="T102" fmla="*/ 1014 w 1321"/>
                      <a:gd name="T103" fmla="*/ 89 h 712"/>
                      <a:gd name="T104" fmla="*/ 1014 w 1321"/>
                      <a:gd name="T105" fmla="*/ 89 h 71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15368" name="Text Box 17"/>
                <p:cNvSpPr txBox="1">
                  <a:spLocks noChangeArrowheads="1"/>
                </p:cNvSpPr>
                <p:nvPr/>
              </p:nvSpPr>
              <p:spPr bwMode="gray">
                <a:xfrm>
                  <a:off x="2771775" y="4508500"/>
                  <a:ext cx="1655763" cy="1069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uk-UA" altLang="uk-UA" sz="1600" dirty="0">
                      <a:solidFill>
                        <a:srgbClr val="003399"/>
                      </a:solidFill>
                    </a:rPr>
                    <a:t>Має активну громадську</a:t>
                  </a:r>
                </a:p>
                <a:p>
                  <a:pPr algn="ctr"/>
                  <a:r>
                    <a:rPr lang="uk-UA" altLang="uk-UA" sz="1600" dirty="0">
                      <a:solidFill>
                        <a:srgbClr val="003399"/>
                      </a:solidFill>
                    </a:rPr>
                    <a:t>і професійну позицію</a:t>
                  </a:r>
                  <a:endParaRPr lang="en-US" altLang="uk-UA" sz="1600" dirty="0">
                    <a:solidFill>
                      <a:srgbClr val="003399"/>
                    </a:solidFill>
                  </a:endParaRPr>
                </a:p>
              </p:txBody>
            </p:sp>
          </p:grpSp>
          <p:grpSp>
            <p:nvGrpSpPr>
              <p:cNvPr id="4" name="Группа 3"/>
              <p:cNvGrpSpPr/>
              <p:nvPr/>
            </p:nvGrpSpPr>
            <p:grpSpPr>
              <a:xfrm>
                <a:off x="4859338" y="4076700"/>
                <a:ext cx="1728787" cy="1873250"/>
                <a:chOff x="4859338" y="4076700"/>
                <a:chExt cx="1728787" cy="1873250"/>
              </a:xfrm>
            </p:grpSpPr>
            <p:grpSp>
              <p:nvGrpSpPr>
                <p:cNvPr id="15370" name="Group 20"/>
                <p:cNvGrpSpPr>
                  <a:grpSpLocks/>
                </p:cNvGrpSpPr>
                <p:nvPr/>
              </p:nvGrpSpPr>
              <p:grpSpPr bwMode="auto">
                <a:xfrm>
                  <a:off x="4859338" y="4076700"/>
                  <a:ext cx="1728787" cy="1873250"/>
                  <a:chOff x="2016" y="1920"/>
                  <a:chExt cx="1680" cy="1680"/>
                </a:xfrm>
              </p:grpSpPr>
              <p:sp>
                <p:nvSpPr>
                  <p:cNvPr id="15383" name="Oval 21"/>
                  <p:cNvSpPr>
                    <a:spLocks noChangeArrowheads="1"/>
                  </p:cNvSpPr>
                  <p:nvPr/>
                </p:nvSpPr>
                <p:spPr bwMode="gray">
                  <a:xfrm>
                    <a:off x="2016" y="1920"/>
                    <a:ext cx="1680" cy="1680"/>
                  </a:xfrm>
                  <a:prstGeom prst="ellipse">
                    <a:avLst/>
                  </a:prstGeom>
                  <a:solidFill>
                    <a:srgbClr val="FF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sy="50000" kx="-2453608" rotWithShape="0">
                            <a:schemeClr val="bg2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endParaRPr lang="uk-UA" altLang="uk-UA"/>
                  </a:p>
                </p:txBody>
              </p:sp>
              <p:sp>
                <p:nvSpPr>
                  <p:cNvPr id="15384" name="Freeform 22"/>
                  <p:cNvSpPr>
                    <a:spLocks/>
                  </p:cNvSpPr>
                  <p:nvPr/>
                </p:nvSpPr>
                <p:spPr bwMode="gray">
                  <a:xfrm>
                    <a:off x="2208" y="1948"/>
                    <a:ext cx="1296" cy="634"/>
                  </a:xfrm>
                  <a:custGeom>
                    <a:avLst/>
                    <a:gdLst>
                      <a:gd name="T0" fmla="*/ 1014 w 1321"/>
                      <a:gd name="T1" fmla="*/ 89 h 712"/>
                      <a:gd name="T2" fmla="*/ 1027 w 1321"/>
                      <a:gd name="T3" fmla="*/ 98 h 712"/>
                      <a:gd name="T4" fmla="*/ 1030 w 1321"/>
                      <a:gd name="T5" fmla="*/ 106 h 712"/>
                      <a:gd name="T6" fmla="*/ 1025 w 1321"/>
                      <a:gd name="T7" fmla="*/ 114 h 712"/>
                      <a:gd name="T8" fmla="*/ 1012 w 1321"/>
                      <a:gd name="T9" fmla="*/ 120 h 712"/>
                      <a:gd name="T10" fmla="*/ 992 w 1321"/>
                      <a:gd name="T11" fmla="*/ 128 h 712"/>
                      <a:gd name="T12" fmla="*/ 966 w 1321"/>
                      <a:gd name="T13" fmla="*/ 134 h 712"/>
                      <a:gd name="T14" fmla="*/ 933 w 1321"/>
                      <a:gd name="T15" fmla="*/ 139 h 712"/>
                      <a:gd name="T16" fmla="*/ 895 w 1321"/>
                      <a:gd name="T17" fmla="*/ 144 h 712"/>
                      <a:gd name="T18" fmla="*/ 852 w 1321"/>
                      <a:gd name="T19" fmla="*/ 148 h 712"/>
                      <a:gd name="T20" fmla="*/ 804 w 1321"/>
                      <a:gd name="T21" fmla="*/ 151 h 712"/>
                      <a:gd name="T22" fmla="*/ 754 w 1321"/>
                      <a:gd name="T23" fmla="*/ 152 h 712"/>
                      <a:gd name="T24" fmla="*/ 699 w 1321"/>
                      <a:gd name="T25" fmla="*/ 156 h 712"/>
                      <a:gd name="T26" fmla="*/ 643 w 1321"/>
                      <a:gd name="T27" fmla="*/ 157 h 712"/>
                      <a:gd name="T28" fmla="*/ 621 w 1321"/>
                      <a:gd name="T29" fmla="*/ 158 h 712"/>
                      <a:gd name="T30" fmla="*/ 372 w 1321"/>
                      <a:gd name="T31" fmla="*/ 158 h 712"/>
                      <a:gd name="T32" fmla="*/ 368 w 1321"/>
                      <a:gd name="T33" fmla="*/ 158 h 712"/>
                      <a:gd name="T34" fmla="*/ 319 w 1321"/>
                      <a:gd name="T35" fmla="*/ 157 h 712"/>
                      <a:gd name="T36" fmla="*/ 272 w 1321"/>
                      <a:gd name="T37" fmla="*/ 156 h 712"/>
                      <a:gd name="T38" fmla="*/ 227 w 1321"/>
                      <a:gd name="T39" fmla="*/ 154 h 712"/>
                      <a:gd name="T40" fmla="*/ 183 w 1321"/>
                      <a:gd name="T41" fmla="*/ 151 h 712"/>
                      <a:gd name="T42" fmla="*/ 146 w 1321"/>
                      <a:gd name="T43" fmla="*/ 150 h 712"/>
                      <a:gd name="T44" fmla="*/ 112 w 1321"/>
                      <a:gd name="T45" fmla="*/ 146 h 712"/>
                      <a:gd name="T46" fmla="*/ 77 w 1321"/>
                      <a:gd name="T47" fmla="*/ 143 h 712"/>
                      <a:gd name="T48" fmla="*/ 54 w 1321"/>
                      <a:gd name="T49" fmla="*/ 140 h 712"/>
                      <a:gd name="T50" fmla="*/ 26 w 1321"/>
                      <a:gd name="T51" fmla="*/ 134 h 712"/>
                      <a:gd name="T52" fmla="*/ 18 w 1321"/>
                      <a:gd name="T53" fmla="*/ 129 h 712"/>
                      <a:gd name="T54" fmla="*/ 6 w 1321"/>
                      <a:gd name="T55" fmla="*/ 123 h 712"/>
                      <a:gd name="T56" fmla="*/ 0 w 1321"/>
                      <a:gd name="T57" fmla="*/ 116 h 712"/>
                      <a:gd name="T58" fmla="*/ 0 w 1321"/>
                      <a:gd name="T59" fmla="*/ 115 h 712"/>
                      <a:gd name="T60" fmla="*/ 4 w 1321"/>
                      <a:gd name="T61" fmla="*/ 106 h 712"/>
                      <a:gd name="T62" fmla="*/ 16 w 1321"/>
                      <a:gd name="T63" fmla="*/ 99 h 712"/>
                      <a:gd name="T64" fmla="*/ 38 w 1321"/>
                      <a:gd name="T65" fmla="*/ 82 h 712"/>
                      <a:gd name="T66" fmla="*/ 73 w 1321"/>
                      <a:gd name="T67" fmla="*/ 66 h 712"/>
                      <a:gd name="T68" fmla="*/ 116 w 1321"/>
                      <a:gd name="T69" fmla="*/ 53 h 712"/>
                      <a:gd name="T70" fmla="*/ 160 w 1321"/>
                      <a:gd name="T71" fmla="*/ 38 h 712"/>
                      <a:gd name="T72" fmla="*/ 211 w 1321"/>
                      <a:gd name="T73" fmla="*/ 27 h 712"/>
                      <a:gd name="T74" fmla="*/ 267 w 1321"/>
                      <a:gd name="T75" fmla="*/ 18 h 712"/>
                      <a:gd name="T76" fmla="*/ 324 w 1321"/>
                      <a:gd name="T77" fmla="*/ 10 h 712"/>
                      <a:gd name="T78" fmla="*/ 388 w 1321"/>
                      <a:gd name="T79" fmla="*/ 4 h 712"/>
                      <a:gd name="T80" fmla="*/ 453 w 1321"/>
                      <a:gd name="T81" fmla="*/ 4 h 712"/>
                      <a:gd name="T82" fmla="*/ 521 w 1321"/>
                      <a:gd name="T83" fmla="*/ 0 h 712"/>
                      <a:gd name="T84" fmla="*/ 521 w 1321"/>
                      <a:gd name="T85" fmla="*/ 0 h 712"/>
                      <a:gd name="T86" fmla="*/ 592 w 1321"/>
                      <a:gd name="T87" fmla="*/ 4 h 712"/>
                      <a:gd name="T88" fmla="*/ 661 w 1321"/>
                      <a:gd name="T89" fmla="*/ 4 h 712"/>
                      <a:gd name="T90" fmla="*/ 727 w 1321"/>
                      <a:gd name="T91" fmla="*/ 11 h 712"/>
                      <a:gd name="T92" fmla="*/ 789 w 1321"/>
                      <a:gd name="T93" fmla="*/ 20 h 712"/>
                      <a:gd name="T94" fmla="*/ 844 w 1321"/>
                      <a:gd name="T95" fmla="*/ 30 h 712"/>
                      <a:gd name="T96" fmla="*/ 896 w 1321"/>
                      <a:gd name="T97" fmla="*/ 43 h 712"/>
                      <a:gd name="T98" fmla="*/ 942 w 1321"/>
                      <a:gd name="T99" fmla="*/ 56 h 712"/>
                      <a:gd name="T100" fmla="*/ 982 w 1321"/>
                      <a:gd name="T101" fmla="*/ 72 h 712"/>
                      <a:gd name="T102" fmla="*/ 1014 w 1321"/>
                      <a:gd name="T103" fmla="*/ 89 h 712"/>
                      <a:gd name="T104" fmla="*/ 1014 w 1321"/>
                      <a:gd name="T105" fmla="*/ 89 h 71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1321" h="712">
                        <a:moveTo>
                          <a:pt x="1301" y="401"/>
                        </a:moveTo>
                        <a:lnTo>
                          <a:pt x="1317" y="442"/>
                        </a:lnTo>
                        <a:lnTo>
                          <a:pt x="1321" y="481"/>
                        </a:lnTo>
                        <a:lnTo>
                          <a:pt x="1315" y="516"/>
                        </a:lnTo>
                        <a:lnTo>
                          <a:pt x="1298" y="550"/>
                        </a:lnTo>
                        <a:lnTo>
                          <a:pt x="1272" y="579"/>
                        </a:lnTo>
                        <a:lnTo>
                          <a:pt x="1239" y="604"/>
                        </a:lnTo>
                        <a:lnTo>
                          <a:pt x="1196" y="628"/>
                        </a:lnTo>
                        <a:lnTo>
                          <a:pt x="1147" y="649"/>
                        </a:lnTo>
                        <a:lnTo>
                          <a:pt x="1092" y="667"/>
                        </a:lnTo>
                        <a:lnTo>
                          <a:pt x="1031" y="683"/>
                        </a:lnTo>
                        <a:lnTo>
                          <a:pt x="967" y="694"/>
                        </a:lnTo>
                        <a:lnTo>
                          <a:pt x="896" y="704"/>
                        </a:lnTo>
                        <a:lnTo>
                          <a:pt x="824" y="710"/>
                        </a:lnTo>
                        <a:lnTo>
                          <a:pt x="795" y="712"/>
                        </a:lnTo>
                        <a:lnTo>
                          <a:pt x="476" y="712"/>
                        </a:lnTo>
                        <a:lnTo>
                          <a:pt x="472" y="712"/>
                        </a:lnTo>
                        <a:lnTo>
                          <a:pt x="409" y="708"/>
                        </a:lnTo>
                        <a:lnTo>
                          <a:pt x="348" y="704"/>
                        </a:lnTo>
                        <a:lnTo>
                          <a:pt x="290" y="696"/>
                        </a:lnTo>
                        <a:lnTo>
                          <a:pt x="235" y="689"/>
                        </a:lnTo>
                        <a:lnTo>
                          <a:pt x="186" y="677"/>
                        </a:lnTo>
                        <a:lnTo>
                          <a:pt x="141" y="663"/>
                        </a:lnTo>
                        <a:lnTo>
                          <a:pt x="102" y="648"/>
                        </a:lnTo>
                        <a:lnTo>
                          <a:pt x="67" y="630"/>
                        </a:lnTo>
                        <a:lnTo>
                          <a:pt x="39" y="608"/>
                        </a:lnTo>
                        <a:lnTo>
                          <a:pt x="18" y="583"/>
                        </a:lnTo>
                        <a:lnTo>
                          <a:pt x="6" y="554"/>
                        </a:lnTo>
                        <a:lnTo>
                          <a:pt x="0" y="524"/>
                        </a:lnTo>
                        <a:lnTo>
                          <a:pt x="0" y="520"/>
                        </a:lnTo>
                        <a:lnTo>
                          <a:pt x="4" y="487"/>
                        </a:lnTo>
                        <a:lnTo>
                          <a:pt x="16" y="446"/>
                        </a:lnTo>
                        <a:lnTo>
                          <a:pt x="51" y="370"/>
                        </a:lnTo>
                        <a:lnTo>
                          <a:pt x="94" y="299"/>
                        </a:lnTo>
                        <a:lnTo>
                          <a:pt x="147" y="235"/>
                        </a:lnTo>
                        <a:lnTo>
                          <a:pt x="204" y="176"/>
                        </a:lnTo>
                        <a:lnTo>
                          <a:pt x="270" y="125"/>
                        </a:lnTo>
                        <a:lnTo>
                          <a:pt x="341" y="82"/>
                        </a:lnTo>
                        <a:lnTo>
                          <a:pt x="415" y="47"/>
                        </a:lnTo>
                        <a:lnTo>
                          <a:pt x="497" y="21"/>
                        </a:lnTo>
                        <a:lnTo>
                          <a:pt x="581" y="6"/>
                        </a:lnTo>
                        <a:lnTo>
                          <a:pt x="667" y="0"/>
                        </a:lnTo>
                        <a:lnTo>
                          <a:pt x="759" y="6"/>
                        </a:lnTo>
                        <a:lnTo>
                          <a:pt x="847" y="23"/>
                        </a:lnTo>
                        <a:lnTo>
                          <a:pt x="932" y="53"/>
                        </a:lnTo>
                        <a:lnTo>
                          <a:pt x="1010" y="90"/>
                        </a:lnTo>
                        <a:lnTo>
                          <a:pt x="1082" y="137"/>
                        </a:lnTo>
                        <a:lnTo>
                          <a:pt x="1149" y="194"/>
                        </a:lnTo>
                        <a:lnTo>
                          <a:pt x="1208" y="256"/>
                        </a:lnTo>
                        <a:lnTo>
                          <a:pt x="1258" y="325"/>
                        </a:lnTo>
                        <a:lnTo>
                          <a:pt x="1301" y="401"/>
                        </a:lnTo>
                        <a:close/>
                      </a:path>
                    </a:pathLst>
                  </a:custGeom>
                  <a:solidFill>
                    <a:srgbClr val="FF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uk-UA"/>
                  </a:p>
                </p:txBody>
              </p:sp>
            </p:grpSp>
            <p:sp>
              <p:nvSpPr>
                <p:cNvPr id="15371" name="Text Box 23"/>
                <p:cNvSpPr txBox="1">
                  <a:spLocks noChangeArrowheads="1"/>
                </p:cNvSpPr>
                <p:nvPr/>
              </p:nvSpPr>
              <p:spPr bwMode="gray">
                <a:xfrm>
                  <a:off x="4859338" y="4292600"/>
                  <a:ext cx="1657350" cy="13144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uk-UA" altLang="uk-UA" sz="1600" dirty="0">
                      <a:solidFill>
                        <a:srgbClr val="003399"/>
                      </a:solidFill>
                    </a:rPr>
                    <a:t>Усвідомлює необхідність</a:t>
                  </a:r>
                </a:p>
                <a:p>
                  <a:pPr algn="ctr"/>
                  <a:r>
                    <a:rPr lang="uk-UA" altLang="uk-UA" sz="1600" dirty="0">
                      <a:solidFill>
                        <a:srgbClr val="003399"/>
                      </a:solidFill>
                    </a:rPr>
                    <a:t>підготовки до життя і праці</a:t>
                  </a:r>
                </a:p>
                <a:p>
                  <a:pPr algn="ctr"/>
                  <a:r>
                    <a:rPr lang="uk-UA" altLang="uk-UA" sz="1600" dirty="0">
                      <a:solidFill>
                        <a:srgbClr val="003399"/>
                      </a:solidFill>
                    </a:rPr>
                    <a:t>в ХХІ ст.</a:t>
                  </a:r>
                  <a:endParaRPr lang="en-US" altLang="uk-UA" sz="1600" dirty="0">
                    <a:solidFill>
                      <a:srgbClr val="003399"/>
                    </a:solidFill>
                  </a:endParaRPr>
                </a:p>
              </p:txBody>
            </p:sp>
          </p:grpSp>
          <p:grpSp>
            <p:nvGrpSpPr>
              <p:cNvPr id="6" name="Группа 5"/>
              <p:cNvGrpSpPr/>
              <p:nvPr/>
            </p:nvGrpSpPr>
            <p:grpSpPr>
              <a:xfrm>
                <a:off x="250825" y="4159250"/>
                <a:ext cx="2243138" cy="2070100"/>
                <a:chOff x="250825" y="4159250"/>
                <a:chExt cx="2243138" cy="2070100"/>
              </a:xfrm>
            </p:grpSpPr>
            <p:grpSp>
              <p:nvGrpSpPr>
                <p:cNvPr id="15366" name="Group 6"/>
                <p:cNvGrpSpPr>
                  <a:grpSpLocks/>
                </p:cNvGrpSpPr>
                <p:nvPr/>
              </p:nvGrpSpPr>
              <p:grpSpPr bwMode="auto">
                <a:xfrm>
                  <a:off x="250825" y="4159250"/>
                  <a:ext cx="2243138" cy="2070100"/>
                  <a:chOff x="576" y="2476"/>
                  <a:chExt cx="995" cy="1304"/>
                </a:xfrm>
              </p:grpSpPr>
              <p:grpSp>
                <p:nvGrpSpPr>
                  <p:cNvPr id="15387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576" y="2476"/>
                    <a:ext cx="936" cy="954"/>
                    <a:chOff x="624" y="1584"/>
                    <a:chExt cx="1248" cy="1296"/>
                  </a:xfrm>
                </p:grpSpPr>
                <p:grpSp>
                  <p:nvGrpSpPr>
                    <p:cNvPr id="15389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1584"/>
                      <a:ext cx="1248" cy="1296"/>
                      <a:chOff x="2016" y="1920"/>
                      <a:chExt cx="1680" cy="1680"/>
                    </a:xfrm>
                  </p:grpSpPr>
                  <p:sp>
                    <p:nvSpPr>
                      <p:cNvPr id="15391" name="Oval 9"/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2016" y="1920"/>
                        <a:ext cx="1680" cy="1680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C1FFC1"/>
                          </a:gs>
                          <a:gs pos="50000">
                            <a:srgbClr val="99FF99"/>
                          </a:gs>
                          <a:gs pos="100000">
                            <a:srgbClr val="C1FFC1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algn="ctr"/>
                        <a:endParaRPr lang="uk-UA" altLang="uk-UA"/>
                      </a:p>
                    </p:txBody>
                  </p:sp>
                  <p:sp>
                    <p:nvSpPr>
                      <p:cNvPr id="15392" name="Freeform 10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2208" y="1948"/>
                        <a:ext cx="1296" cy="634"/>
                      </a:xfrm>
                      <a:custGeom>
                        <a:avLst/>
                        <a:gdLst>
                          <a:gd name="T0" fmla="*/ 1014 w 1321"/>
                          <a:gd name="T1" fmla="*/ 89 h 712"/>
                          <a:gd name="T2" fmla="*/ 1027 w 1321"/>
                          <a:gd name="T3" fmla="*/ 98 h 712"/>
                          <a:gd name="T4" fmla="*/ 1030 w 1321"/>
                          <a:gd name="T5" fmla="*/ 106 h 712"/>
                          <a:gd name="T6" fmla="*/ 1025 w 1321"/>
                          <a:gd name="T7" fmla="*/ 114 h 712"/>
                          <a:gd name="T8" fmla="*/ 1012 w 1321"/>
                          <a:gd name="T9" fmla="*/ 120 h 712"/>
                          <a:gd name="T10" fmla="*/ 992 w 1321"/>
                          <a:gd name="T11" fmla="*/ 128 h 712"/>
                          <a:gd name="T12" fmla="*/ 966 w 1321"/>
                          <a:gd name="T13" fmla="*/ 134 h 712"/>
                          <a:gd name="T14" fmla="*/ 933 w 1321"/>
                          <a:gd name="T15" fmla="*/ 139 h 712"/>
                          <a:gd name="T16" fmla="*/ 895 w 1321"/>
                          <a:gd name="T17" fmla="*/ 144 h 712"/>
                          <a:gd name="T18" fmla="*/ 852 w 1321"/>
                          <a:gd name="T19" fmla="*/ 148 h 712"/>
                          <a:gd name="T20" fmla="*/ 804 w 1321"/>
                          <a:gd name="T21" fmla="*/ 151 h 712"/>
                          <a:gd name="T22" fmla="*/ 754 w 1321"/>
                          <a:gd name="T23" fmla="*/ 152 h 712"/>
                          <a:gd name="T24" fmla="*/ 699 w 1321"/>
                          <a:gd name="T25" fmla="*/ 156 h 712"/>
                          <a:gd name="T26" fmla="*/ 643 w 1321"/>
                          <a:gd name="T27" fmla="*/ 157 h 712"/>
                          <a:gd name="T28" fmla="*/ 621 w 1321"/>
                          <a:gd name="T29" fmla="*/ 158 h 712"/>
                          <a:gd name="T30" fmla="*/ 372 w 1321"/>
                          <a:gd name="T31" fmla="*/ 158 h 712"/>
                          <a:gd name="T32" fmla="*/ 368 w 1321"/>
                          <a:gd name="T33" fmla="*/ 158 h 712"/>
                          <a:gd name="T34" fmla="*/ 319 w 1321"/>
                          <a:gd name="T35" fmla="*/ 157 h 712"/>
                          <a:gd name="T36" fmla="*/ 272 w 1321"/>
                          <a:gd name="T37" fmla="*/ 156 h 712"/>
                          <a:gd name="T38" fmla="*/ 227 w 1321"/>
                          <a:gd name="T39" fmla="*/ 154 h 712"/>
                          <a:gd name="T40" fmla="*/ 183 w 1321"/>
                          <a:gd name="T41" fmla="*/ 151 h 712"/>
                          <a:gd name="T42" fmla="*/ 146 w 1321"/>
                          <a:gd name="T43" fmla="*/ 150 h 712"/>
                          <a:gd name="T44" fmla="*/ 112 w 1321"/>
                          <a:gd name="T45" fmla="*/ 146 h 712"/>
                          <a:gd name="T46" fmla="*/ 77 w 1321"/>
                          <a:gd name="T47" fmla="*/ 143 h 712"/>
                          <a:gd name="T48" fmla="*/ 54 w 1321"/>
                          <a:gd name="T49" fmla="*/ 140 h 712"/>
                          <a:gd name="T50" fmla="*/ 26 w 1321"/>
                          <a:gd name="T51" fmla="*/ 134 h 712"/>
                          <a:gd name="T52" fmla="*/ 18 w 1321"/>
                          <a:gd name="T53" fmla="*/ 129 h 712"/>
                          <a:gd name="T54" fmla="*/ 6 w 1321"/>
                          <a:gd name="T55" fmla="*/ 123 h 712"/>
                          <a:gd name="T56" fmla="*/ 0 w 1321"/>
                          <a:gd name="T57" fmla="*/ 116 h 712"/>
                          <a:gd name="T58" fmla="*/ 0 w 1321"/>
                          <a:gd name="T59" fmla="*/ 115 h 712"/>
                          <a:gd name="T60" fmla="*/ 4 w 1321"/>
                          <a:gd name="T61" fmla="*/ 106 h 712"/>
                          <a:gd name="T62" fmla="*/ 16 w 1321"/>
                          <a:gd name="T63" fmla="*/ 99 h 712"/>
                          <a:gd name="T64" fmla="*/ 38 w 1321"/>
                          <a:gd name="T65" fmla="*/ 82 h 712"/>
                          <a:gd name="T66" fmla="*/ 73 w 1321"/>
                          <a:gd name="T67" fmla="*/ 66 h 712"/>
                          <a:gd name="T68" fmla="*/ 116 w 1321"/>
                          <a:gd name="T69" fmla="*/ 53 h 712"/>
                          <a:gd name="T70" fmla="*/ 160 w 1321"/>
                          <a:gd name="T71" fmla="*/ 38 h 712"/>
                          <a:gd name="T72" fmla="*/ 211 w 1321"/>
                          <a:gd name="T73" fmla="*/ 27 h 712"/>
                          <a:gd name="T74" fmla="*/ 267 w 1321"/>
                          <a:gd name="T75" fmla="*/ 18 h 712"/>
                          <a:gd name="T76" fmla="*/ 324 w 1321"/>
                          <a:gd name="T77" fmla="*/ 10 h 712"/>
                          <a:gd name="T78" fmla="*/ 388 w 1321"/>
                          <a:gd name="T79" fmla="*/ 4 h 712"/>
                          <a:gd name="T80" fmla="*/ 453 w 1321"/>
                          <a:gd name="T81" fmla="*/ 4 h 712"/>
                          <a:gd name="T82" fmla="*/ 521 w 1321"/>
                          <a:gd name="T83" fmla="*/ 0 h 712"/>
                          <a:gd name="T84" fmla="*/ 521 w 1321"/>
                          <a:gd name="T85" fmla="*/ 0 h 712"/>
                          <a:gd name="T86" fmla="*/ 592 w 1321"/>
                          <a:gd name="T87" fmla="*/ 4 h 712"/>
                          <a:gd name="T88" fmla="*/ 661 w 1321"/>
                          <a:gd name="T89" fmla="*/ 4 h 712"/>
                          <a:gd name="T90" fmla="*/ 727 w 1321"/>
                          <a:gd name="T91" fmla="*/ 11 h 712"/>
                          <a:gd name="T92" fmla="*/ 789 w 1321"/>
                          <a:gd name="T93" fmla="*/ 20 h 712"/>
                          <a:gd name="T94" fmla="*/ 844 w 1321"/>
                          <a:gd name="T95" fmla="*/ 30 h 712"/>
                          <a:gd name="T96" fmla="*/ 896 w 1321"/>
                          <a:gd name="T97" fmla="*/ 43 h 712"/>
                          <a:gd name="T98" fmla="*/ 942 w 1321"/>
                          <a:gd name="T99" fmla="*/ 56 h 712"/>
                          <a:gd name="T100" fmla="*/ 982 w 1321"/>
                          <a:gd name="T101" fmla="*/ 72 h 712"/>
                          <a:gd name="T102" fmla="*/ 1014 w 1321"/>
                          <a:gd name="T103" fmla="*/ 89 h 712"/>
                          <a:gd name="T104" fmla="*/ 1014 w 1321"/>
                          <a:gd name="T105" fmla="*/ 89 h 712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</a:gdLst>
                        <a:ahLst/>
                        <a:cxnLst>
                          <a:cxn ang="T106">
                            <a:pos x="T0" y="T1"/>
                          </a:cxn>
                          <a:cxn ang="T107">
                            <a:pos x="T2" y="T3"/>
                          </a:cxn>
                          <a:cxn ang="T108">
                            <a:pos x="T4" y="T5"/>
                          </a:cxn>
                          <a:cxn ang="T109">
                            <a:pos x="T6" y="T7"/>
                          </a:cxn>
                          <a:cxn ang="T110">
                            <a:pos x="T8" y="T9"/>
                          </a:cxn>
                          <a:cxn ang="T111">
                            <a:pos x="T10" y="T11"/>
                          </a:cxn>
                          <a:cxn ang="T112">
                            <a:pos x="T12" y="T13"/>
                          </a:cxn>
                          <a:cxn ang="T113">
                            <a:pos x="T14" y="T15"/>
                          </a:cxn>
                          <a:cxn ang="T114">
                            <a:pos x="T16" y="T17"/>
                          </a:cxn>
                          <a:cxn ang="T115">
                            <a:pos x="T18" y="T19"/>
                          </a:cxn>
                          <a:cxn ang="T116">
                            <a:pos x="T20" y="T21"/>
                          </a:cxn>
                          <a:cxn ang="T117">
                            <a:pos x="T22" y="T23"/>
                          </a:cxn>
                          <a:cxn ang="T118">
                            <a:pos x="T24" y="T25"/>
                          </a:cxn>
                          <a:cxn ang="T119">
                            <a:pos x="T26" y="T27"/>
                          </a:cxn>
                          <a:cxn ang="T120">
                            <a:pos x="T28" y="T29"/>
                          </a:cxn>
                          <a:cxn ang="T121">
                            <a:pos x="T30" y="T31"/>
                          </a:cxn>
                          <a:cxn ang="T122">
                            <a:pos x="T32" y="T33"/>
                          </a:cxn>
                          <a:cxn ang="T123">
                            <a:pos x="T34" y="T35"/>
                          </a:cxn>
                          <a:cxn ang="T124">
                            <a:pos x="T36" y="T37"/>
                          </a:cxn>
                          <a:cxn ang="T125">
                            <a:pos x="T38" y="T39"/>
                          </a:cxn>
                          <a:cxn ang="T126">
                            <a:pos x="T40" y="T41"/>
                          </a:cxn>
                          <a:cxn ang="T127">
                            <a:pos x="T42" y="T43"/>
                          </a:cxn>
                          <a:cxn ang="T128">
                            <a:pos x="T44" y="T45"/>
                          </a:cxn>
                          <a:cxn ang="T129">
                            <a:pos x="T46" y="T47"/>
                          </a:cxn>
                          <a:cxn ang="T130">
                            <a:pos x="T48" y="T49"/>
                          </a:cxn>
                          <a:cxn ang="T131">
                            <a:pos x="T50" y="T51"/>
                          </a:cxn>
                          <a:cxn ang="T132">
                            <a:pos x="T52" y="T53"/>
                          </a:cxn>
                          <a:cxn ang="T133">
                            <a:pos x="T54" y="T55"/>
                          </a:cxn>
                          <a:cxn ang="T134">
                            <a:pos x="T56" y="T57"/>
                          </a:cxn>
                          <a:cxn ang="T135">
                            <a:pos x="T58" y="T59"/>
                          </a:cxn>
                          <a:cxn ang="T136">
                            <a:pos x="T60" y="T61"/>
                          </a:cxn>
                          <a:cxn ang="T137">
                            <a:pos x="T62" y="T63"/>
                          </a:cxn>
                          <a:cxn ang="T138">
                            <a:pos x="T64" y="T65"/>
                          </a:cxn>
                          <a:cxn ang="T139">
                            <a:pos x="T66" y="T67"/>
                          </a:cxn>
                          <a:cxn ang="T140">
                            <a:pos x="T68" y="T69"/>
                          </a:cxn>
                          <a:cxn ang="T141">
                            <a:pos x="T70" y="T71"/>
                          </a:cxn>
                          <a:cxn ang="T142">
                            <a:pos x="T72" y="T73"/>
                          </a:cxn>
                          <a:cxn ang="T143">
                            <a:pos x="T74" y="T75"/>
                          </a:cxn>
                          <a:cxn ang="T144">
                            <a:pos x="T76" y="T77"/>
                          </a:cxn>
                          <a:cxn ang="T145">
                            <a:pos x="T78" y="T79"/>
                          </a:cxn>
                          <a:cxn ang="T146">
                            <a:pos x="T80" y="T81"/>
                          </a:cxn>
                          <a:cxn ang="T147">
                            <a:pos x="T82" y="T83"/>
                          </a:cxn>
                          <a:cxn ang="T148">
                            <a:pos x="T84" y="T85"/>
                          </a:cxn>
                          <a:cxn ang="T149">
                            <a:pos x="T86" y="T87"/>
                          </a:cxn>
                          <a:cxn ang="T150">
                            <a:pos x="T88" y="T89"/>
                          </a:cxn>
                          <a:cxn ang="T151">
                            <a:pos x="T90" y="T91"/>
                          </a:cxn>
                          <a:cxn ang="T152">
                            <a:pos x="T92" y="T93"/>
                          </a:cxn>
                          <a:cxn ang="T153">
                            <a:pos x="T94" y="T95"/>
                          </a:cxn>
                          <a:cxn ang="T154">
                            <a:pos x="T96" y="T97"/>
                          </a:cxn>
                          <a:cxn ang="T155">
                            <a:pos x="T98" y="T99"/>
                          </a:cxn>
                          <a:cxn ang="T156">
                            <a:pos x="T100" y="T101"/>
                          </a:cxn>
                          <a:cxn ang="T157">
                            <a:pos x="T102" y="T103"/>
                          </a:cxn>
                          <a:cxn ang="T158">
                            <a:pos x="T104" y="T105"/>
                          </a:cxn>
                        </a:cxnLst>
                        <a:rect l="0" t="0" r="r" b="b"/>
                        <a:pathLst>
                          <a:path w="1321" h="712">
                            <a:moveTo>
                              <a:pt x="1301" y="401"/>
                            </a:moveTo>
                            <a:lnTo>
                              <a:pt x="1317" y="442"/>
                            </a:lnTo>
                            <a:lnTo>
                              <a:pt x="1321" y="481"/>
                            </a:lnTo>
                            <a:lnTo>
                              <a:pt x="1315" y="516"/>
                            </a:lnTo>
                            <a:lnTo>
                              <a:pt x="1298" y="550"/>
                            </a:lnTo>
                            <a:lnTo>
                              <a:pt x="1272" y="579"/>
                            </a:lnTo>
                            <a:lnTo>
                              <a:pt x="1239" y="604"/>
                            </a:lnTo>
                            <a:lnTo>
                              <a:pt x="1196" y="628"/>
                            </a:lnTo>
                            <a:lnTo>
                              <a:pt x="1147" y="649"/>
                            </a:lnTo>
                            <a:lnTo>
                              <a:pt x="1092" y="667"/>
                            </a:lnTo>
                            <a:lnTo>
                              <a:pt x="1031" y="683"/>
                            </a:lnTo>
                            <a:lnTo>
                              <a:pt x="967" y="694"/>
                            </a:lnTo>
                            <a:lnTo>
                              <a:pt x="896" y="704"/>
                            </a:lnTo>
                            <a:lnTo>
                              <a:pt x="824" y="710"/>
                            </a:lnTo>
                            <a:lnTo>
                              <a:pt x="795" y="712"/>
                            </a:lnTo>
                            <a:lnTo>
                              <a:pt x="476" y="712"/>
                            </a:lnTo>
                            <a:lnTo>
                              <a:pt x="472" y="712"/>
                            </a:lnTo>
                            <a:lnTo>
                              <a:pt x="409" y="708"/>
                            </a:lnTo>
                            <a:lnTo>
                              <a:pt x="348" y="704"/>
                            </a:lnTo>
                            <a:lnTo>
                              <a:pt x="290" y="696"/>
                            </a:lnTo>
                            <a:lnTo>
                              <a:pt x="235" y="689"/>
                            </a:lnTo>
                            <a:lnTo>
                              <a:pt x="186" y="677"/>
                            </a:lnTo>
                            <a:lnTo>
                              <a:pt x="141" y="663"/>
                            </a:lnTo>
                            <a:lnTo>
                              <a:pt x="102" y="648"/>
                            </a:lnTo>
                            <a:lnTo>
                              <a:pt x="67" y="630"/>
                            </a:lnTo>
                            <a:lnTo>
                              <a:pt x="39" y="608"/>
                            </a:lnTo>
                            <a:lnTo>
                              <a:pt x="18" y="583"/>
                            </a:lnTo>
                            <a:lnTo>
                              <a:pt x="6" y="554"/>
                            </a:lnTo>
                            <a:lnTo>
                              <a:pt x="0" y="524"/>
                            </a:lnTo>
                            <a:lnTo>
                              <a:pt x="0" y="520"/>
                            </a:lnTo>
                            <a:lnTo>
                              <a:pt x="4" y="487"/>
                            </a:lnTo>
                            <a:lnTo>
                              <a:pt x="16" y="446"/>
                            </a:lnTo>
                            <a:lnTo>
                              <a:pt x="51" y="370"/>
                            </a:lnTo>
                            <a:lnTo>
                              <a:pt x="94" y="299"/>
                            </a:lnTo>
                            <a:lnTo>
                              <a:pt x="147" y="235"/>
                            </a:lnTo>
                            <a:lnTo>
                              <a:pt x="204" y="176"/>
                            </a:lnTo>
                            <a:lnTo>
                              <a:pt x="270" y="125"/>
                            </a:lnTo>
                            <a:lnTo>
                              <a:pt x="341" y="82"/>
                            </a:lnTo>
                            <a:lnTo>
                              <a:pt x="415" y="47"/>
                            </a:lnTo>
                            <a:lnTo>
                              <a:pt x="497" y="21"/>
                            </a:lnTo>
                            <a:lnTo>
                              <a:pt x="581" y="6"/>
                            </a:lnTo>
                            <a:lnTo>
                              <a:pt x="667" y="0"/>
                            </a:lnTo>
                            <a:lnTo>
                              <a:pt x="759" y="6"/>
                            </a:lnTo>
                            <a:lnTo>
                              <a:pt x="847" y="23"/>
                            </a:lnTo>
                            <a:lnTo>
                              <a:pt x="932" y="53"/>
                            </a:lnTo>
                            <a:lnTo>
                              <a:pt x="1010" y="90"/>
                            </a:lnTo>
                            <a:lnTo>
                              <a:pt x="1082" y="137"/>
                            </a:lnTo>
                            <a:lnTo>
                              <a:pt x="1149" y="194"/>
                            </a:lnTo>
                            <a:lnTo>
                              <a:pt x="1208" y="256"/>
                            </a:lnTo>
                            <a:lnTo>
                              <a:pt x="1258" y="325"/>
                            </a:lnTo>
                            <a:lnTo>
                              <a:pt x="1301" y="401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C1FFC1"/>
                          </a:gs>
                          <a:gs pos="50000">
                            <a:srgbClr val="99FF99"/>
                          </a:gs>
                          <a:gs pos="100000">
                            <a:srgbClr val="C1FFC1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BBF6EE"/>
                            </a:solidFill>
                            <a:prstDash val="solid"/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uk-UA"/>
                      </a:p>
                    </p:txBody>
                  </p:sp>
                </p:grpSp>
                <p:sp>
                  <p:nvSpPr>
                    <p:cNvPr id="107531" name="Text Box 11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1185" y="2244"/>
                      <a:ext cx="115" cy="34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99FF99">
                            <a:gamma/>
                            <a:tint val="61176"/>
                            <a:invGamma/>
                          </a:srgbClr>
                        </a:gs>
                        <a:gs pos="50000">
                          <a:srgbClr val="99FF99"/>
                        </a:gs>
                        <a:gs pos="100000">
                          <a:srgbClr val="99FF99">
                            <a:gamma/>
                            <a:tint val="61176"/>
                            <a:invGamma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defRPr/>
                      </a:pPr>
                      <a:endParaRPr lang="ru-RU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388" name="Oval 12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3504"/>
                    <a:ext cx="995" cy="276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1FFC1"/>
                      </a:gs>
                      <a:gs pos="50000">
                        <a:srgbClr val="99FF99"/>
                      </a:gs>
                      <a:gs pos="100000">
                        <a:srgbClr val="C1FFC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ru-RU" altLang="uk-UA" sz="1800" b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374" name="Rectangle 33"/>
                <p:cNvSpPr>
                  <a:spLocks noChangeArrowheads="1"/>
                </p:cNvSpPr>
                <p:nvPr/>
              </p:nvSpPr>
              <p:spPr bwMode="auto">
                <a:xfrm>
                  <a:off x="250825" y="4508500"/>
                  <a:ext cx="2089150" cy="5810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uk-UA" altLang="uk-UA" sz="1600">
                      <a:solidFill>
                        <a:srgbClr val="003399"/>
                      </a:solidFill>
                    </a:rPr>
                    <a:t>Працелюбна,</a:t>
                  </a:r>
                </a:p>
                <a:p>
                  <a:pPr algn="ctr"/>
                  <a:r>
                    <a:rPr lang="uk-UA" altLang="uk-UA" sz="1600">
                      <a:solidFill>
                        <a:srgbClr val="003399"/>
                      </a:solidFill>
                    </a:rPr>
                    <a:t>духовнозбагачена</a:t>
                  </a:r>
                  <a:endParaRPr lang="ru-RU" altLang="uk-UA" sz="1600">
                    <a:solidFill>
                      <a:srgbClr val="003399"/>
                    </a:solidFill>
                  </a:endParaRPr>
                </a:p>
              </p:txBody>
            </p:sp>
          </p:grpSp>
          <p:grpSp>
            <p:nvGrpSpPr>
              <p:cNvPr id="3" name="Группа 2"/>
              <p:cNvGrpSpPr/>
              <p:nvPr/>
            </p:nvGrpSpPr>
            <p:grpSpPr>
              <a:xfrm>
                <a:off x="6516688" y="4114800"/>
                <a:ext cx="2913062" cy="2114550"/>
                <a:chOff x="6516688" y="4114800"/>
                <a:chExt cx="2913062" cy="2114550"/>
              </a:xfrm>
            </p:grpSpPr>
            <p:grpSp>
              <p:nvGrpSpPr>
                <p:cNvPr id="15373" name="Group 25"/>
                <p:cNvGrpSpPr>
                  <a:grpSpLocks/>
                </p:cNvGrpSpPr>
                <p:nvPr/>
              </p:nvGrpSpPr>
              <p:grpSpPr bwMode="auto">
                <a:xfrm>
                  <a:off x="6781800" y="4114800"/>
                  <a:ext cx="2182813" cy="2114550"/>
                  <a:chOff x="4272" y="2448"/>
                  <a:chExt cx="995" cy="1332"/>
                </a:xfrm>
              </p:grpSpPr>
              <p:grpSp>
                <p:nvGrpSpPr>
                  <p:cNvPr id="15377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4272" y="2448"/>
                    <a:ext cx="960" cy="965"/>
                    <a:chOff x="2400" y="1488"/>
                    <a:chExt cx="1152" cy="1152"/>
                  </a:xfrm>
                </p:grpSpPr>
                <p:grpSp>
                  <p:nvGrpSpPr>
                    <p:cNvPr id="15379" name="Group 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0" y="1488"/>
                      <a:ext cx="1152" cy="1152"/>
                      <a:chOff x="2016" y="1920"/>
                      <a:chExt cx="1680" cy="1680"/>
                    </a:xfrm>
                  </p:grpSpPr>
                  <p:sp>
                    <p:nvSpPr>
                      <p:cNvPr id="15381" name="Oval 28"/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2016" y="1920"/>
                        <a:ext cx="1680" cy="1680"/>
                      </a:xfrm>
                      <a:prstGeom prst="ellipse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algn="ctr"/>
                        <a:endParaRPr lang="uk-UA" altLang="uk-UA"/>
                      </a:p>
                    </p:txBody>
                  </p:sp>
                  <p:sp>
                    <p:nvSpPr>
                      <p:cNvPr id="15382" name="Freeform 29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2208" y="1948"/>
                        <a:ext cx="1296" cy="634"/>
                      </a:xfrm>
                      <a:custGeom>
                        <a:avLst/>
                        <a:gdLst>
                          <a:gd name="T0" fmla="*/ 1014 w 1321"/>
                          <a:gd name="T1" fmla="*/ 89 h 712"/>
                          <a:gd name="T2" fmla="*/ 1027 w 1321"/>
                          <a:gd name="T3" fmla="*/ 98 h 712"/>
                          <a:gd name="T4" fmla="*/ 1030 w 1321"/>
                          <a:gd name="T5" fmla="*/ 106 h 712"/>
                          <a:gd name="T6" fmla="*/ 1025 w 1321"/>
                          <a:gd name="T7" fmla="*/ 114 h 712"/>
                          <a:gd name="T8" fmla="*/ 1012 w 1321"/>
                          <a:gd name="T9" fmla="*/ 120 h 712"/>
                          <a:gd name="T10" fmla="*/ 992 w 1321"/>
                          <a:gd name="T11" fmla="*/ 128 h 712"/>
                          <a:gd name="T12" fmla="*/ 966 w 1321"/>
                          <a:gd name="T13" fmla="*/ 134 h 712"/>
                          <a:gd name="T14" fmla="*/ 933 w 1321"/>
                          <a:gd name="T15" fmla="*/ 139 h 712"/>
                          <a:gd name="T16" fmla="*/ 895 w 1321"/>
                          <a:gd name="T17" fmla="*/ 144 h 712"/>
                          <a:gd name="T18" fmla="*/ 852 w 1321"/>
                          <a:gd name="T19" fmla="*/ 148 h 712"/>
                          <a:gd name="T20" fmla="*/ 804 w 1321"/>
                          <a:gd name="T21" fmla="*/ 151 h 712"/>
                          <a:gd name="T22" fmla="*/ 754 w 1321"/>
                          <a:gd name="T23" fmla="*/ 152 h 712"/>
                          <a:gd name="T24" fmla="*/ 699 w 1321"/>
                          <a:gd name="T25" fmla="*/ 156 h 712"/>
                          <a:gd name="T26" fmla="*/ 643 w 1321"/>
                          <a:gd name="T27" fmla="*/ 157 h 712"/>
                          <a:gd name="T28" fmla="*/ 621 w 1321"/>
                          <a:gd name="T29" fmla="*/ 158 h 712"/>
                          <a:gd name="T30" fmla="*/ 372 w 1321"/>
                          <a:gd name="T31" fmla="*/ 158 h 712"/>
                          <a:gd name="T32" fmla="*/ 368 w 1321"/>
                          <a:gd name="T33" fmla="*/ 158 h 712"/>
                          <a:gd name="T34" fmla="*/ 319 w 1321"/>
                          <a:gd name="T35" fmla="*/ 157 h 712"/>
                          <a:gd name="T36" fmla="*/ 272 w 1321"/>
                          <a:gd name="T37" fmla="*/ 156 h 712"/>
                          <a:gd name="T38" fmla="*/ 227 w 1321"/>
                          <a:gd name="T39" fmla="*/ 154 h 712"/>
                          <a:gd name="T40" fmla="*/ 183 w 1321"/>
                          <a:gd name="T41" fmla="*/ 151 h 712"/>
                          <a:gd name="T42" fmla="*/ 146 w 1321"/>
                          <a:gd name="T43" fmla="*/ 150 h 712"/>
                          <a:gd name="T44" fmla="*/ 112 w 1321"/>
                          <a:gd name="T45" fmla="*/ 146 h 712"/>
                          <a:gd name="T46" fmla="*/ 77 w 1321"/>
                          <a:gd name="T47" fmla="*/ 143 h 712"/>
                          <a:gd name="T48" fmla="*/ 54 w 1321"/>
                          <a:gd name="T49" fmla="*/ 140 h 712"/>
                          <a:gd name="T50" fmla="*/ 26 w 1321"/>
                          <a:gd name="T51" fmla="*/ 134 h 712"/>
                          <a:gd name="T52" fmla="*/ 18 w 1321"/>
                          <a:gd name="T53" fmla="*/ 129 h 712"/>
                          <a:gd name="T54" fmla="*/ 6 w 1321"/>
                          <a:gd name="T55" fmla="*/ 123 h 712"/>
                          <a:gd name="T56" fmla="*/ 0 w 1321"/>
                          <a:gd name="T57" fmla="*/ 116 h 712"/>
                          <a:gd name="T58" fmla="*/ 0 w 1321"/>
                          <a:gd name="T59" fmla="*/ 115 h 712"/>
                          <a:gd name="T60" fmla="*/ 4 w 1321"/>
                          <a:gd name="T61" fmla="*/ 106 h 712"/>
                          <a:gd name="T62" fmla="*/ 16 w 1321"/>
                          <a:gd name="T63" fmla="*/ 99 h 712"/>
                          <a:gd name="T64" fmla="*/ 38 w 1321"/>
                          <a:gd name="T65" fmla="*/ 82 h 712"/>
                          <a:gd name="T66" fmla="*/ 73 w 1321"/>
                          <a:gd name="T67" fmla="*/ 66 h 712"/>
                          <a:gd name="T68" fmla="*/ 116 w 1321"/>
                          <a:gd name="T69" fmla="*/ 53 h 712"/>
                          <a:gd name="T70" fmla="*/ 160 w 1321"/>
                          <a:gd name="T71" fmla="*/ 38 h 712"/>
                          <a:gd name="T72" fmla="*/ 211 w 1321"/>
                          <a:gd name="T73" fmla="*/ 27 h 712"/>
                          <a:gd name="T74" fmla="*/ 267 w 1321"/>
                          <a:gd name="T75" fmla="*/ 18 h 712"/>
                          <a:gd name="T76" fmla="*/ 324 w 1321"/>
                          <a:gd name="T77" fmla="*/ 10 h 712"/>
                          <a:gd name="T78" fmla="*/ 388 w 1321"/>
                          <a:gd name="T79" fmla="*/ 4 h 712"/>
                          <a:gd name="T80" fmla="*/ 453 w 1321"/>
                          <a:gd name="T81" fmla="*/ 4 h 712"/>
                          <a:gd name="T82" fmla="*/ 521 w 1321"/>
                          <a:gd name="T83" fmla="*/ 0 h 712"/>
                          <a:gd name="T84" fmla="*/ 521 w 1321"/>
                          <a:gd name="T85" fmla="*/ 0 h 712"/>
                          <a:gd name="T86" fmla="*/ 592 w 1321"/>
                          <a:gd name="T87" fmla="*/ 4 h 712"/>
                          <a:gd name="T88" fmla="*/ 661 w 1321"/>
                          <a:gd name="T89" fmla="*/ 4 h 712"/>
                          <a:gd name="T90" fmla="*/ 727 w 1321"/>
                          <a:gd name="T91" fmla="*/ 11 h 712"/>
                          <a:gd name="T92" fmla="*/ 789 w 1321"/>
                          <a:gd name="T93" fmla="*/ 20 h 712"/>
                          <a:gd name="T94" fmla="*/ 844 w 1321"/>
                          <a:gd name="T95" fmla="*/ 30 h 712"/>
                          <a:gd name="T96" fmla="*/ 896 w 1321"/>
                          <a:gd name="T97" fmla="*/ 43 h 712"/>
                          <a:gd name="T98" fmla="*/ 942 w 1321"/>
                          <a:gd name="T99" fmla="*/ 56 h 712"/>
                          <a:gd name="T100" fmla="*/ 982 w 1321"/>
                          <a:gd name="T101" fmla="*/ 72 h 712"/>
                          <a:gd name="T102" fmla="*/ 1014 w 1321"/>
                          <a:gd name="T103" fmla="*/ 89 h 712"/>
                          <a:gd name="T104" fmla="*/ 1014 w 1321"/>
                          <a:gd name="T105" fmla="*/ 89 h 712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</a:gdLst>
                        <a:ahLst/>
                        <a:cxnLst>
                          <a:cxn ang="T106">
                            <a:pos x="T0" y="T1"/>
                          </a:cxn>
                          <a:cxn ang="T107">
                            <a:pos x="T2" y="T3"/>
                          </a:cxn>
                          <a:cxn ang="T108">
                            <a:pos x="T4" y="T5"/>
                          </a:cxn>
                          <a:cxn ang="T109">
                            <a:pos x="T6" y="T7"/>
                          </a:cxn>
                          <a:cxn ang="T110">
                            <a:pos x="T8" y="T9"/>
                          </a:cxn>
                          <a:cxn ang="T111">
                            <a:pos x="T10" y="T11"/>
                          </a:cxn>
                          <a:cxn ang="T112">
                            <a:pos x="T12" y="T13"/>
                          </a:cxn>
                          <a:cxn ang="T113">
                            <a:pos x="T14" y="T15"/>
                          </a:cxn>
                          <a:cxn ang="T114">
                            <a:pos x="T16" y="T17"/>
                          </a:cxn>
                          <a:cxn ang="T115">
                            <a:pos x="T18" y="T19"/>
                          </a:cxn>
                          <a:cxn ang="T116">
                            <a:pos x="T20" y="T21"/>
                          </a:cxn>
                          <a:cxn ang="T117">
                            <a:pos x="T22" y="T23"/>
                          </a:cxn>
                          <a:cxn ang="T118">
                            <a:pos x="T24" y="T25"/>
                          </a:cxn>
                          <a:cxn ang="T119">
                            <a:pos x="T26" y="T27"/>
                          </a:cxn>
                          <a:cxn ang="T120">
                            <a:pos x="T28" y="T29"/>
                          </a:cxn>
                          <a:cxn ang="T121">
                            <a:pos x="T30" y="T31"/>
                          </a:cxn>
                          <a:cxn ang="T122">
                            <a:pos x="T32" y="T33"/>
                          </a:cxn>
                          <a:cxn ang="T123">
                            <a:pos x="T34" y="T35"/>
                          </a:cxn>
                          <a:cxn ang="T124">
                            <a:pos x="T36" y="T37"/>
                          </a:cxn>
                          <a:cxn ang="T125">
                            <a:pos x="T38" y="T39"/>
                          </a:cxn>
                          <a:cxn ang="T126">
                            <a:pos x="T40" y="T41"/>
                          </a:cxn>
                          <a:cxn ang="T127">
                            <a:pos x="T42" y="T43"/>
                          </a:cxn>
                          <a:cxn ang="T128">
                            <a:pos x="T44" y="T45"/>
                          </a:cxn>
                          <a:cxn ang="T129">
                            <a:pos x="T46" y="T47"/>
                          </a:cxn>
                          <a:cxn ang="T130">
                            <a:pos x="T48" y="T49"/>
                          </a:cxn>
                          <a:cxn ang="T131">
                            <a:pos x="T50" y="T51"/>
                          </a:cxn>
                          <a:cxn ang="T132">
                            <a:pos x="T52" y="T53"/>
                          </a:cxn>
                          <a:cxn ang="T133">
                            <a:pos x="T54" y="T55"/>
                          </a:cxn>
                          <a:cxn ang="T134">
                            <a:pos x="T56" y="T57"/>
                          </a:cxn>
                          <a:cxn ang="T135">
                            <a:pos x="T58" y="T59"/>
                          </a:cxn>
                          <a:cxn ang="T136">
                            <a:pos x="T60" y="T61"/>
                          </a:cxn>
                          <a:cxn ang="T137">
                            <a:pos x="T62" y="T63"/>
                          </a:cxn>
                          <a:cxn ang="T138">
                            <a:pos x="T64" y="T65"/>
                          </a:cxn>
                          <a:cxn ang="T139">
                            <a:pos x="T66" y="T67"/>
                          </a:cxn>
                          <a:cxn ang="T140">
                            <a:pos x="T68" y="T69"/>
                          </a:cxn>
                          <a:cxn ang="T141">
                            <a:pos x="T70" y="T71"/>
                          </a:cxn>
                          <a:cxn ang="T142">
                            <a:pos x="T72" y="T73"/>
                          </a:cxn>
                          <a:cxn ang="T143">
                            <a:pos x="T74" y="T75"/>
                          </a:cxn>
                          <a:cxn ang="T144">
                            <a:pos x="T76" y="T77"/>
                          </a:cxn>
                          <a:cxn ang="T145">
                            <a:pos x="T78" y="T79"/>
                          </a:cxn>
                          <a:cxn ang="T146">
                            <a:pos x="T80" y="T81"/>
                          </a:cxn>
                          <a:cxn ang="T147">
                            <a:pos x="T82" y="T83"/>
                          </a:cxn>
                          <a:cxn ang="T148">
                            <a:pos x="T84" y="T85"/>
                          </a:cxn>
                          <a:cxn ang="T149">
                            <a:pos x="T86" y="T87"/>
                          </a:cxn>
                          <a:cxn ang="T150">
                            <a:pos x="T88" y="T89"/>
                          </a:cxn>
                          <a:cxn ang="T151">
                            <a:pos x="T90" y="T91"/>
                          </a:cxn>
                          <a:cxn ang="T152">
                            <a:pos x="T92" y="T93"/>
                          </a:cxn>
                          <a:cxn ang="T153">
                            <a:pos x="T94" y="T95"/>
                          </a:cxn>
                          <a:cxn ang="T154">
                            <a:pos x="T96" y="T97"/>
                          </a:cxn>
                          <a:cxn ang="T155">
                            <a:pos x="T98" y="T99"/>
                          </a:cxn>
                          <a:cxn ang="T156">
                            <a:pos x="T100" y="T101"/>
                          </a:cxn>
                          <a:cxn ang="T157">
                            <a:pos x="T102" y="T103"/>
                          </a:cxn>
                          <a:cxn ang="T158">
                            <a:pos x="T104" y="T105"/>
                          </a:cxn>
                        </a:cxnLst>
                        <a:rect l="0" t="0" r="r" b="b"/>
                        <a:pathLst>
                          <a:path w="1321" h="712">
                            <a:moveTo>
                              <a:pt x="1301" y="401"/>
                            </a:moveTo>
                            <a:lnTo>
                              <a:pt x="1317" y="442"/>
                            </a:lnTo>
                            <a:lnTo>
                              <a:pt x="1321" y="481"/>
                            </a:lnTo>
                            <a:lnTo>
                              <a:pt x="1315" y="516"/>
                            </a:lnTo>
                            <a:lnTo>
                              <a:pt x="1298" y="550"/>
                            </a:lnTo>
                            <a:lnTo>
                              <a:pt x="1272" y="579"/>
                            </a:lnTo>
                            <a:lnTo>
                              <a:pt x="1239" y="604"/>
                            </a:lnTo>
                            <a:lnTo>
                              <a:pt x="1196" y="628"/>
                            </a:lnTo>
                            <a:lnTo>
                              <a:pt x="1147" y="649"/>
                            </a:lnTo>
                            <a:lnTo>
                              <a:pt x="1092" y="667"/>
                            </a:lnTo>
                            <a:lnTo>
                              <a:pt x="1031" y="683"/>
                            </a:lnTo>
                            <a:lnTo>
                              <a:pt x="967" y="694"/>
                            </a:lnTo>
                            <a:lnTo>
                              <a:pt x="896" y="704"/>
                            </a:lnTo>
                            <a:lnTo>
                              <a:pt x="824" y="710"/>
                            </a:lnTo>
                            <a:lnTo>
                              <a:pt x="795" y="712"/>
                            </a:lnTo>
                            <a:lnTo>
                              <a:pt x="476" y="712"/>
                            </a:lnTo>
                            <a:lnTo>
                              <a:pt x="472" y="712"/>
                            </a:lnTo>
                            <a:lnTo>
                              <a:pt x="409" y="708"/>
                            </a:lnTo>
                            <a:lnTo>
                              <a:pt x="348" y="704"/>
                            </a:lnTo>
                            <a:lnTo>
                              <a:pt x="290" y="696"/>
                            </a:lnTo>
                            <a:lnTo>
                              <a:pt x="235" y="689"/>
                            </a:lnTo>
                            <a:lnTo>
                              <a:pt x="186" y="677"/>
                            </a:lnTo>
                            <a:lnTo>
                              <a:pt x="141" y="663"/>
                            </a:lnTo>
                            <a:lnTo>
                              <a:pt x="102" y="648"/>
                            </a:lnTo>
                            <a:lnTo>
                              <a:pt x="67" y="630"/>
                            </a:lnTo>
                            <a:lnTo>
                              <a:pt x="39" y="608"/>
                            </a:lnTo>
                            <a:lnTo>
                              <a:pt x="18" y="583"/>
                            </a:lnTo>
                            <a:lnTo>
                              <a:pt x="6" y="554"/>
                            </a:lnTo>
                            <a:lnTo>
                              <a:pt x="0" y="524"/>
                            </a:lnTo>
                            <a:lnTo>
                              <a:pt x="0" y="520"/>
                            </a:lnTo>
                            <a:lnTo>
                              <a:pt x="4" y="487"/>
                            </a:lnTo>
                            <a:lnTo>
                              <a:pt x="16" y="446"/>
                            </a:lnTo>
                            <a:lnTo>
                              <a:pt x="51" y="370"/>
                            </a:lnTo>
                            <a:lnTo>
                              <a:pt x="94" y="299"/>
                            </a:lnTo>
                            <a:lnTo>
                              <a:pt x="147" y="235"/>
                            </a:lnTo>
                            <a:lnTo>
                              <a:pt x="204" y="176"/>
                            </a:lnTo>
                            <a:lnTo>
                              <a:pt x="270" y="125"/>
                            </a:lnTo>
                            <a:lnTo>
                              <a:pt x="341" y="82"/>
                            </a:lnTo>
                            <a:lnTo>
                              <a:pt x="415" y="47"/>
                            </a:lnTo>
                            <a:lnTo>
                              <a:pt x="497" y="21"/>
                            </a:lnTo>
                            <a:lnTo>
                              <a:pt x="581" y="6"/>
                            </a:lnTo>
                            <a:lnTo>
                              <a:pt x="667" y="0"/>
                            </a:lnTo>
                            <a:lnTo>
                              <a:pt x="759" y="6"/>
                            </a:lnTo>
                            <a:lnTo>
                              <a:pt x="847" y="23"/>
                            </a:lnTo>
                            <a:lnTo>
                              <a:pt x="932" y="53"/>
                            </a:lnTo>
                            <a:lnTo>
                              <a:pt x="1010" y="90"/>
                            </a:lnTo>
                            <a:lnTo>
                              <a:pt x="1082" y="137"/>
                            </a:lnTo>
                            <a:lnTo>
                              <a:pt x="1149" y="194"/>
                            </a:lnTo>
                            <a:lnTo>
                              <a:pt x="1208" y="256"/>
                            </a:lnTo>
                            <a:lnTo>
                              <a:pt x="1258" y="325"/>
                            </a:lnTo>
                            <a:lnTo>
                              <a:pt x="1301" y="401"/>
                            </a:lnTo>
                            <a:close/>
                          </a:path>
                        </a:pathLst>
                      </a:cu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BBF6EE"/>
                            </a:solidFill>
                            <a:prstDash val="solid"/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uk-UA"/>
                      </a:p>
                    </p:txBody>
                  </p:sp>
                </p:grpSp>
                <p:sp>
                  <p:nvSpPr>
                    <p:cNvPr id="107550" name="Text Box 30"/>
                    <p:cNvSpPr txBox="1">
                      <a:spLocks noChangeArrowheads="1"/>
                    </p:cNvSpPr>
                    <p:nvPr/>
                  </p:nvSpPr>
                  <p:spPr bwMode="gray">
                    <a:xfrm>
                      <a:off x="2911" y="2025"/>
                      <a:ext cx="101" cy="297"/>
                    </a:xfrm>
                    <a:prstGeom prst="rect">
                      <a:avLst/>
                    </a:prstGeom>
                    <a:solidFill>
                      <a:srgbClr val="FFFFCC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defRPr/>
                      </a:pPr>
                      <a:endParaRPr lang="ru-RU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378" name="Oval 31"/>
                  <p:cNvSpPr>
                    <a:spLocks noChangeArrowheads="1"/>
                  </p:cNvSpPr>
                  <p:nvPr/>
                </p:nvSpPr>
                <p:spPr bwMode="gray">
                  <a:xfrm>
                    <a:off x="4272" y="3504"/>
                    <a:ext cx="995" cy="276"/>
                  </a:xfrm>
                  <a:prstGeom prst="ellipse">
                    <a:avLst/>
                  </a:prstGeom>
                  <a:solidFill>
                    <a:srgbClr val="FFFFCC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ru-RU" altLang="uk-UA" sz="1800" b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5375" name="Rectangle 34"/>
                <p:cNvSpPr>
                  <a:spLocks noChangeArrowheads="1"/>
                </p:cNvSpPr>
                <p:nvPr/>
              </p:nvSpPr>
              <p:spPr bwMode="auto">
                <a:xfrm>
                  <a:off x="6516688" y="4365625"/>
                  <a:ext cx="2913062" cy="1069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uk-UA" altLang="uk-UA" sz="1600" dirty="0">
                      <a:solidFill>
                        <a:srgbClr val="FF0000"/>
                      </a:solidFill>
                    </a:rPr>
                    <a:t>Готовий до </a:t>
                  </a:r>
                </a:p>
                <a:p>
                  <a:pPr algn="ctr"/>
                  <a:r>
                    <a:rPr lang="uk-UA" altLang="uk-UA" sz="1600" dirty="0">
                      <a:solidFill>
                        <a:srgbClr val="FF0000"/>
                      </a:solidFill>
                    </a:rPr>
                    <a:t>саморегуляції</a:t>
                  </a:r>
                </a:p>
                <a:p>
                  <a:pPr algn="ctr"/>
                  <a:r>
                    <a:rPr lang="uk-UA" altLang="uk-UA" sz="1600" dirty="0">
                      <a:solidFill>
                        <a:srgbClr val="FF0000"/>
                      </a:solidFill>
                    </a:rPr>
                    <a:t>самовиховання і </a:t>
                  </a:r>
                </a:p>
                <a:p>
                  <a:pPr algn="ctr"/>
                  <a:r>
                    <a:rPr lang="uk-UA" altLang="uk-UA" sz="1600" dirty="0">
                      <a:solidFill>
                        <a:srgbClr val="FF0000"/>
                      </a:solidFill>
                    </a:rPr>
                    <a:t>саморозвитку</a:t>
                  </a:r>
                  <a:endParaRPr lang="ru-RU" altLang="uk-UA" sz="16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pic>
        <p:nvPicPr>
          <p:cNvPr id="15376" name="Picture 33" descr="C:\Users\Илона\Desktop\9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908175"/>
            <a:ext cx="1762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075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Script" pitchFamily="34" charset="0"/>
              </a:rPr>
              <a:t>Працюю, впроваджуючи:</a:t>
            </a: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gray">
          <a:xfrm>
            <a:off x="5073650" y="1219200"/>
            <a:ext cx="1466850" cy="1155700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uk-UA">
              <a:latin typeface="Arial" charset="0"/>
            </a:endParaRP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 flipH="1">
            <a:off x="5334000" y="2590800"/>
            <a:ext cx="73025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flipH="1">
            <a:off x="3743325" y="2581275"/>
            <a:ext cx="71438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grpSp>
        <p:nvGrpSpPr>
          <p:cNvPr id="4" name="Группа 3"/>
          <p:cNvGrpSpPr/>
          <p:nvPr/>
        </p:nvGrpSpPr>
        <p:grpSpPr>
          <a:xfrm>
            <a:off x="6004810" y="1935163"/>
            <a:ext cx="2295525" cy="2312257"/>
            <a:chOff x="6196013" y="1900968"/>
            <a:chExt cx="2295525" cy="2312257"/>
          </a:xfrm>
        </p:grpSpPr>
        <p:sp>
          <p:nvSpPr>
            <p:cNvPr id="16392" name="AutoShape 8"/>
            <p:cNvSpPr>
              <a:spLocks noChangeArrowheads="1"/>
            </p:cNvSpPr>
            <p:nvPr/>
          </p:nvSpPr>
          <p:spPr bwMode="auto">
            <a:xfrm>
              <a:off x="6196013" y="2160588"/>
              <a:ext cx="2295525" cy="2052637"/>
            </a:xfrm>
            <a:prstGeom prst="roundRect">
              <a:avLst>
                <a:gd name="adj" fmla="val 4690"/>
              </a:avLst>
            </a:prstGeom>
            <a:solidFill>
              <a:srgbClr val="FFCC66"/>
            </a:solidFill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uk-UA" b="0" dirty="0">
                  <a:solidFill>
                    <a:srgbClr val="00B0F0"/>
                  </a:solidFill>
                </a:rPr>
                <a:t>Урок-пошук</a:t>
              </a:r>
            </a:p>
            <a:p>
              <a:pPr algn="ctr"/>
              <a:r>
                <a:rPr lang="uk-UA" altLang="uk-UA" b="0" dirty="0">
                  <a:solidFill>
                    <a:srgbClr val="00B0F0"/>
                  </a:solidFill>
                </a:rPr>
                <a:t>Урок-презентація</a:t>
              </a:r>
            </a:p>
            <a:p>
              <a:pPr algn="ctr"/>
              <a:r>
                <a:rPr lang="uk-UA" altLang="uk-UA" b="0" dirty="0">
                  <a:solidFill>
                    <a:srgbClr val="00B0F0"/>
                  </a:solidFill>
                </a:rPr>
                <a:t>Урок-</a:t>
              </a:r>
              <a:r>
                <a:rPr lang="uk-UA" altLang="uk-UA" b="0" dirty="0" err="1">
                  <a:solidFill>
                    <a:srgbClr val="00B0F0"/>
                  </a:solidFill>
                </a:rPr>
                <a:t>інтерв</a:t>
              </a:r>
              <a:r>
                <a:rPr lang="en-US" altLang="uk-UA" b="0" dirty="0">
                  <a:solidFill>
                    <a:srgbClr val="00B0F0"/>
                  </a:solidFill>
                </a:rPr>
                <a:t>’</a:t>
              </a:r>
              <a:r>
                <a:rPr lang="uk-UA" altLang="uk-UA" b="0" dirty="0">
                  <a:solidFill>
                    <a:srgbClr val="00B0F0"/>
                  </a:solidFill>
                </a:rPr>
                <a:t>ю</a:t>
              </a:r>
            </a:p>
            <a:p>
              <a:pPr algn="ctr"/>
              <a:r>
                <a:rPr lang="uk-UA" altLang="uk-UA" b="0" dirty="0">
                  <a:solidFill>
                    <a:srgbClr val="00B0F0"/>
                  </a:solidFill>
                </a:rPr>
                <a:t>Урок-інсценізація</a:t>
              </a:r>
            </a:p>
            <a:p>
              <a:pPr algn="ctr"/>
              <a:r>
                <a:rPr lang="uk-UA" altLang="uk-UA" b="0" dirty="0">
                  <a:solidFill>
                    <a:srgbClr val="00B0F0"/>
                  </a:solidFill>
                </a:rPr>
                <a:t>Урок з елементами </a:t>
              </a:r>
            </a:p>
            <a:p>
              <a:pPr algn="ctr"/>
              <a:r>
                <a:rPr lang="uk-UA" altLang="uk-UA" b="0" dirty="0">
                  <a:solidFill>
                    <a:srgbClr val="00B0F0"/>
                  </a:solidFill>
                </a:rPr>
                <a:t>тренінгу</a:t>
              </a:r>
            </a:p>
          </p:txBody>
        </p:sp>
        <p:sp>
          <p:nvSpPr>
            <p:cNvPr id="90121" name="AutoShape 9"/>
            <p:cNvSpPr>
              <a:spLocks noChangeArrowheads="1"/>
            </p:cNvSpPr>
            <p:nvPr/>
          </p:nvSpPr>
          <p:spPr bwMode="gray">
            <a:xfrm>
              <a:off x="6444366" y="1900968"/>
              <a:ext cx="1863725" cy="28733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uk-UA">
                <a:latin typeface="Arial" charset="0"/>
              </a:endParaRPr>
            </a:p>
          </p:txBody>
        </p:sp>
      </p:grpSp>
      <p:sp>
        <p:nvSpPr>
          <p:cNvPr id="16394" name="AutoShape 10"/>
          <p:cNvSpPr>
            <a:spLocks noChangeArrowheads="1"/>
          </p:cNvSpPr>
          <p:nvPr/>
        </p:nvSpPr>
        <p:spPr bwMode="auto">
          <a:xfrm flipH="1">
            <a:off x="7835900" y="2079625"/>
            <a:ext cx="71438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 flipH="1">
            <a:off x="6253163" y="2079625"/>
            <a:ext cx="71437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90124" name="Freeform 12"/>
          <p:cNvSpPr>
            <a:spLocks/>
          </p:cNvSpPr>
          <p:nvPr/>
        </p:nvSpPr>
        <p:spPr bwMode="gray">
          <a:xfrm>
            <a:off x="2492375" y="1720850"/>
            <a:ext cx="1466850" cy="115728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endParaRPr lang="uk-UA">
              <a:latin typeface="Arial" charset="0"/>
            </a:endParaRPr>
          </a:p>
        </p:txBody>
      </p:sp>
      <p:sp>
        <p:nvSpPr>
          <p:cNvPr id="16399" name="AutoShape 18"/>
          <p:cNvSpPr>
            <a:spLocks noChangeArrowheads="1"/>
          </p:cNvSpPr>
          <p:nvPr/>
        </p:nvSpPr>
        <p:spPr bwMode="auto">
          <a:xfrm flipH="1">
            <a:off x="2878138" y="2878138"/>
            <a:ext cx="69850" cy="14446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400" name="AutoShape 19"/>
          <p:cNvSpPr>
            <a:spLocks noChangeArrowheads="1"/>
          </p:cNvSpPr>
          <p:nvPr/>
        </p:nvSpPr>
        <p:spPr bwMode="auto">
          <a:xfrm flipH="1">
            <a:off x="1349375" y="2878138"/>
            <a:ext cx="71438" cy="14446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401" name="Text Box 20"/>
          <p:cNvSpPr txBox="1">
            <a:spLocks noChangeArrowheads="1"/>
          </p:cNvSpPr>
          <p:nvPr/>
        </p:nvSpPr>
        <p:spPr bwMode="gray">
          <a:xfrm>
            <a:off x="2052638" y="27813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uk-UA" sz="1400" b="0"/>
          </a:p>
        </p:txBody>
      </p:sp>
      <p:grpSp>
        <p:nvGrpSpPr>
          <p:cNvPr id="2" name="Группа 1"/>
          <p:cNvGrpSpPr/>
          <p:nvPr/>
        </p:nvGrpSpPr>
        <p:grpSpPr>
          <a:xfrm>
            <a:off x="1042988" y="2652713"/>
            <a:ext cx="2217737" cy="2589212"/>
            <a:chOff x="1042988" y="2652713"/>
            <a:chExt cx="2217737" cy="2589212"/>
          </a:xfrm>
        </p:grpSpPr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1042988" y="2949575"/>
              <a:ext cx="2217737" cy="2279650"/>
            </a:xfrm>
            <a:prstGeom prst="roundRect">
              <a:avLst>
                <a:gd name="adj" fmla="val 4690"/>
              </a:avLst>
            </a:prstGeom>
            <a:solidFill>
              <a:srgbClr val="CCFFFF"/>
            </a:solidFill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uk-UA" altLang="uk-UA"/>
            </a:p>
          </p:txBody>
        </p:sp>
        <p:sp>
          <p:nvSpPr>
            <p:cNvPr id="90129" name="AutoShape 17"/>
            <p:cNvSpPr>
              <a:spLocks noChangeArrowheads="1"/>
            </p:cNvSpPr>
            <p:nvPr/>
          </p:nvSpPr>
          <p:spPr bwMode="gray">
            <a:xfrm>
              <a:off x="1209675" y="2652713"/>
              <a:ext cx="1801813" cy="28733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90133" name="Text Box 21"/>
            <p:cNvSpPr txBox="1">
              <a:spLocks noChangeArrowheads="1"/>
            </p:cNvSpPr>
            <p:nvPr/>
          </p:nvSpPr>
          <p:spPr bwMode="auto">
            <a:xfrm>
              <a:off x="1116013" y="3209925"/>
              <a:ext cx="2087562" cy="20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8274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82745"/>
                          <a:invGamma/>
                        </a:schemeClr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800" dirty="0">
                  <a:solidFill>
                    <a:srgbClr val="FF0000"/>
                  </a:solidFill>
                  <a:latin typeface="Bodoni MT Black" pitchFamily="18" charset="0"/>
                </a:rPr>
                <a:t>Роботу в парах</a:t>
              </a:r>
            </a:p>
            <a:p>
              <a:pPr>
                <a:defRPr/>
              </a:pPr>
              <a:r>
                <a:rPr lang="uk-UA" sz="1800" dirty="0">
                  <a:solidFill>
                    <a:srgbClr val="FF0000"/>
                  </a:solidFill>
                  <a:latin typeface="Bodoni MT Black" pitchFamily="18" charset="0"/>
                </a:rPr>
                <a:t>Роботу в малих групах</a:t>
              </a:r>
            </a:p>
            <a:p>
              <a:pPr>
                <a:defRPr/>
              </a:pPr>
              <a:r>
                <a:rPr lang="uk-UA" sz="1800" dirty="0">
                  <a:solidFill>
                    <a:srgbClr val="FF0000"/>
                  </a:solidFill>
                  <a:latin typeface="Bodoni MT Black" pitchFamily="18" charset="0"/>
                </a:rPr>
                <a:t>Рольові ігри</a:t>
              </a:r>
            </a:p>
            <a:p>
              <a:pPr>
                <a:defRPr/>
              </a:pPr>
              <a:r>
                <a:rPr lang="uk-UA" sz="1800" dirty="0">
                  <a:solidFill>
                    <a:srgbClr val="FF0000"/>
                  </a:solidFill>
                  <a:latin typeface="Bodoni MT Black" pitchFamily="18" charset="0"/>
                </a:rPr>
                <a:t>Круглі столи</a:t>
              </a:r>
            </a:p>
            <a:p>
              <a:pPr>
                <a:defRPr/>
              </a:pPr>
              <a:r>
                <a:rPr lang="uk-UA" sz="1800" dirty="0">
                  <a:solidFill>
                    <a:srgbClr val="FF0000"/>
                  </a:solidFill>
                  <a:latin typeface="Bodoni MT Black" pitchFamily="18" charset="0"/>
                </a:rPr>
                <a:t>Дискусії</a:t>
              </a:r>
            </a:p>
            <a:p>
              <a:pPr>
                <a:defRPr/>
              </a:pPr>
              <a:endParaRPr lang="en-US" sz="1800" b="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6403" name="Text Box 22"/>
          <p:cNvSpPr txBox="1">
            <a:spLocks noChangeArrowheads="1"/>
          </p:cNvSpPr>
          <p:nvPr/>
        </p:nvSpPr>
        <p:spPr bwMode="auto">
          <a:xfrm>
            <a:off x="3505200" y="2886075"/>
            <a:ext cx="2133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uk-UA" b="0">
              <a:solidFill>
                <a:srgbClr val="FF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424238" y="2503199"/>
            <a:ext cx="2352675" cy="2014826"/>
            <a:chOff x="3424238" y="2503199"/>
            <a:chExt cx="2352675" cy="2014826"/>
          </a:xfrm>
        </p:grpSpPr>
        <p:sp>
          <p:nvSpPr>
            <p:cNvPr id="16388" name="AutoShape 4"/>
            <p:cNvSpPr>
              <a:spLocks noChangeArrowheads="1"/>
            </p:cNvSpPr>
            <p:nvPr/>
          </p:nvSpPr>
          <p:spPr bwMode="auto">
            <a:xfrm>
              <a:off x="3424238" y="2652713"/>
              <a:ext cx="2295525" cy="1865312"/>
            </a:xfrm>
            <a:prstGeom prst="roundRect">
              <a:avLst>
                <a:gd name="adj" fmla="val 4690"/>
              </a:avLst>
            </a:prstGeom>
            <a:solidFill>
              <a:srgbClr val="FFCC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uk-UA" altLang="uk-UA"/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gray">
            <a:xfrm>
              <a:off x="3602037" y="2503199"/>
              <a:ext cx="1863725" cy="28733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uk-UA">
                <a:latin typeface="Arial" charset="0"/>
              </a:endParaRPr>
            </a:p>
          </p:txBody>
        </p:sp>
        <p:sp>
          <p:nvSpPr>
            <p:cNvPr id="16404" name="Text Box 23"/>
            <p:cNvSpPr txBox="1">
              <a:spLocks noChangeArrowheads="1"/>
            </p:cNvSpPr>
            <p:nvPr/>
          </p:nvSpPr>
          <p:spPr bwMode="auto">
            <a:xfrm>
              <a:off x="3643313" y="2901950"/>
              <a:ext cx="21336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uk-UA" altLang="uk-UA" sz="1800" b="0" dirty="0" smtClean="0">
                  <a:solidFill>
                    <a:srgbClr val="008000"/>
                  </a:solidFill>
                </a:rPr>
                <a:t>Зміни </a:t>
              </a:r>
              <a:r>
                <a:rPr lang="uk-UA" altLang="uk-UA" sz="1800" b="0" dirty="0">
                  <a:solidFill>
                    <a:srgbClr val="008000"/>
                  </a:solidFill>
                </a:rPr>
                <a:t>позицію</a:t>
              </a:r>
            </a:p>
            <a:p>
              <a:r>
                <a:rPr lang="uk-UA" altLang="uk-UA" sz="1800" b="0" dirty="0">
                  <a:solidFill>
                    <a:srgbClr val="008000"/>
                  </a:solidFill>
                </a:rPr>
                <a:t>Займи позицію</a:t>
              </a:r>
            </a:p>
            <a:p>
              <a:r>
                <a:rPr lang="uk-UA" altLang="uk-UA" sz="1800" b="0" dirty="0">
                  <a:solidFill>
                    <a:srgbClr val="008000"/>
                  </a:solidFill>
                </a:rPr>
                <a:t>Ігрове </a:t>
              </a:r>
              <a:r>
                <a:rPr lang="uk-UA" altLang="uk-UA" sz="1800" b="0" dirty="0" smtClean="0">
                  <a:solidFill>
                    <a:srgbClr val="008000"/>
                  </a:solidFill>
                </a:rPr>
                <a:t>навчання</a:t>
              </a:r>
              <a:endParaRPr lang="en-US" altLang="uk-UA" sz="1800" b="0" dirty="0" smtClean="0">
                <a:solidFill>
                  <a:srgbClr val="008000"/>
                </a:solidFill>
              </a:endParaRPr>
            </a:p>
            <a:p>
              <a:r>
                <a:rPr lang="uk-UA" altLang="uk-UA" sz="1800" b="0" dirty="0" smtClean="0">
                  <a:solidFill>
                    <a:srgbClr val="008000"/>
                  </a:solidFill>
                </a:rPr>
                <a:t>Мозковий штурм</a:t>
              </a:r>
            </a:p>
            <a:p>
              <a:r>
                <a:rPr lang="uk-UA" altLang="uk-UA" sz="1800" b="0" dirty="0" smtClean="0">
                  <a:solidFill>
                    <a:srgbClr val="008000"/>
                  </a:solidFill>
                </a:rPr>
                <a:t>Брейн-ринг</a:t>
              </a:r>
              <a:endParaRPr lang="uk-UA" altLang="uk-UA" sz="1800" b="0" dirty="0">
                <a:solidFill>
                  <a:srgbClr val="008000"/>
                </a:solidFill>
              </a:endParaRPr>
            </a:p>
          </p:txBody>
        </p:sp>
      </p:grpSp>
      <p:pic>
        <p:nvPicPr>
          <p:cNvPr id="16405" name="Picture 23" descr="C:\Users\Илона\Desktop\AE86100C-9298-4081-90D1-98C3A30F5D1F_cheerleader6-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76577"/>
            <a:ext cx="3486448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90115" grpId="0" animBg="1"/>
      <p:bldP spid="901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egoe Script" pitchFamily="34" charset="0"/>
              </a:rPr>
              <a:t>Ми вчимося</a:t>
            </a: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 flipH="1">
            <a:off x="5334000" y="2590800"/>
            <a:ext cx="73025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flipH="1">
            <a:off x="3743325" y="2581275"/>
            <a:ext cx="71438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 flipH="1">
            <a:off x="7835900" y="2079625"/>
            <a:ext cx="71438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 flipH="1">
            <a:off x="6253163" y="2079625"/>
            <a:ext cx="71437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399" name="AutoShape 18"/>
          <p:cNvSpPr>
            <a:spLocks noChangeArrowheads="1"/>
          </p:cNvSpPr>
          <p:nvPr/>
        </p:nvSpPr>
        <p:spPr bwMode="auto">
          <a:xfrm flipH="1">
            <a:off x="2878138" y="2878138"/>
            <a:ext cx="69850" cy="14446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400" name="AutoShape 19"/>
          <p:cNvSpPr>
            <a:spLocks noChangeArrowheads="1"/>
          </p:cNvSpPr>
          <p:nvPr/>
        </p:nvSpPr>
        <p:spPr bwMode="auto">
          <a:xfrm flipH="1">
            <a:off x="1349375" y="2878138"/>
            <a:ext cx="71438" cy="14446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16401" name="Text Box 20"/>
          <p:cNvSpPr txBox="1">
            <a:spLocks noChangeArrowheads="1"/>
          </p:cNvSpPr>
          <p:nvPr/>
        </p:nvSpPr>
        <p:spPr bwMode="gray">
          <a:xfrm>
            <a:off x="2052638" y="27813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uk-UA" sz="1400" b="0"/>
          </a:p>
        </p:txBody>
      </p:sp>
      <p:sp>
        <p:nvSpPr>
          <p:cNvPr id="16403" name="Text Box 22"/>
          <p:cNvSpPr txBox="1">
            <a:spLocks noChangeArrowheads="1"/>
          </p:cNvSpPr>
          <p:nvPr/>
        </p:nvSpPr>
        <p:spPr bwMode="auto">
          <a:xfrm>
            <a:off x="3505200" y="2886075"/>
            <a:ext cx="2133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en-US" altLang="uk-UA" b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340768"/>
            <a:ext cx="8532440" cy="4809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340768"/>
            <a:ext cx="8532440" cy="4809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340768"/>
            <a:ext cx="8532440" cy="48099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340768"/>
            <a:ext cx="8532440" cy="48099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340768"/>
            <a:ext cx="8532440" cy="48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9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Segoe Print" pitchFamily="2" charset="0"/>
              </a:rPr>
              <a:t>Освіта:</a:t>
            </a:r>
            <a:endParaRPr lang="uk-UA" dirty="0">
              <a:solidFill>
                <a:schemeClr val="tx2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125538"/>
            <a:ext cx="8229600" cy="530225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1993-1998 р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.- Тернопільський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                          національний  педагогічний університет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                         імені  </a:t>
            </a:r>
            <a:r>
              <a:rPr lang="uk-UA" sz="2400" i="1" dirty="0" err="1" smtClean="0">
                <a:latin typeface="Times New Roman" pitchFamily="18" charset="0"/>
                <a:cs typeface="Times New Roman" pitchFamily="18" charset="0"/>
              </a:rPr>
              <a:t>В.Гнатюка</a:t>
            </a:r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Освіта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uk-UA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вища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Спеціальність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endParaRPr lang="ru-RU" sz="24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Кваліфікація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спеціаліст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вищої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категорії</a:t>
            </a:r>
            <a:endParaRPr lang="ru-RU" sz="24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24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19 </a:t>
            </a:r>
            <a:r>
              <a:rPr lang="ru-RU" sz="24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endParaRPr lang="uk-UA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7" descr="C:\Users\Илона\Desktop\20126781447198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759"/>
            <a:ext cx="1617342" cy="18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08920"/>
            <a:ext cx="2190750" cy="3738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3" name="Text Box 16"/>
          <p:cNvSpPr txBox="1">
            <a:spLocks noChangeArrowheads="1"/>
          </p:cNvSpPr>
          <p:nvPr/>
        </p:nvSpPr>
        <p:spPr bwMode="gray">
          <a:xfrm>
            <a:off x="4092575" y="24526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ru-RU" altLang="uk-UA" sz="1800">
              <a:latin typeface="Verdana" panose="020B0604030504040204" pitchFamily="34" charset="0"/>
            </a:endParaRPr>
          </a:p>
        </p:txBody>
      </p:sp>
      <p:sp>
        <p:nvSpPr>
          <p:cNvPr id="17431" name="Овал 2"/>
          <p:cNvSpPr>
            <a:spLocks noChangeArrowheads="1"/>
          </p:cNvSpPr>
          <p:nvPr/>
        </p:nvSpPr>
        <p:spPr bwMode="auto">
          <a:xfrm>
            <a:off x="5734050" y="3703638"/>
            <a:ext cx="3086100" cy="5635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gray">
          <a:xfrm>
            <a:off x="4102919" y="2466256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lang="ru-RU" altLang="uk-UA" sz="1800">
              <a:latin typeface="Verdana" panose="020B0604030504040204" pitchFamily="34" charset="0"/>
            </a:endParaRPr>
          </a:p>
        </p:txBody>
      </p:sp>
      <p:sp>
        <p:nvSpPr>
          <p:cNvPr id="46" name="Овал 2"/>
          <p:cNvSpPr>
            <a:spLocks noChangeArrowheads="1"/>
          </p:cNvSpPr>
          <p:nvPr/>
        </p:nvSpPr>
        <p:spPr bwMode="auto">
          <a:xfrm>
            <a:off x="5744394" y="3717206"/>
            <a:ext cx="3086100" cy="5635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uk-UA" altLang="uk-UA"/>
          </a:p>
        </p:txBody>
      </p:sp>
      <p:grpSp>
        <p:nvGrpSpPr>
          <p:cNvPr id="8" name="Группа 7"/>
          <p:cNvGrpSpPr/>
          <p:nvPr/>
        </p:nvGrpSpPr>
        <p:grpSpPr>
          <a:xfrm>
            <a:off x="339578" y="1267259"/>
            <a:ext cx="8409331" cy="4899893"/>
            <a:chOff x="189732" y="1557338"/>
            <a:chExt cx="8409331" cy="4899893"/>
          </a:xfrm>
        </p:grpSpPr>
        <p:sp>
          <p:nvSpPr>
            <p:cNvPr id="26" name="Freeform 4"/>
            <p:cNvSpPr>
              <a:spLocks noEditPoints="1"/>
            </p:cNvSpPr>
            <p:nvPr/>
          </p:nvSpPr>
          <p:spPr bwMode="gray">
            <a:xfrm rot="-1358056">
              <a:off x="1126357" y="2866306"/>
              <a:ext cx="6094412" cy="2424112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7C16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uk-UA">
                <a:latin typeface="Arial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89732" y="4855443"/>
              <a:ext cx="3887787" cy="1108075"/>
              <a:chOff x="189732" y="4855443"/>
              <a:chExt cx="3887787" cy="1108075"/>
            </a:xfrm>
          </p:grpSpPr>
          <p:sp>
            <p:nvSpPr>
              <p:cNvPr id="34" name="Oval 12"/>
              <p:cNvSpPr>
                <a:spLocks noChangeArrowheads="1"/>
              </p:cNvSpPr>
              <p:nvPr/>
            </p:nvSpPr>
            <p:spPr bwMode="gray">
              <a:xfrm>
                <a:off x="189732" y="4855443"/>
                <a:ext cx="3887787" cy="1108075"/>
              </a:xfrm>
              <a:prstGeom prst="ellipse">
                <a:avLst/>
              </a:prstGeom>
              <a:gradFill rotWithShape="1">
                <a:gsLst>
                  <a:gs pos="0">
                    <a:srgbClr val="FFCCFF"/>
                  </a:gs>
                  <a:gs pos="100000">
                    <a:srgbClr val="5B495B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rgbClr val="001D3A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ru-RU" altLang="uk-UA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gray">
              <a:xfrm>
                <a:off x="478657" y="5098331"/>
                <a:ext cx="2978150" cy="641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817" dir="27080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uk-UA" altLang="uk-UA" sz="1800" dirty="0">
                    <a:solidFill>
                      <a:srgbClr val="CC3300"/>
                    </a:solidFill>
                    <a:latin typeface="Bodoni MT Black" pitchFamily="18" charset="0"/>
                  </a:rPr>
                  <a:t>Кожен для себе почерпнув</a:t>
                </a:r>
              </a:p>
              <a:p>
                <a:pPr algn="ctr"/>
                <a:r>
                  <a:rPr lang="uk-UA" altLang="uk-UA" sz="1800" dirty="0">
                    <a:solidFill>
                      <a:srgbClr val="CC3300"/>
                    </a:solidFill>
                    <a:latin typeface="Bodoni MT Black" pitchFamily="18" charset="0"/>
                  </a:rPr>
                  <a:t> необхідне</a:t>
                </a:r>
                <a:endParaRPr lang="en-US" altLang="uk-UA" sz="1800" dirty="0">
                  <a:solidFill>
                    <a:srgbClr val="CC3300"/>
                  </a:solidFill>
                  <a:latin typeface="Bodoni MT Black" pitchFamily="18" charset="0"/>
                </a:endParaRPr>
              </a:p>
            </p:txBody>
          </p:sp>
        </p:grpSp>
        <p:grpSp>
          <p:nvGrpSpPr>
            <p:cNvPr id="4" name="Группа 3"/>
            <p:cNvGrpSpPr/>
            <p:nvPr/>
          </p:nvGrpSpPr>
          <p:grpSpPr>
            <a:xfrm>
              <a:off x="4849044" y="4349031"/>
              <a:ext cx="3262313" cy="1363662"/>
              <a:chOff x="4849044" y="4349031"/>
              <a:chExt cx="3262313" cy="1363662"/>
            </a:xfrm>
          </p:grpSpPr>
          <p:sp>
            <p:nvSpPr>
              <p:cNvPr id="35" name="Oval 13"/>
              <p:cNvSpPr>
                <a:spLocks noChangeArrowheads="1"/>
              </p:cNvSpPr>
              <p:nvPr/>
            </p:nvSpPr>
            <p:spPr bwMode="gray">
              <a:xfrm>
                <a:off x="4849044" y="4349031"/>
                <a:ext cx="3262313" cy="1363662"/>
              </a:xfrm>
              <a:prstGeom prst="ellipse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rgbClr val="001D3A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ru-RU" altLang="uk-UA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Text Box 18"/>
              <p:cNvSpPr txBox="1">
                <a:spLocks noChangeArrowheads="1"/>
              </p:cNvSpPr>
              <p:nvPr/>
            </p:nvSpPr>
            <p:spPr bwMode="gray">
              <a:xfrm>
                <a:off x="5806307" y="4522068"/>
                <a:ext cx="2089150" cy="923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817" dir="27080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uk-UA" altLang="uk-UA" sz="1800" dirty="0">
                    <a:solidFill>
                      <a:srgbClr val="CC3300"/>
                    </a:solidFill>
                    <a:latin typeface="Bodoni MT Black" pitchFamily="18" charset="0"/>
                  </a:rPr>
                  <a:t>Розвиваю дитину, розширюю її кругозір</a:t>
                </a:r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405632" y="3388593"/>
              <a:ext cx="2952750" cy="990600"/>
              <a:chOff x="405632" y="3388593"/>
              <a:chExt cx="2952750" cy="990600"/>
            </a:xfrm>
          </p:grpSpPr>
          <p:sp>
            <p:nvSpPr>
              <p:cNvPr id="33" name="Oval 11"/>
              <p:cNvSpPr>
                <a:spLocks noChangeArrowheads="1"/>
              </p:cNvSpPr>
              <p:nvPr/>
            </p:nvSpPr>
            <p:spPr bwMode="gray">
              <a:xfrm>
                <a:off x="405632" y="3388593"/>
                <a:ext cx="2952750" cy="990600"/>
              </a:xfrm>
              <a:prstGeom prst="ellipse">
                <a:avLst/>
              </a:prstGeom>
              <a:solidFill>
                <a:srgbClr val="66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rgbClr val="001D3A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ru-RU" altLang="uk-UA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 Box 19"/>
              <p:cNvSpPr txBox="1">
                <a:spLocks noChangeArrowheads="1"/>
              </p:cNvSpPr>
              <p:nvPr/>
            </p:nvSpPr>
            <p:spPr bwMode="gray">
              <a:xfrm>
                <a:off x="550094" y="3729906"/>
                <a:ext cx="2693988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817" dir="27080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uk-UA" altLang="uk-UA" sz="1800">
                    <a:solidFill>
                      <a:srgbClr val="FFFF00"/>
                    </a:solidFill>
                    <a:latin typeface="Bodoni MT Black" pitchFamily="18" charset="0"/>
                  </a:rPr>
                  <a:t>Емоційний стан дитини</a:t>
                </a:r>
                <a:endParaRPr lang="en-US" altLang="uk-UA" sz="1800">
                  <a:solidFill>
                    <a:srgbClr val="FFFF00"/>
                  </a:solidFill>
                  <a:latin typeface="Bodoni MT Black" pitchFamily="18" charset="0"/>
                </a:endParaRP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3203575" y="1557338"/>
              <a:ext cx="2447925" cy="1601787"/>
              <a:chOff x="3203575" y="1557338"/>
              <a:chExt cx="2447925" cy="1601787"/>
            </a:xfrm>
          </p:grpSpPr>
          <p:sp>
            <p:nvSpPr>
              <p:cNvPr id="17417" name="Oval 10"/>
              <p:cNvSpPr>
                <a:spLocks noChangeArrowheads="1"/>
              </p:cNvSpPr>
              <p:nvPr/>
            </p:nvSpPr>
            <p:spPr bwMode="gray">
              <a:xfrm>
                <a:off x="3203575" y="1557338"/>
                <a:ext cx="2447925" cy="1601787"/>
              </a:xfrm>
              <a:prstGeom prst="ellipse">
                <a:avLst/>
              </a:prstGeom>
              <a:solidFill>
                <a:srgbClr val="FFCC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rgbClr val="001D3A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ru-RU" altLang="uk-UA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xt Box 24"/>
              <p:cNvSpPr txBox="1">
                <a:spLocks noChangeArrowheads="1"/>
              </p:cNvSpPr>
              <p:nvPr/>
            </p:nvSpPr>
            <p:spPr bwMode="auto">
              <a:xfrm>
                <a:off x="3502844" y="1858243"/>
                <a:ext cx="2016125" cy="641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uk-UA" altLang="uk-UA" sz="1800" dirty="0">
                    <a:solidFill>
                      <a:srgbClr val="008000"/>
                    </a:solidFill>
                    <a:latin typeface="Agency FB" pitchFamily="34" charset="0"/>
                  </a:rPr>
                  <a:t>Активність під час підготовки</a:t>
                </a:r>
                <a:endParaRPr lang="ru-RU" altLang="uk-UA" sz="1800" dirty="0">
                  <a:solidFill>
                    <a:srgbClr val="008000"/>
                  </a:solidFill>
                  <a:latin typeface="Agency FB" pitchFamily="34" charset="0"/>
                </a:endParaRP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6459113" y="2323815"/>
              <a:ext cx="2139950" cy="1296988"/>
              <a:chOff x="6474644" y="2074143"/>
              <a:chExt cx="2139950" cy="1296988"/>
            </a:xfrm>
          </p:grpSpPr>
          <p:sp>
            <p:nvSpPr>
              <p:cNvPr id="36" name="Oval 14"/>
              <p:cNvSpPr>
                <a:spLocks noChangeArrowheads="1"/>
              </p:cNvSpPr>
              <p:nvPr/>
            </p:nvSpPr>
            <p:spPr bwMode="gray">
              <a:xfrm>
                <a:off x="6474644" y="2074143"/>
                <a:ext cx="2139950" cy="1296988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rgbClr val="001D3A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ru-RU" altLang="uk-UA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 Box 25"/>
              <p:cNvSpPr txBox="1">
                <a:spLocks noChangeArrowheads="1"/>
              </p:cNvSpPr>
              <p:nvPr/>
            </p:nvSpPr>
            <p:spPr bwMode="gray">
              <a:xfrm>
                <a:off x="6742932" y="2218606"/>
                <a:ext cx="1628775" cy="925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817" dir="27080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uk-UA" altLang="uk-UA" sz="1800" dirty="0">
                    <a:solidFill>
                      <a:srgbClr val="008000"/>
                    </a:solidFill>
                    <a:latin typeface="Bodoni MT Black" pitchFamily="18" charset="0"/>
                  </a:rPr>
                  <a:t>Активність </a:t>
                </a:r>
              </a:p>
              <a:p>
                <a:pPr algn="ctr"/>
                <a:r>
                  <a:rPr lang="uk-UA" altLang="uk-UA" sz="1800" dirty="0">
                    <a:solidFill>
                      <a:srgbClr val="008000"/>
                    </a:solidFill>
                    <a:latin typeface="Bodoni MT Black" pitchFamily="18" charset="0"/>
                  </a:rPr>
                  <a:t>під час відповідей</a:t>
                </a:r>
                <a:endParaRPr lang="en-US" altLang="uk-UA" sz="1800" dirty="0">
                  <a:solidFill>
                    <a:srgbClr val="008000"/>
                  </a:solidFill>
                  <a:latin typeface="Bodoni MT Black" pitchFamily="18" charset="0"/>
                </a:endParaRPr>
              </a:p>
            </p:txBody>
          </p:sp>
        </p:grpSp>
        <p:pic>
          <p:nvPicPr>
            <p:cNvPr id="47" name="Picture 24" descr="C:\Users\Илона\Desktop\mw080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019" y="4649068"/>
              <a:ext cx="3027363" cy="180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Line 21"/>
            <p:cNvSpPr>
              <a:spLocks noChangeShapeType="1"/>
            </p:cNvSpPr>
            <p:nvPr/>
          </p:nvSpPr>
          <p:spPr bwMode="gray">
            <a:xfrm>
              <a:off x="2653844" y="2481250"/>
              <a:ext cx="1627187" cy="1250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1319" y="1801800"/>
              <a:ext cx="5513075" cy="2236081"/>
              <a:chOff x="231319" y="1801800"/>
              <a:chExt cx="5513075" cy="2236081"/>
            </a:xfrm>
          </p:grpSpPr>
          <p:sp>
            <p:nvSpPr>
              <p:cNvPr id="41" name="Text Box 20"/>
              <p:cNvSpPr txBox="1">
                <a:spLocks noChangeArrowheads="1"/>
              </p:cNvSpPr>
              <p:nvPr/>
            </p:nvSpPr>
            <p:spPr bwMode="gray">
              <a:xfrm>
                <a:off x="3439344" y="3671168"/>
                <a:ext cx="230505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uk-UA" altLang="uk-UA" sz="1800">
                    <a:solidFill>
                      <a:schemeClr val="folHlink"/>
                    </a:solidFill>
                  </a:rPr>
                  <a:t>Критерії</a:t>
                </a:r>
                <a:endParaRPr lang="en-US" altLang="uk-UA" sz="180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54" name="Text Box 23"/>
              <p:cNvSpPr txBox="1">
                <a:spLocks noChangeArrowheads="1"/>
              </p:cNvSpPr>
              <p:nvPr/>
            </p:nvSpPr>
            <p:spPr bwMode="gray">
              <a:xfrm>
                <a:off x="231319" y="1801800"/>
                <a:ext cx="2495550" cy="1190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uk-UA" altLang="uk-UA" sz="1800" dirty="0">
                    <a:solidFill>
                      <a:srgbClr val="CC3300"/>
                    </a:solidFill>
                    <a:latin typeface="Verdana" panose="020B0604030504040204" pitchFamily="34" charset="0"/>
                  </a:rPr>
                  <a:t>Результативність використання інтерактивних технологій</a:t>
                </a:r>
                <a:endParaRPr lang="en-US" altLang="uk-UA" sz="1800" dirty="0">
                  <a:solidFill>
                    <a:srgbClr val="CC3300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550" cy="563562"/>
          </a:xfrm>
        </p:spPr>
        <p:txBody>
          <a:bodyPr/>
          <a:lstStyle/>
          <a:p>
            <a:pPr algn="just" eaLnBrk="1" hangingPunct="1"/>
            <a:r>
              <a:rPr lang="uk-UA" altLang="uk-UA" sz="32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Результативність</a:t>
            </a:r>
            <a:endParaRPr lang="en-US" altLang="uk-UA" sz="3200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dirty="0" smtClean="0">
                <a:solidFill>
                  <a:schemeClr val="tx1">
                    <a:lumMod val="25000"/>
                    <a:lumOff val="75000"/>
                  </a:schemeClr>
                </a:solidFill>
                <a:latin typeface="Segoe Script" panose="020B0504020000000003" pitchFamily="34" charset="0"/>
              </a:rPr>
              <a:t>Досягнуті результати:</a:t>
            </a:r>
            <a:endParaRPr lang="en-US" altLang="uk-UA" dirty="0" smtClean="0">
              <a:solidFill>
                <a:schemeClr val="tx1">
                  <a:lumMod val="25000"/>
                  <a:lumOff val="75000"/>
                </a:schemeClr>
              </a:solidFill>
              <a:latin typeface="Segoe Script" panose="020B05040200000000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37" y="1196752"/>
            <a:ext cx="6859725" cy="51447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37" y="1196752"/>
            <a:ext cx="6926539" cy="5194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9" y="1210469"/>
            <a:ext cx="6926539" cy="519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6" y="1060223"/>
            <a:ext cx="3794111" cy="5331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90" y="1060223"/>
            <a:ext cx="3786110" cy="5378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3" y="1085283"/>
            <a:ext cx="3729774" cy="5281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66" y="1105887"/>
            <a:ext cx="3782097" cy="52093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1" y="1060223"/>
            <a:ext cx="3860726" cy="5311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73" y="1095649"/>
            <a:ext cx="3739245" cy="52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8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Script" pitchFamily="34" charset="0"/>
              </a:rPr>
              <a:t>Позаурочна  робота</a:t>
            </a:r>
            <a:endParaRPr lang="uk-UA" dirty="0">
              <a:solidFill>
                <a:schemeClr val="accent2">
                  <a:lumMod val="60000"/>
                  <a:lumOff val="4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26" y="1196752"/>
            <a:ext cx="6720747" cy="5040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26" y="1196008"/>
            <a:ext cx="6720747" cy="5040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26" y="1196008"/>
            <a:ext cx="6720747" cy="5040560"/>
          </a:xfrm>
          <a:prstGeom prst="rect">
            <a:avLst/>
          </a:prstGeom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5076056" y="4077072"/>
            <a:ext cx="3905374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altLang="uk-UA" dirty="0">
                <a:solidFill>
                  <a:srgbClr val="C00000"/>
                </a:solidFill>
                <a:latin typeface="Monotype Corsiva" panose="03010101010201010101" pitchFamily="66" charset="0"/>
              </a:rPr>
              <a:t>Щоб любові вогонь не </a:t>
            </a:r>
            <a:r>
              <a:rPr lang="uk-UA" altLang="uk-UA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згас</a:t>
            </a:r>
            <a:r>
              <a:rPr lang="uk-UA" altLang="uk-UA" dirty="0">
                <a:solidFill>
                  <a:srgbClr val="C00000"/>
                </a:solidFill>
                <a:latin typeface="Monotype Corsiva" panose="03010101010201010101" pitchFamily="66" charset="0"/>
              </a:rPr>
              <a:t>, </a:t>
            </a:r>
          </a:p>
          <a:p>
            <a:pPr eaLnBrk="1" hangingPunct="1">
              <a:spcBef>
                <a:spcPct val="50000"/>
              </a:spcBef>
            </a:pPr>
            <a:r>
              <a:rPr lang="uk-UA" altLang="uk-UA" dirty="0">
                <a:solidFill>
                  <a:srgbClr val="C00000"/>
                </a:solidFill>
                <a:latin typeface="Monotype Corsiva" panose="03010101010201010101" pitchFamily="66" charset="0"/>
              </a:rPr>
              <a:t> Щоб </a:t>
            </a:r>
            <a:r>
              <a:rPr lang="uk-UA" altLang="uk-UA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віддать</a:t>
            </a:r>
            <a:r>
              <a:rPr lang="uk-UA" altLang="uk-UA" dirty="0">
                <a:solidFill>
                  <a:srgbClr val="C00000"/>
                </a:solidFill>
                <a:latin typeface="Monotype Corsiva" panose="03010101010201010101" pitchFamily="66" charset="0"/>
              </a:rPr>
              <a:t> дітям серце і душу, </a:t>
            </a:r>
          </a:p>
          <a:p>
            <a:pPr eaLnBrk="1" hangingPunct="1">
              <a:spcBef>
                <a:spcPct val="50000"/>
              </a:spcBef>
            </a:pPr>
            <a:r>
              <a:rPr lang="uk-UA" altLang="uk-UA" dirty="0">
                <a:solidFill>
                  <a:srgbClr val="C00000"/>
                </a:solidFill>
                <a:latin typeface="Monotype Corsiva" panose="03010101010201010101" pitchFamily="66" charset="0"/>
              </a:rPr>
              <a:t>   Я щоранку заходжу у клас:            </a:t>
            </a:r>
          </a:p>
          <a:p>
            <a:pPr eaLnBrk="1" hangingPunct="1">
              <a:spcBef>
                <a:spcPct val="50000"/>
              </a:spcBef>
            </a:pPr>
            <a:r>
              <a:rPr lang="uk-UA" altLang="uk-UA" dirty="0">
                <a:solidFill>
                  <a:srgbClr val="C00000"/>
                </a:solidFill>
                <a:latin typeface="Monotype Corsiva" panose="03010101010201010101" pitchFamily="66" charset="0"/>
              </a:rPr>
              <a:t>    Я – учитель, я  вчити мушу!</a:t>
            </a:r>
            <a:endParaRPr lang="ru-RU" altLang="uk-UA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550" cy="563562"/>
          </a:xfrm>
        </p:spPr>
        <p:txBody>
          <a:bodyPr/>
          <a:lstStyle/>
          <a:p>
            <a:pPr algn="just" eaLnBrk="1" hangingPunct="1"/>
            <a:r>
              <a:rPr lang="uk-UA" altLang="uk-UA" sz="32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Люблю свою роботу…</a:t>
            </a:r>
            <a:endParaRPr lang="en-US" altLang="uk-UA" sz="3200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979613" y="3860800"/>
            <a:ext cx="5472112" cy="45434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uk-UA" sz="4800" smtClean="0">
              <a:latin typeface="Calisto MT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uk-UA" sz="2900" smtClean="0">
              <a:latin typeface="Calisto MT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290" r="22825" b="-290"/>
          <a:stretch/>
        </p:blipFill>
        <p:spPr>
          <a:xfrm>
            <a:off x="1403301" y="1245368"/>
            <a:ext cx="6624736" cy="5025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19288"/>
          <a:stretch/>
        </p:blipFill>
        <p:spPr>
          <a:xfrm>
            <a:off x="1529271" y="1229669"/>
            <a:ext cx="6372795" cy="5012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01" y="1210375"/>
            <a:ext cx="6625083" cy="4968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9036496" cy="5472608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70" y="319521"/>
            <a:ext cx="2467301" cy="2577079"/>
          </a:xfrm>
          <a:prstGeom prst="rect">
            <a:avLst/>
          </a:prstGeom>
        </p:spPr>
      </p:pic>
      <p:sp>
        <p:nvSpPr>
          <p:cNvPr id="7" name="Місце для вмісту 2"/>
          <p:cNvSpPr txBox="1">
            <a:spLocks/>
          </p:cNvSpPr>
          <p:nvPr/>
        </p:nvSpPr>
        <p:spPr bwMode="auto">
          <a:xfrm>
            <a:off x="153244" y="1381342"/>
            <a:ext cx="8761312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marL="0" indent="0" algn="just">
              <a:buFont typeface="Wingdings" panose="05000000000000000000" pitchFamily="2" charset="2"/>
              <a:buNone/>
            </a:pPr>
            <a:r>
              <a:rPr lang="uk-UA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Візьміть холодну зимову ніч, додайте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uk-UA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дві частини білого іскристого пухкого снігу,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uk-UA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змішайте це в такому чистому, морозному 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uk-UA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повітрі, щоб аж дух захоплювало.</a:t>
            </a:r>
          </a:p>
          <a:p>
            <a:pPr marL="0" indent="0" algn="just">
              <a:buNone/>
            </a:pPr>
            <a:r>
              <a:rPr lang="uk-UA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щедрому серці вимішайте чар дівчини, цікавий погляд хлопця, любов батьків, огорніть теплим рушником традиційних звичаїв і </a:t>
            </a:r>
            <a:r>
              <a:rPr lang="uk-UA" sz="20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поставте</a:t>
            </a:r>
            <a:r>
              <a:rPr lang="uk-UA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 все  обережно в теплому місці, щоб почало ферментувати і рости.</a:t>
            </a:r>
          </a:p>
          <a:p>
            <a:pPr marL="0" indent="0" algn="just">
              <a:buNone/>
            </a:pPr>
            <a:r>
              <a:rPr lang="uk-UA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Додайте трішки прянощів мрій, якщо ви молоді, і споминів, якщо ви старші.</a:t>
            </a:r>
          </a:p>
          <a:p>
            <a:pPr marL="0" indent="0" algn="just">
              <a:buNone/>
            </a:pPr>
            <a:r>
              <a:rPr lang="uk-UA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Дозвольте всій цій суміші вирости в теплі добрих почуттів до всіх людей. Подавайте на стіл при співі колядки в атмосфері тепла і взаємної любові.</a:t>
            </a:r>
          </a:p>
          <a:p>
            <a:pPr marL="0" indent="0" algn="just">
              <a:buNone/>
            </a:pPr>
            <a:r>
              <a:rPr lang="uk-UA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 рецепт забезпечить вам щасливі свята! </a:t>
            </a:r>
            <a:endParaRPr lang="uk-UA" sz="2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7067550" cy="563562"/>
          </a:xfrm>
        </p:spPr>
        <p:txBody>
          <a:bodyPr/>
          <a:lstStyle/>
          <a:p>
            <a:pPr algn="just" eaLnBrk="1" hangingPunct="1"/>
            <a:r>
              <a:rPr lang="uk-UA" altLang="uk-UA" sz="32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Побажання</a:t>
            </a:r>
            <a:endParaRPr lang="en-US" altLang="uk-UA" sz="3200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" y="1"/>
            <a:ext cx="9169849" cy="6858000"/>
          </a:xfrm>
        </p:spPr>
      </p:pic>
    </p:spTree>
    <p:extLst>
      <p:ext uri="{BB962C8B-B14F-4D97-AF65-F5344CB8AC3E}">
        <p14:creationId xmlns:p14="http://schemas.microsoft.com/office/powerpoint/2010/main" val="102406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6923088" cy="563562"/>
          </a:xfrm>
        </p:spPr>
        <p:txBody>
          <a:bodyPr/>
          <a:lstStyle/>
          <a:p>
            <a:pPr eaLnBrk="1" hangingPunct="1"/>
            <a:r>
              <a:rPr lang="uk-UA" altLang="uk-UA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            Моє  кредо:</a:t>
            </a:r>
            <a:endParaRPr lang="en-US" altLang="uk-UA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 flipH="1">
            <a:off x="457200" y="1628774"/>
            <a:ext cx="3251200" cy="439251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uk-UA" dirty="0" smtClean="0">
                <a:solidFill>
                  <a:schemeClr val="accent6">
                    <a:lumMod val="50000"/>
                  </a:schemeClr>
                </a:solidFill>
                <a:latin typeface="Calisto MT" panose="02040603050505030304" pitchFamily="18" charset="0"/>
              </a:rPr>
              <a:t>Педагогічне кредо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uk-UA" sz="18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Учень –це не посудина, яку потрібно заповнити, учень – це факел, який потрібно запалити</a:t>
            </a:r>
            <a:r>
              <a:rPr lang="uk-UA" altLang="uk-UA" sz="1800" dirty="0" smtClean="0">
                <a:solidFill>
                  <a:srgbClr val="CC0099"/>
                </a:solidFill>
                <a:latin typeface="Calisto MT" panose="02040603050505030304" pitchFamily="18" charset="0"/>
              </a:rPr>
              <a:t>.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uk-UA" altLang="uk-UA" sz="1800" dirty="0" smtClean="0">
              <a:solidFill>
                <a:srgbClr val="CC0099"/>
              </a:solidFill>
              <a:latin typeface="Calisto MT" panose="02040603050505030304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uk-UA" dirty="0" smtClean="0">
                <a:solidFill>
                  <a:schemeClr val="accent6">
                    <a:lumMod val="50000"/>
                  </a:schemeClr>
                </a:solidFill>
                <a:latin typeface="Calisto MT" panose="02040603050505030304" pitchFamily="18" charset="0"/>
              </a:rPr>
              <a:t>Життєве кредо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Учитель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живе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 до тих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пір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,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поки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вчиться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.</a:t>
            </a:r>
            <a:b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</a:b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Коли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він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перестає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вчитися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, в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ньому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вмирає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 </a:t>
            </a:r>
            <a:r>
              <a:rPr lang="ru-RU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вчитель</a:t>
            </a:r>
            <a:r>
              <a:rPr lang="ru-RU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.</a:t>
            </a:r>
            <a:endParaRPr lang="uk-UA" altLang="uk-UA" sz="2000" dirty="0">
              <a:solidFill>
                <a:srgbClr val="C00000"/>
              </a:solidFill>
              <a:latin typeface="Calisto MT" panose="02040603050505030304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uk-UA" sz="2000" dirty="0" smtClean="0">
                <a:solidFill>
                  <a:srgbClr val="C00000"/>
                </a:solidFill>
                <a:latin typeface="Calisto MT" panose="02040603050505030304" pitchFamily="18" charset="0"/>
              </a:rPr>
              <a:t>       </a:t>
            </a:r>
            <a:r>
              <a:rPr lang="uk-UA" altLang="uk-UA" sz="2000" dirty="0" err="1" smtClean="0">
                <a:solidFill>
                  <a:srgbClr val="C00000"/>
                </a:solidFill>
                <a:latin typeface="Calisto MT" panose="02040603050505030304" pitchFamily="18" charset="0"/>
              </a:rPr>
              <a:t>К.Ушинський</a:t>
            </a:r>
            <a:endParaRPr lang="uk-UA" altLang="uk-UA" sz="2000" dirty="0" smtClean="0">
              <a:solidFill>
                <a:srgbClr val="C00000"/>
              </a:solidFill>
              <a:latin typeface="Calisto MT" panose="02040603050505030304" pitchFamily="18" charset="0"/>
            </a:endParaRPr>
          </a:p>
        </p:txBody>
      </p:sp>
      <p:pic>
        <p:nvPicPr>
          <p:cNvPr id="6148" name="Picture 8" descr="C:\Users\Илона\Documents\аниме\ууу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5376863"/>
            <a:ext cx="15049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895350"/>
            <a:ext cx="4319587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9088"/>
            <a:ext cx="3754438" cy="563562"/>
          </a:xfrm>
        </p:spPr>
        <p:txBody>
          <a:bodyPr/>
          <a:lstStyle/>
          <a:p>
            <a:pPr eaLnBrk="1" hangingPunct="1"/>
            <a:r>
              <a:rPr lang="uk-UA" altLang="uk-UA" smtClean="0">
                <a:solidFill>
                  <a:srgbClr val="FFFF00"/>
                </a:solidFill>
                <a:latin typeface="Segoe Script" panose="020B0504020000000003" pitchFamily="34" charset="0"/>
              </a:rPr>
              <a:t>Тема досвіду:</a:t>
            </a:r>
            <a:endParaRPr lang="en-US" altLang="uk-UA" smtClean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8538" y="3141663"/>
            <a:ext cx="6840537" cy="3354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uk-UA" sz="2800" dirty="0">
              <a:solidFill>
                <a:schemeClr val="accent6">
                  <a:lumMod val="75000"/>
                </a:schemeClr>
              </a:solidFill>
              <a:latin typeface="Segoe Script" pitchFamily="34" charset="0"/>
            </a:endParaRPr>
          </a:p>
          <a:p>
            <a:pPr algn="ctr">
              <a:defRPr/>
            </a:pPr>
            <a:r>
              <a:rPr lang="uk-UA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Узагальнення та поширення досвіду: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Tx/>
              <a:buChar char="-"/>
              <a:defRPr/>
            </a:pPr>
            <a:r>
              <a:rPr lang="uk-UA" dirty="0">
                <a:solidFill>
                  <a:srgbClr val="002060"/>
                </a:solidFill>
                <a:latin typeface="+mn-lt"/>
              </a:rPr>
              <a:t>презентації</a:t>
            </a:r>
          </a:p>
          <a:p>
            <a:pPr marL="457200" indent="-457200">
              <a:buFontTx/>
              <a:buChar char="-"/>
              <a:defRPr/>
            </a:pPr>
            <a:r>
              <a:rPr lang="uk-UA" dirty="0">
                <a:solidFill>
                  <a:srgbClr val="002060"/>
                </a:solidFill>
                <a:latin typeface="+mn-lt"/>
              </a:rPr>
              <a:t>виступи на семінарах</a:t>
            </a:r>
          </a:p>
          <a:p>
            <a:pPr marL="457200" indent="-457200">
              <a:buFontTx/>
              <a:buChar char="-"/>
              <a:defRPr/>
            </a:pPr>
            <a:r>
              <a:rPr lang="uk-UA" dirty="0">
                <a:solidFill>
                  <a:srgbClr val="002060"/>
                </a:solidFill>
                <a:latin typeface="+mn-lt"/>
              </a:rPr>
              <a:t>виступи на педагогічних радах, </a:t>
            </a:r>
            <a:r>
              <a:rPr lang="uk-UA" dirty="0" err="1">
                <a:solidFill>
                  <a:srgbClr val="002060"/>
                </a:solidFill>
                <a:latin typeface="+mn-lt"/>
              </a:rPr>
              <a:t>методоб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`</a:t>
            </a:r>
            <a:r>
              <a:rPr lang="uk-UA" dirty="0">
                <a:solidFill>
                  <a:srgbClr val="002060"/>
                </a:solidFill>
                <a:latin typeface="+mn-lt"/>
              </a:rPr>
              <a:t>єднаннях вчителів української мови та літератури</a:t>
            </a:r>
          </a:p>
          <a:p>
            <a:pPr marL="457200" indent="-457200" algn="ctr">
              <a:buFontTx/>
              <a:buChar char="-"/>
              <a:defRPr/>
            </a:pPr>
            <a:endParaRPr lang="uk-UA" sz="2800" dirty="0">
              <a:solidFill>
                <a:srgbClr val="FF0000"/>
              </a:solidFill>
              <a:latin typeface="Segoe Script" pitchFamily="34" charset="0"/>
            </a:endParaRPr>
          </a:p>
          <a:p>
            <a:pPr algn="ctr">
              <a:defRPr/>
            </a:pPr>
            <a:endParaRPr lang="uk-UA" sz="2800" dirty="0">
              <a:solidFill>
                <a:srgbClr val="FF0000"/>
              </a:solidFill>
              <a:latin typeface="Segoe Script" pitchFamily="34" charset="0"/>
            </a:endParaRPr>
          </a:p>
        </p:txBody>
      </p:sp>
      <p:sp>
        <p:nvSpPr>
          <p:cNvPr id="4102" name="Місце для вмісту 3"/>
          <p:cNvSpPr>
            <a:spLocks noGrp="1"/>
          </p:cNvSpPr>
          <p:nvPr>
            <p:ph idx="1"/>
          </p:nvPr>
        </p:nvSpPr>
        <p:spPr>
          <a:xfrm>
            <a:off x="179388" y="1268413"/>
            <a:ext cx="8640762" cy="208915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uk-UA" altLang="uk-UA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«Формування духовно багатої </a:t>
            </a:r>
            <a:r>
              <a:rPr lang="uk-UA" altLang="uk-UA" i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мовної</a:t>
            </a:r>
            <a:r>
              <a:rPr lang="uk-UA" altLang="uk-UA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особистості на </a:t>
            </a:r>
            <a:r>
              <a:rPr lang="uk-UA" altLang="uk-UA" i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уроках</a:t>
            </a:r>
            <a:r>
              <a:rPr lang="uk-UA" altLang="uk-UA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української мови та літератури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uk-UA" altLang="uk-UA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шляхом впровадження 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uk-UA" altLang="uk-UA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особистісно орієнтованого навчання»</a:t>
            </a: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357563"/>
            <a:ext cx="23034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8153400" cy="563562"/>
          </a:xfrm>
        </p:spPr>
        <p:txBody>
          <a:bodyPr/>
          <a:lstStyle/>
          <a:p>
            <a:r>
              <a:rPr lang="uk-UA" sz="3200" i="1" dirty="0" smtClean="0">
                <a:solidFill>
                  <a:srgbClr val="FFFF00"/>
                </a:solidFill>
              </a:rPr>
              <a:t>Керуюся у роботі такими висловами</a:t>
            </a:r>
            <a:endParaRPr lang="uk-UA" sz="3200" i="1" dirty="0">
              <a:solidFill>
                <a:srgbClr val="FFFF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0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Учитель- це скрипаль дитячих сердець: як поведе смичком, таку мелодію й почує..</a:t>
            </a:r>
          </a:p>
          <a:p>
            <a:pPr marL="0" indent="0">
              <a:buNone/>
            </a:pPr>
            <a:r>
              <a:rPr lang="uk-UA" sz="2000" dirty="0"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uk-UA" sz="20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                                             </a:t>
            </a:r>
            <a:r>
              <a:rPr lang="uk-UA" sz="20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В.Сухомлинський</a:t>
            </a:r>
            <a:endParaRPr lang="uk-UA" sz="2000" dirty="0" smtClean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endParaRPr lang="uk-UA" sz="2000" dirty="0" smtClean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r>
              <a:rPr lang="uk-UA" sz="20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Потрібно любити свого учня </a:t>
            </a:r>
            <a:r>
              <a:rPr lang="uk-UA" sz="2000" dirty="0" err="1" smtClean="0">
                <a:latin typeface="Gungsuh" panose="02030600000101010101" pitchFamily="18" charset="-127"/>
                <a:ea typeface="Gungsuh" panose="02030600000101010101" pitchFamily="18" charset="-127"/>
              </a:rPr>
              <a:t>всяким:талановитим</a:t>
            </a:r>
            <a:r>
              <a:rPr lang="uk-UA" sz="2000" dirty="0" smtClean="0">
                <a:latin typeface="Gungsuh" panose="02030600000101010101" pitchFamily="18" charset="-127"/>
                <a:ea typeface="Gungsuh" panose="02030600000101010101" pitchFamily="18" charset="-127"/>
              </a:rPr>
              <a:t> чи не дуже, веселим чи сумним, спокійним чи непосидючим…Спілкуватися з ним, навчати й радіти, бо учень – свято, яке триває доти, поки ти є разом з ним.</a:t>
            </a:r>
          </a:p>
          <a:p>
            <a:endParaRPr lang="uk-UA" sz="2000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4077072"/>
            <a:ext cx="47625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b="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Тему досліджували: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760784"/>
              </p:ext>
            </p:extLst>
          </p:nvPr>
        </p:nvGraphicFramePr>
        <p:xfrm>
          <a:off x="457200" y="1340767"/>
          <a:ext cx="5338936" cy="4907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Результат пошуку зображень за запитом &quot;книги&quot;"/>
          <p:cNvSpPr>
            <a:spLocks noChangeAspect="1" noChangeArrowheads="1"/>
          </p:cNvSpPr>
          <p:nvPr/>
        </p:nvSpPr>
        <p:spPr bwMode="auto">
          <a:xfrm>
            <a:off x="161925" y="-1905000"/>
            <a:ext cx="248602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556792"/>
            <a:ext cx="238241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9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003A72-09DD-454F-8773-5ECEB4C14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7E003A72-09DD-454F-8773-5ECEB4C14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7E003A72-09DD-454F-8773-5ECEB4C14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9CDC54-F635-40D6-8A36-FC20F3F19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6A9CDC54-F635-40D6-8A36-FC20F3F19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6A9CDC54-F635-40D6-8A36-FC20F3F19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F77A43-BA3D-4D5E-A7DC-81F43AD60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F0F77A43-BA3D-4D5E-A7DC-81F43AD60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F0F77A43-BA3D-4D5E-A7DC-81F43AD60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48785C-25CC-423D-B6CD-232A8D864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9F48785C-25CC-423D-B6CD-232A8D864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9F48785C-25CC-423D-B6CD-232A8D8643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D04E6A-793E-445F-A28B-F8AC631F0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FDD04E6A-793E-445F-A28B-F8AC631F0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FDD04E6A-793E-445F-A28B-F8AC631F0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36D241-EFFB-4A72-9D34-6244C73304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4336D241-EFFB-4A72-9D34-6244C73304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4336D241-EFFB-4A72-9D34-6244C73304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427690-9DF4-4328-95DC-10CE9CD09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4E427690-9DF4-4328-95DC-10CE9CD09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4E427690-9DF4-4328-95DC-10CE9CD091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DB6D0B-6361-48C4-8934-6B6DF3D1F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31DB6D0B-6361-48C4-8934-6B6DF3D1F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31DB6D0B-6361-48C4-8934-6B6DF3D1F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BD2773-84FA-4C50-8081-934949B5C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3FBD2773-84FA-4C50-8081-934949B5C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3FBD2773-84FA-4C50-8081-934949B5C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71A4E7-869B-44B8-A654-5F3E4B914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8B71A4E7-869B-44B8-A654-5F3E4B914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8B71A4E7-869B-44B8-A654-5F3E4B914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E4CDEC-FD36-4387-B364-5FD07B717B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3DE4CDEC-FD36-4387-B364-5FD07B717B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3DE4CDEC-FD36-4387-B364-5FD07B717B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48CCA2-0868-46C5-93AB-89FF02C6B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9448CCA2-0868-46C5-93AB-89FF02C6B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9448CCA2-0868-46C5-93AB-89FF02C6B0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61BF55-0E76-475A-89DC-79DAD0D94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8461BF55-0E76-475A-89DC-79DAD0D94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8461BF55-0E76-475A-89DC-79DAD0D94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         </a:t>
            </a:r>
            <a:r>
              <a:rPr lang="uk-UA" altLang="uk-UA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Основні  </a:t>
            </a:r>
            <a:r>
              <a:rPr lang="uk-UA" altLang="uk-UA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завдання</a:t>
            </a:r>
          </a:p>
        </p:txBody>
      </p:sp>
      <p:sp>
        <p:nvSpPr>
          <p:cNvPr id="7171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896073"/>
          </a:xfrm>
        </p:spPr>
        <p:txBody>
          <a:bodyPr/>
          <a:lstStyle/>
          <a:p>
            <a:r>
              <a:rPr lang="ru-RU" altLang="uk-UA" sz="2400" b="0" i="1" dirty="0" err="1" smtClean="0"/>
              <a:t>виховувати</a:t>
            </a:r>
            <a:r>
              <a:rPr lang="ru-RU" altLang="uk-UA" sz="2400" b="0" i="1" dirty="0" smtClean="0"/>
              <a:t> </a:t>
            </a:r>
            <a:r>
              <a:rPr lang="ru-RU" altLang="uk-UA" sz="2400" b="0" i="1" dirty="0" err="1" smtClean="0"/>
              <a:t>людину</a:t>
            </a:r>
            <a:r>
              <a:rPr lang="ru-RU" altLang="uk-UA" sz="2400" b="0" i="1" dirty="0" smtClean="0"/>
              <a:t> нового </a:t>
            </a:r>
            <a:r>
              <a:rPr lang="ru-RU" altLang="uk-UA" sz="2400" b="0" i="1" dirty="0" err="1" smtClean="0"/>
              <a:t>покоління</a:t>
            </a:r>
            <a:r>
              <a:rPr lang="ru-RU" altLang="uk-UA" sz="2400" b="0" i="1" dirty="0" smtClean="0"/>
              <a:t> </a:t>
            </a:r>
            <a:r>
              <a:rPr lang="ru-RU" altLang="uk-UA" sz="2400" b="0" i="1" dirty="0" err="1" smtClean="0"/>
              <a:t>із</a:t>
            </a:r>
            <a:r>
              <a:rPr lang="ru-RU" altLang="uk-UA" sz="2400" b="0" i="1" dirty="0" smtClean="0"/>
              <a:t> </a:t>
            </a:r>
            <a:r>
              <a:rPr lang="ru-RU" altLang="uk-UA" sz="2400" b="0" i="1" dirty="0" err="1" smtClean="0"/>
              <a:t>творчим</a:t>
            </a:r>
            <a:r>
              <a:rPr lang="ru-RU" altLang="uk-UA" sz="2400" b="0" i="1" dirty="0" smtClean="0"/>
              <a:t> </a:t>
            </a:r>
            <a:r>
              <a:rPr lang="ru-RU" altLang="uk-UA" sz="2400" b="0" i="1" dirty="0" err="1" smtClean="0"/>
              <a:t>вогником</a:t>
            </a:r>
            <a:r>
              <a:rPr lang="ru-RU" altLang="uk-UA" sz="2400" b="0" i="1" dirty="0" smtClean="0"/>
              <a:t> та </a:t>
            </a:r>
            <a:r>
              <a:rPr lang="ru-RU" altLang="uk-UA" sz="2400" b="0" i="1" dirty="0" err="1" smtClean="0"/>
              <a:t>патріотичним</a:t>
            </a:r>
            <a:r>
              <a:rPr lang="ru-RU" altLang="uk-UA" sz="2400" b="0" i="1" dirty="0" smtClean="0"/>
              <a:t> духом</a:t>
            </a:r>
            <a:endParaRPr lang="en-US" altLang="uk-UA" sz="2400" b="0" i="1" dirty="0" smtClean="0"/>
          </a:p>
          <a:p>
            <a:r>
              <a:rPr lang="uk-UA" altLang="uk-UA" sz="2400" b="0" i="1" dirty="0" smtClean="0"/>
              <a:t>створювати сприятливі умови для самовизначення, самореалізації та розвитку особистості школяра</a:t>
            </a:r>
            <a:endParaRPr lang="en-US" altLang="uk-UA" sz="2400" b="0" i="1" dirty="0" smtClean="0"/>
          </a:p>
          <a:p>
            <a:r>
              <a:rPr lang="uk-UA" altLang="uk-UA" sz="2400" b="0" i="1" dirty="0" smtClean="0"/>
              <a:t>ставити в центр шкільної освітньої системи особистість дитини</a:t>
            </a:r>
          </a:p>
          <a:p>
            <a:r>
              <a:rPr lang="uk-UA" altLang="uk-UA" sz="2400" b="0" i="1" dirty="0" smtClean="0"/>
              <a:t>формування пізнавальних здібностей на основі оволодіння відповідними знаннями та уміння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430276"/>
            <a:ext cx="243840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19088"/>
            <a:ext cx="8496944" cy="563562"/>
          </a:xfrm>
        </p:spPr>
        <p:txBody>
          <a:bodyPr/>
          <a:lstStyle/>
          <a:p>
            <a:pPr algn="ctr" eaLnBrk="1" hangingPunct="1"/>
            <a:r>
              <a:rPr lang="uk-UA" altLang="uk-UA" sz="28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Сутність </a:t>
            </a:r>
            <a:br>
              <a:rPr lang="uk-UA" altLang="uk-UA" sz="2800" dirty="0" smtClean="0">
                <a:solidFill>
                  <a:srgbClr val="FFFF00"/>
                </a:solidFill>
                <a:latin typeface="Segoe Script" panose="020B0504020000000003" pitchFamily="34" charset="0"/>
              </a:rPr>
            </a:br>
            <a:r>
              <a:rPr lang="uk-UA" altLang="uk-UA" sz="28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особистісно орієнтованого навчання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546485"/>
              </p:ext>
            </p:extLst>
          </p:nvPr>
        </p:nvGraphicFramePr>
        <p:xfrm>
          <a:off x="323528" y="1347788"/>
          <a:ext cx="4176464" cy="4745508"/>
        </p:xfrm>
        <a:graphic>
          <a:graphicData uri="http://schemas.openxmlformats.org/drawingml/2006/table">
            <a:tbl>
              <a:tblPr/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45508">
                <a:tc>
                  <a:txBody>
                    <a:bodyPr/>
                    <a:lstStyle/>
                    <a:p>
                      <a:pPr marL="15875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Така організація процесу навчання, в основі якої лежить визнання індивідуальності, самобутності, самоцінності кожної дитини, що вимагає забезпечення розвитку і саморозвитку особистості учня, виходячи з виявлення його індивідуального, неповторного, суб’єктивного досвіду, здібностей, інтересів, ціннісних орієнтацій, можливостей реалізувати себе в пізнанні, навчальній діяльності, поведінці (І.О. </a:t>
                      </a:r>
                      <a:r>
                        <a:rPr kumimoji="0" lang="uk-UA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Якиманською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5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19088"/>
            <a:ext cx="8496944" cy="563562"/>
          </a:xfrm>
        </p:spPr>
        <p:txBody>
          <a:bodyPr/>
          <a:lstStyle/>
          <a:p>
            <a:pPr algn="ctr" eaLnBrk="1" hangingPunct="1"/>
            <a:r>
              <a:rPr lang="uk-UA" altLang="uk-UA" sz="28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Сутність </a:t>
            </a:r>
            <a:br>
              <a:rPr lang="uk-UA" altLang="uk-UA" sz="2800" dirty="0" smtClean="0">
                <a:solidFill>
                  <a:srgbClr val="FFFF00"/>
                </a:solidFill>
                <a:latin typeface="Segoe Script" panose="020B0504020000000003" pitchFamily="34" charset="0"/>
              </a:rPr>
            </a:br>
            <a:r>
              <a:rPr lang="uk-UA" altLang="uk-UA" sz="28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особистісно орієнтованого навчання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373441"/>
              </p:ext>
            </p:extLst>
          </p:nvPr>
        </p:nvGraphicFramePr>
        <p:xfrm>
          <a:off x="107504" y="1124744"/>
          <a:ext cx="8856984" cy="504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7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5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0">
                <a:tc>
                  <a:txBody>
                    <a:bodyPr/>
                    <a:lstStyle/>
                    <a:p>
                      <a:pPr marL="160020" indent="-160020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</a:t>
                      </a:r>
                      <a:r>
                        <a:rPr lang="uk-UA" sz="1800" dirty="0" smtClean="0">
                          <a:effectLst/>
                        </a:rPr>
                        <a:t>мета</a:t>
                      </a:r>
                      <a:r>
                        <a:rPr lang="uk-UA" sz="1800" baseline="0" dirty="0" smtClean="0">
                          <a:effectLst/>
                        </a:rPr>
                        <a:t> </a:t>
                      </a:r>
                      <a:r>
                        <a:rPr lang="uk-UA" sz="1800" dirty="0" smtClean="0">
                          <a:effectLst/>
                        </a:rPr>
                        <a:t> </a:t>
                      </a:r>
                      <a:r>
                        <a:rPr lang="uk-UA" sz="1800" dirty="0">
                          <a:effectLst/>
                        </a:rPr>
                        <a:t>особистісно орієнтованого навчання: розвиток пізнавальних здібностей учня, максимальне розкриття індивідуальності учня;</a:t>
                      </a:r>
                      <a:endParaRPr lang="ru-RU" sz="1600" dirty="0">
                        <a:effectLst/>
                      </a:endParaRPr>
                    </a:p>
                    <a:p>
                      <a:pPr marL="160020" indent="-160020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перевага  надається навчанню як процесу;</a:t>
                      </a:r>
                      <a:endParaRPr lang="ru-RU" sz="1600" dirty="0">
                        <a:effectLst/>
                      </a:endParaRPr>
                    </a:p>
                    <a:p>
                      <a:pPr marL="160020" indent="-160020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навчання – суто індивідуальна діяльність кожного учня;</a:t>
                      </a:r>
                      <a:endParaRPr lang="ru-RU" sz="1600" dirty="0">
                        <a:effectLst/>
                      </a:endParaRPr>
                    </a:p>
                    <a:p>
                      <a:pPr marL="160020" indent="-160020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під час конструювання й реалізації навчального процесу особлива увага надається виявленню суб’єктивного досвіду учня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0020" indent="-160020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навчальний матеріал  має виявляти </a:t>
                      </a:r>
                      <a:r>
                        <a:rPr lang="uk-UA" sz="1800" dirty="0" smtClean="0">
                          <a:effectLst/>
                        </a:rPr>
                        <a:t>досвід і здібності </a:t>
                      </a:r>
                      <a:r>
                        <a:rPr lang="uk-UA" sz="1800" dirty="0">
                          <a:effectLst/>
                        </a:rPr>
                        <a:t>учня;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викладання навчального матеріалу в підручнику ( посібнику або вчителем) спрямоване на перетворення особистого досвіду кожного учня;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активне стимулювання учня до саморозвитку , самовираження, самостійного навчання в ході оволодіння знаннями;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навчальний матеріал (завдання, задачі, вправи) має бути варіативним;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стимулювання учнів  до самостійного  вибору способів опрацювання  навчального матеріалу;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♦ контроль та </a:t>
                      </a:r>
                      <a:r>
                        <a:rPr lang="uk-UA" sz="1800" dirty="0" smtClean="0">
                          <a:effectLst/>
                        </a:rPr>
                        <a:t>оцінка</a:t>
                      </a:r>
                      <a:r>
                        <a:rPr lang="uk-UA" sz="1800" baseline="0" dirty="0" smtClean="0">
                          <a:effectLst/>
                        </a:rPr>
                        <a:t> </a:t>
                      </a:r>
                      <a:r>
                        <a:rPr lang="uk-UA" sz="1800" dirty="0" smtClean="0">
                          <a:effectLst/>
                        </a:rPr>
                        <a:t> </a:t>
                      </a:r>
                      <a:r>
                        <a:rPr lang="uk-UA" sz="1800" dirty="0">
                          <a:effectLst/>
                        </a:rPr>
                        <a:t>не тільки </a:t>
                      </a:r>
                      <a:r>
                        <a:rPr lang="uk-UA" sz="1800" dirty="0" smtClean="0">
                          <a:effectLst/>
                        </a:rPr>
                        <a:t>результату, </a:t>
                      </a:r>
                      <a:r>
                        <a:rPr lang="uk-UA" sz="1800" dirty="0">
                          <a:effectLst/>
                        </a:rPr>
                        <a:t>а й </a:t>
                      </a:r>
                      <a:r>
                        <a:rPr lang="uk-UA" sz="1800" dirty="0" smtClean="0">
                          <a:effectLst/>
                        </a:rPr>
                        <a:t>процесу навчання.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10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theme/theme1.xml><?xml version="1.0" encoding="utf-8"?>
<a:theme xmlns:a="http://schemas.openxmlformats.org/drawingml/2006/main" name="cdb2004112l">
  <a:themeElements>
    <a:clrScheme name="cdb2004112l 3">
      <a:dk1>
        <a:srgbClr val="002A00"/>
      </a:dk1>
      <a:lt1>
        <a:srgbClr val="FFFFFF"/>
      </a:lt1>
      <a:dk2>
        <a:srgbClr val="FFFFE7"/>
      </a:dk2>
      <a:lt2>
        <a:srgbClr val="B2B2B2"/>
      </a:lt2>
      <a:accent1>
        <a:srgbClr val="6D77BF"/>
      </a:accent1>
      <a:accent2>
        <a:srgbClr val="669900"/>
      </a:accent2>
      <a:accent3>
        <a:srgbClr val="FFFFFF"/>
      </a:accent3>
      <a:accent4>
        <a:srgbClr val="002200"/>
      </a:accent4>
      <a:accent5>
        <a:srgbClr val="BABDDC"/>
      </a:accent5>
      <a:accent6>
        <a:srgbClr val="5C8A00"/>
      </a:accent6>
      <a:hlink>
        <a:srgbClr val="A76E23"/>
      </a:hlink>
      <a:folHlink>
        <a:srgbClr val="145232"/>
      </a:folHlink>
    </a:clrScheme>
    <a:fontScheme name="cdb2004112l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112l 1">
        <a:dk1>
          <a:srgbClr val="000066"/>
        </a:dk1>
        <a:lt1>
          <a:srgbClr val="FFFFFF"/>
        </a:lt1>
        <a:dk2>
          <a:srgbClr val="E1E1E7"/>
        </a:dk2>
        <a:lt2>
          <a:srgbClr val="B2B2B2"/>
        </a:lt2>
        <a:accent1>
          <a:srgbClr val="009999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AACACA"/>
        </a:accent5>
        <a:accent6>
          <a:srgbClr val="E78A2D"/>
        </a:accent6>
        <a:hlink>
          <a:srgbClr val="6A9EB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2l 2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C0D070"/>
        </a:accent1>
        <a:accent2>
          <a:srgbClr val="0099CC"/>
        </a:accent2>
        <a:accent3>
          <a:srgbClr val="FFFFFF"/>
        </a:accent3>
        <a:accent4>
          <a:srgbClr val="000000"/>
        </a:accent4>
        <a:accent5>
          <a:srgbClr val="DCE4BB"/>
        </a:accent5>
        <a:accent6>
          <a:srgbClr val="008AB9"/>
        </a:accent6>
        <a:hlink>
          <a:srgbClr val="CA9938"/>
        </a:hlink>
        <a:folHlink>
          <a:srgbClr val="6832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2l 3">
        <a:dk1>
          <a:srgbClr val="002A00"/>
        </a:dk1>
        <a:lt1>
          <a:srgbClr val="FFFFFF"/>
        </a:lt1>
        <a:dk2>
          <a:srgbClr val="FFFFE7"/>
        </a:dk2>
        <a:lt2>
          <a:srgbClr val="B2B2B2"/>
        </a:lt2>
        <a:accent1>
          <a:srgbClr val="6D77BF"/>
        </a:accent1>
        <a:accent2>
          <a:srgbClr val="669900"/>
        </a:accent2>
        <a:accent3>
          <a:srgbClr val="FFFFFF"/>
        </a:accent3>
        <a:accent4>
          <a:srgbClr val="002200"/>
        </a:accent4>
        <a:accent5>
          <a:srgbClr val="BABDDC"/>
        </a:accent5>
        <a:accent6>
          <a:srgbClr val="5C8A00"/>
        </a:accent6>
        <a:hlink>
          <a:srgbClr val="A76E23"/>
        </a:hlink>
        <a:folHlink>
          <a:srgbClr val="1452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1637</TotalTime>
  <Words>967</Words>
  <Application>Microsoft Office PowerPoint</Application>
  <PresentationFormat>Экран (4:3)</PresentationFormat>
  <Paragraphs>201</Paragraphs>
  <Slides>25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1" baseType="lpstr">
      <vt:lpstr>Gungsuh</vt:lpstr>
      <vt:lpstr>Agency FB</vt:lpstr>
      <vt:lpstr>Arial</vt:lpstr>
      <vt:lpstr>Bodoni MT Black</vt:lpstr>
      <vt:lpstr>Calibri</vt:lpstr>
      <vt:lpstr>Calisto MT</vt:lpstr>
      <vt:lpstr>Cambria Math</vt:lpstr>
      <vt:lpstr>Lucida Handwriting</vt:lpstr>
      <vt:lpstr>Monotype Corsiva</vt:lpstr>
      <vt:lpstr>Segoe Print</vt:lpstr>
      <vt:lpstr>Segoe Script</vt:lpstr>
      <vt:lpstr>Times New Roman</vt:lpstr>
      <vt:lpstr>Verdana</vt:lpstr>
      <vt:lpstr>Wingdings</vt:lpstr>
      <vt:lpstr>cdb2004112l</vt:lpstr>
      <vt:lpstr>Image</vt:lpstr>
      <vt:lpstr>Презентація  досвіду роботи  вчителя української мови  та літератури Рекшинського НВК   «ЗНЗ І-ІІІ ступенів – ДНЗ» Тучапської Любові Йосафатівни </vt:lpstr>
      <vt:lpstr>Освіта:</vt:lpstr>
      <vt:lpstr>            Моє  кредо:</vt:lpstr>
      <vt:lpstr>Тема досвіду:</vt:lpstr>
      <vt:lpstr>Керуюся у роботі такими висловами</vt:lpstr>
      <vt:lpstr>Тему досліджували:</vt:lpstr>
      <vt:lpstr>         Основні  завдання</vt:lpstr>
      <vt:lpstr>Сутність  особистісно орієнтованого навчання</vt:lpstr>
      <vt:lpstr>Сутність  особистісно орієнтованого навчання</vt:lpstr>
      <vt:lpstr>Структура  особистісно орієнтованого уроку:</vt:lpstr>
      <vt:lpstr>Порівняльна характеристика уроків</vt:lpstr>
      <vt:lpstr>Презентация PowerPoint</vt:lpstr>
      <vt:lpstr>Мультимедійні ресурси уроку:</vt:lpstr>
      <vt:lpstr>Вирішила спробувати:</vt:lpstr>
      <vt:lpstr>Впроваджую:</vt:lpstr>
      <vt:lpstr>Переваги особистісно орієнтованого навчання</vt:lpstr>
      <vt:lpstr>Мрію виховати:</vt:lpstr>
      <vt:lpstr>Працюю, впроваджуючи:</vt:lpstr>
      <vt:lpstr>Ми вчимося</vt:lpstr>
      <vt:lpstr>Результативність</vt:lpstr>
      <vt:lpstr>Досягнуті результати:</vt:lpstr>
      <vt:lpstr>Позаурочна  робота</vt:lpstr>
      <vt:lpstr>Люблю свою роботу…</vt:lpstr>
      <vt:lpstr>Побажання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досвіду роботи  вчителя української мови та літератури Зеленогайського НВК Томаківського району  Дніпропетровської області Приходько Надії Григорівни</dc:title>
  <dc:creator>Пользователь</dc:creator>
  <cp:lastModifiedBy>Direktor</cp:lastModifiedBy>
  <cp:revision>106</cp:revision>
  <dcterms:created xsi:type="dcterms:W3CDTF">2011-12-07T18:29:28Z</dcterms:created>
  <dcterms:modified xsi:type="dcterms:W3CDTF">2017-12-12T10:13:09Z</dcterms:modified>
</cp:coreProperties>
</file>