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94660"/>
  </p:normalViewPr>
  <p:slideViewPr>
    <p:cSldViewPr>
      <p:cViewPr varScale="1">
        <p:scale>
          <a:sx n="107" d="100"/>
          <a:sy n="107" d="100"/>
        </p:scale>
        <p:origin x="-62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E33B7-F55E-4140-8FBA-F9BAF263778F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59C1-065E-4545-B6DC-091FD61BEC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79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959C1-065E-4545-B6DC-091FD61BECE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92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959C1-065E-4545-B6DC-091FD61BECE5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19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B4B5E1-1A42-4ED6-8D86-DBA75C2AD1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C131110-943A-420F-B72D-778B855B95C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Віка\Новая папка\1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597"/>
            <a:ext cx="9144001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0" y="5733256"/>
            <a:ext cx="9144000" cy="6480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О, не </a:t>
            </a:r>
            <a:r>
              <a:rPr lang="ru-RU" sz="3600" dirty="0" err="1">
                <a:solidFill>
                  <a:schemeClr val="tx1"/>
                </a:solidFill>
              </a:rPr>
              <a:t>журися</a:t>
            </a:r>
            <a:r>
              <a:rPr lang="ru-RU" sz="3600" dirty="0">
                <a:solidFill>
                  <a:schemeClr val="tx1"/>
                </a:solidFill>
              </a:rPr>
              <a:t> за </a:t>
            </a:r>
            <a:r>
              <a:rPr lang="ru-RU" sz="3600" dirty="0" err="1">
                <a:solidFill>
                  <a:schemeClr val="tx1"/>
                </a:solidFill>
              </a:rPr>
              <a:t>тіло</a:t>
            </a:r>
            <a:r>
              <a:rPr lang="ru-RU" sz="3600" dirty="0">
                <a:solidFill>
                  <a:schemeClr val="tx1"/>
                </a:solidFill>
              </a:rPr>
              <a:t>!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3893979" cy="24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Documents and Settings\user\Рабочий стол\Віка\Новая папка\naybagatshi-biznesm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730"/>
            <a:ext cx="3528392" cy="24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user\Рабочий стол\Віка\Новая папка\yak-znayti-v-zhitti-rad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" y="2924945"/>
            <a:ext cx="390737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user\Рабочий стол\Віка\Новая папка\256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939753"/>
            <a:ext cx="3528392" cy="24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0" y="5661248"/>
            <a:ext cx="9144000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вбогі й багаті, веселі й сумні,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Віка\Новая папка\31small_1225969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26890" cy="32840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\Рабочий стол\Віка\Новая папка\1347036742_kosmetica-dlai-shelushachihs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55" y="1484784"/>
            <a:ext cx="3853657" cy="2735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5373216"/>
            <a:ext cx="91440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радощі</a:t>
            </a:r>
            <a:r>
              <a:rPr lang="ru-RU" sz="3600" dirty="0" smtClean="0">
                <a:solidFill>
                  <a:schemeClr val="tx1"/>
                </a:solidFill>
              </a:rPr>
              <a:t> й </a:t>
            </a:r>
            <a:r>
              <a:rPr lang="ru-RU" sz="3600" dirty="0" err="1" smtClean="0">
                <a:solidFill>
                  <a:schemeClr val="tx1"/>
                </a:solidFill>
              </a:rPr>
              <a:t>тугу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нестимуть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мені</a:t>
            </a:r>
            <a:r>
              <a:rPr lang="ru-RU" sz="3600" dirty="0" smtClean="0">
                <a:solidFill>
                  <a:schemeClr val="tx1"/>
                </a:solidFill>
              </a:rPr>
              <a:t>,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Віка\Новая папка\dusha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" y="24372"/>
            <a:ext cx="9144722" cy="683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-722" y="5805264"/>
            <a:ext cx="914400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chemeClr val="tx1"/>
                </a:solidFill>
              </a:rPr>
              <a:t>їм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промовляти</a:t>
            </a:r>
            <a:r>
              <a:rPr lang="ru-RU" sz="3600" dirty="0">
                <a:solidFill>
                  <a:schemeClr val="tx1"/>
                </a:solidFill>
              </a:rPr>
              <a:t> душа моя буде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45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Віка\Новая папка\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0875195">
            <a:off x="3547520" y="3244334"/>
            <a:ext cx="4120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Я обізвуся до них</a:t>
            </a:r>
          </a:p>
        </p:txBody>
      </p:sp>
    </p:spTree>
    <p:extLst>
      <p:ext uri="{BB962C8B-B14F-4D97-AF65-F5344CB8AC3E}">
        <p14:creationId xmlns:p14="http://schemas.microsoft.com/office/powerpoint/2010/main" val="30976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15 -0.27824 C 0.16823 -0.27407 0.16979 -0.27269 0.16719 -0.26667 C 0.1658 -0.26366 0.16146 -0.25903 0.16146 -0.25903 C 0.15851 -0.25093 0.15313 -0.24792 0.14896 -0.24097 C 0.14549 -0.23495 0.14115 -0.22755 0.13646 -0.22315 C 0.12986 -0.20972 0.12413 -0.19653 0.11233 -0.19097 C 0.10556 -0.19468 0.10087 -0.1919 0.09306 -0.19097 C 0.07639 -0.18403 0.05573 -0.18218 0.03837 -0.18079 C 0.02587 -0.17245 -0.00087 -0.17593 -0.00972 -0.1757 C -0.01527 -0.16019 -0.03073 -0.16852 -0.04149 -0.16921 C -0.05191 -0.17824 -0.0717 -0.1787 -0.08281 -0.1794 C -0.08802 -0.18195 -0.09375 -0.18264 -0.09913 -0.18449 C -0.10139 -0.18519 -0.1059 -0.18704 -0.1059 -0.18704 C -0.10694 -0.18796 -0.10798 -0.18866 -0.10885 -0.18982 C -0.10972 -0.19097 -0.10972 -0.19282 -0.11076 -0.19352 C -0.11284 -0.19468 -0.11736 -0.19491 -0.11736 -0.19491 " pathEditMode="relative" ptsTypes="fffffffffffffffA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Віка\Новая папка\e7d043236d_121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4"/>
            <a:ext cx="9144000" cy="6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6021288"/>
            <a:ext cx="914400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шелестом тихим вербової гілки,</a:t>
            </a:r>
          </a:p>
        </p:txBody>
      </p:sp>
    </p:spTree>
    <p:extLst>
      <p:ext uri="{BB962C8B-B14F-4D97-AF65-F5344CB8AC3E}">
        <p14:creationId xmlns:p14="http://schemas.microsoft.com/office/powerpoint/2010/main" val="73823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Віка\Новая папка\800x14911img_0945-ed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-1929"/>
          <a:stretch/>
        </p:blipFill>
        <p:spPr bwMode="auto">
          <a:xfrm>
            <a:off x="-16667" y="0"/>
            <a:ext cx="9341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-16667" y="5805264"/>
            <a:ext cx="9160667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голосом ніжним тонкої сопілки</a:t>
            </a:r>
            <a:r>
              <a:rPr lang="uk-UA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41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Віка\Новая папка\822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5949280"/>
            <a:ext cx="914400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chemeClr val="tx1"/>
                </a:solidFill>
              </a:rPr>
              <a:t>смутними</a:t>
            </a:r>
            <a:r>
              <a:rPr lang="ru-RU" sz="3600" dirty="0">
                <a:solidFill>
                  <a:schemeClr val="tx1"/>
                </a:solidFill>
              </a:rPr>
              <a:t> росами з </a:t>
            </a:r>
            <a:r>
              <a:rPr lang="ru-RU" sz="3600" dirty="0" err="1">
                <a:solidFill>
                  <a:schemeClr val="tx1"/>
                </a:solidFill>
              </a:rPr>
              <a:t>вітів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моїх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Рабочий стол\Віка\Новая папка\yak-postaviti-golos-samostiy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347"/>
            <a:ext cx="3545423" cy="5290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0" y="5301208"/>
            <a:ext cx="91440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Я їм тоді проспіваю</a:t>
            </a:r>
          </a:p>
        </p:txBody>
      </p:sp>
    </p:spTree>
    <p:extLst>
      <p:ext uri="{BB962C8B-B14F-4D97-AF65-F5344CB8AC3E}">
        <p14:creationId xmlns:p14="http://schemas.microsoft.com/office/powerpoint/2010/main" val="42708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a\Desktop\foto2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" y="260648"/>
            <a:ext cx="9148150" cy="66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5517232"/>
            <a:ext cx="91440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все, </a:t>
            </a:r>
            <a:r>
              <a:rPr lang="ru-RU" sz="3600" dirty="0" err="1">
                <a:solidFill>
                  <a:schemeClr val="tx1"/>
                </a:solidFill>
              </a:rPr>
              <a:t>що</a:t>
            </a:r>
            <a:r>
              <a:rPr lang="ru-RU" sz="3600" dirty="0">
                <a:solidFill>
                  <a:schemeClr val="tx1"/>
                </a:solidFill>
              </a:rPr>
              <a:t> колись </a:t>
            </a:r>
            <a:r>
              <a:rPr lang="ru-RU" sz="3600" dirty="0" err="1">
                <a:solidFill>
                  <a:schemeClr val="tx1"/>
                </a:solidFill>
              </a:rPr>
              <a:t>ти</a:t>
            </a:r>
            <a:r>
              <a:rPr lang="ru-RU" sz="3600" dirty="0">
                <a:solidFill>
                  <a:schemeClr val="tx1"/>
                </a:solidFill>
              </a:rPr>
              <a:t> для мене </a:t>
            </a:r>
            <a:r>
              <a:rPr lang="ru-RU" sz="3600" dirty="0" err="1">
                <a:solidFill>
                  <a:schemeClr val="tx1"/>
                </a:solidFill>
              </a:rPr>
              <a:t>співав</a:t>
            </a:r>
            <a:r>
              <a:rPr lang="ru-RU" sz="3600" dirty="0">
                <a:solidFill>
                  <a:schemeClr val="tx1"/>
                </a:solidFill>
              </a:rPr>
              <a:t>,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Віка\Новая папка\children-carving-may-flutes-1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" y="0"/>
            <a:ext cx="914461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-610" y="6036871"/>
            <a:ext cx="9144610" cy="8211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chemeClr val="tx1"/>
                </a:solidFill>
              </a:rPr>
              <a:t>ще</a:t>
            </a:r>
            <a:r>
              <a:rPr lang="ru-RU" sz="3600" dirty="0">
                <a:solidFill>
                  <a:schemeClr val="tx1"/>
                </a:solidFill>
              </a:rPr>
              <a:t> як </a:t>
            </a:r>
            <a:r>
              <a:rPr lang="ru-RU" sz="3600" dirty="0" err="1">
                <a:solidFill>
                  <a:schemeClr val="tx1"/>
                </a:solidFill>
              </a:rPr>
              <a:t>напровесні</a:t>
            </a:r>
            <a:r>
              <a:rPr lang="ru-RU" sz="3600" dirty="0">
                <a:solidFill>
                  <a:schemeClr val="tx1"/>
                </a:solidFill>
              </a:rPr>
              <a:t> тут </a:t>
            </a:r>
            <a:r>
              <a:rPr lang="ru-RU" sz="3600" dirty="0" err="1">
                <a:solidFill>
                  <a:schemeClr val="tx1"/>
                </a:solidFill>
              </a:rPr>
              <a:t>вигравав</a:t>
            </a:r>
            <a:r>
              <a:rPr lang="ru-RU" dirty="0"/>
              <a:t>,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28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Віка\Новая папка\mpLR7aCs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56" y="-19666"/>
            <a:ext cx="3982591" cy="5968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5949280"/>
            <a:ext cx="9144000" cy="6480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Ясним</a:t>
            </a:r>
            <a:r>
              <a:rPr lang="ru-RU" sz="3600" dirty="0" smtClean="0">
                <a:solidFill>
                  <a:schemeClr val="tx1"/>
                </a:solidFill>
              </a:rPr>
              <a:t> вогнем </a:t>
            </a:r>
            <a:r>
              <a:rPr lang="ru-RU" sz="3600" dirty="0" err="1" smtClean="0">
                <a:solidFill>
                  <a:schemeClr val="tx1"/>
                </a:solidFill>
              </a:rPr>
              <a:t>засвітилось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воно</a:t>
            </a:r>
            <a:r>
              <a:rPr lang="ru-RU" sz="3600" dirty="0" smtClean="0">
                <a:solidFill>
                  <a:schemeClr val="tx1"/>
                </a:solidFill>
              </a:rPr>
              <a:t>,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Віка\Новая папка\1865195_1a5a9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-36512" y="5949280"/>
            <a:ext cx="9180512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мрії збираючи в гаю…</a:t>
            </a:r>
          </a:p>
        </p:txBody>
      </p:sp>
    </p:spTree>
    <p:extLst>
      <p:ext uri="{BB962C8B-B14F-4D97-AF65-F5344CB8AC3E}">
        <p14:creationId xmlns:p14="http://schemas.microsoft.com/office/powerpoint/2010/main" val="28266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5733256"/>
            <a:ext cx="91440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Грай же, коханий, благаю!</a:t>
            </a:r>
          </a:p>
        </p:txBody>
      </p:sp>
      <p:pic>
        <p:nvPicPr>
          <p:cNvPr id="1026" name="Picture 2" descr="C:\Documents and Settings\user\Рабочий стол\Віка\Новая папка\73580819_3603540_59183630_18_09_2008_0036391001221754757_lorapal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73" y="0"/>
            <a:ext cx="5748654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22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Віка\Новая папка\a193ca7cae876f9080130d167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/>
          <a:stretch/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-1" y="5949280"/>
            <a:ext cx="9173209" cy="6480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чистим, </a:t>
            </a:r>
            <a:r>
              <a:rPr lang="ru-RU" sz="3600" dirty="0" err="1" smtClean="0">
                <a:solidFill>
                  <a:schemeClr val="tx1"/>
                </a:solidFill>
              </a:rPr>
              <a:t>палючим</a:t>
            </a:r>
            <a:r>
              <a:rPr lang="ru-RU" sz="3600" dirty="0" smtClean="0">
                <a:solidFill>
                  <a:schemeClr val="tx1"/>
                </a:solidFill>
              </a:rPr>
              <a:t>, як добре вино,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Рабочий стол\Віка\Новая папка\347726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888432" cy="602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6021288"/>
            <a:ext cx="914400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вільними іскрами вгору злетіло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97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6074659"/>
            <a:ext cx="9144000" cy="6480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Легкий, пухкий попілець</a:t>
            </a: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user\Рабочий стол\Віка\Новая папка\oct9kmRPr7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0"/>
            <a:ext cx="9144000" cy="60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Віка\Новая папка\800xalx_3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-14799" y="5805264"/>
            <a:ext cx="9288016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ляже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</a:rPr>
              <a:t>вернувшися</a:t>
            </a:r>
            <a:r>
              <a:rPr lang="ru-RU" sz="3600" dirty="0" smtClean="0">
                <a:solidFill>
                  <a:schemeClr val="tx1"/>
                </a:solidFill>
              </a:rPr>
              <a:t>, в </a:t>
            </a:r>
            <a:r>
              <a:rPr lang="ru-RU" sz="3600" dirty="0" err="1" smtClean="0">
                <a:solidFill>
                  <a:schemeClr val="tx1"/>
                </a:solidFill>
              </a:rPr>
              <a:t>рідну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землицю</a:t>
            </a:r>
            <a:r>
              <a:rPr lang="ru-RU" sz="3600" dirty="0" smtClean="0">
                <a:solidFill>
                  <a:schemeClr val="tx1"/>
                </a:solidFill>
              </a:rPr>
              <a:t>,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Віка\Новая папка\Bankoboev.Ru_verba_nad_reko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1" b="3077"/>
          <a:stretch/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5877272"/>
            <a:ext cx="914400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вкупі</a:t>
            </a:r>
            <a:r>
              <a:rPr lang="ru-RU" sz="3600" dirty="0" smtClean="0">
                <a:solidFill>
                  <a:schemeClr val="tx1"/>
                </a:solidFill>
              </a:rPr>
              <a:t> з водою там </a:t>
            </a:r>
            <a:r>
              <a:rPr lang="ru-RU" sz="3600" dirty="0" err="1" smtClean="0">
                <a:solidFill>
                  <a:schemeClr val="tx1"/>
                </a:solidFill>
              </a:rPr>
              <a:t>зростить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вербицю</a:t>
            </a:r>
            <a:r>
              <a:rPr lang="ru-RU" dirty="0" smtClean="0"/>
              <a:t>, -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7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Віка\Новая папка\JCCWWD2uf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4" r="2494"/>
          <a:stretch/>
        </p:blipFill>
        <p:spPr bwMode="auto">
          <a:xfrm>
            <a:off x="316142" y="-2114"/>
            <a:ext cx="8460432" cy="48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0" y="5474777"/>
            <a:ext cx="9144000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стане початком </a:t>
            </a:r>
            <a:r>
              <a:rPr lang="ru-RU" sz="3600" dirty="0" err="1" smtClean="0">
                <a:solidFill>
                  <a:schemeClr val="tx1"/>
                </a:solidFill>
              </a:rPr>
              <a:t>тоді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мій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кінець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03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Віка\Новая папка\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5" y="1"/>
            <a:ext cx="673263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5733256"/>
            <a:ext cx="9144000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Будуть приходити люди,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1">
      <a:dk1>
        <a:srgbClr val="000000"/>
      </a:dk1>
      <a:lt1>
        <a:sysClr val="window" lastClr="FFFFFF"/>
      </a:lt1>
      <a:dk2>
        <a:srgbClr val="5A6378"/>
      </a:dk2>
      <a:lt2>
        <a:srgbClr val="D4D4D6"/>
      </a:lt2>
      <a:accent1>
        <a:srgbClr val="FFEFC9"/>
      </a:accent1>
      <a:accent2>
        <a:srgbClr val="FFE093"/>
      </a:accent2>
      <a:accent3>
        <a:srgbClr val="FAE6DC"/>
      </a:accent3>
      <a:accent4>
        <a:srgbClr val="C3E2C4"/>
      </a:accent4>
      <a:accent5>
        <a:srgbClr val="F5CEB9"/>
      </a:accent5>
      <a:accent6>
        <a:srgbClr val="C64847"/>
      </a:accent6>
      <a:hlink>
        <a:srgbClr val="C8EAF8"/>
      </a:hlink>
      <a:folHlink>
        <a:srgbClr val="FFEFC9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200</TotalTime>
  <Words>128</Words>
  <Application>Microsoft Office PowerPoint</Application>
  <PresentationFormat>Экран (4:3)</PresentationFormat>
  <Paragraphs>23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Vika</cp:lastModifiedBy>
  <cp:revision>19</cp:revision>
  <dcterms:created xsi:type="dcterms:W3CDTF">2013-11-20T18:28:37Z</dcterms:created>
  <dcterms:modified xsi:type="dcterms:W3CDTF">2013-12-19T21:35:23Z</dcterms:modified>
</cp:coreProperties>
</file>