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0" r:id="rId5"/>
    <p:sldId id="262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F130-1638-45B8-ACF3-E887287F8EB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AC02-01E8-4392-976A-0F27A838C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24DE-7DCB-4DEA-B3BE-FDAEE438924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0469-7906-472E-BE77-4C2912BE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579B-53C3-45BB-892B-E65058BD8DC0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8304-1FB5-48DF-8266-483F06EBE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CDFB-665E-443D-A803-8159603CA4F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9BE4-ECBF-499E-B482-F30812E00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085B-D906-40CB-BEB8-E1D1DD55FA5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ABA3-BB0D-43F3-8DA4-D8E46E358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9EB8-C607-45A4-B030-F063557E7D3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FFA4-361E-4FFD-A4EC-5A3F28C7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FB33-7E77-4AAC-AECB-23890503BEA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D9BA-5856-4BBB-BDE1-FBC16901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504-E597-4F35-9BAC-27EA9A9E790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5B91-78D7-4DC3-B0D7-B45288551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F66A-C750-4052-8B47-59123AD95D9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0862-175E-4D01-847F-984D5837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89EF-515C-4BCC-977C-EB4E1282D355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FE19-E1D0-44B8-9D8A-573FCB015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F6BA-9A7B-40A4-9B45-832E341B905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29EF-6D87-4EA8-99B6-ABC925A4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482CA8-4342-4E30-9646-90A39DD17B3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9F013-8649-4EA7-8635-0161B9A9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87450" y="260350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Тараканівський форт</a:t>
            </a:r>
          </a:p>
        </p:txBody>
      </p:sp>
      <p:pic>
        <p:nvPicPr>
          <p:cNvPr id="19464" name="Picture 8" descr="DSC_4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052513"/>
            <a:ext cx="6335713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18440" name="Picture 8" descr="0_7a7a2_75ff1d1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125538"/>
            <a:ext cx="6637338" cy="4529137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187450" y="260350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Замок у Дубно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 Замок у Підгірцях</a:t>
            </a:r>
          </a:p>
        </p:txBody>
      </p:sp>
      <p:pic>
        <p:nvPicPr>
          <p:cNvPr id="21512" name="Picture 8" descr="підгірці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052513"/>
            <a:ext cx="6575425" cy="436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Олеський замок</a:t>
            </a:r>
          </a:p>
        </p:txBody>
      </p:sp>
      <p:pic>
        <p:nvPicPr>
          <p:cNvPr id="20488" name="Picture 8" descr="img_79439003_178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Фортеця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 err="1" smtClean="0">
                <a:solidFill>
                  <a:srgbClr val="FF0066"/>
                </a:solidFill>
                <a:latin typeface="Arial Black" pitchFamily="34" charset="0"/>
              </a:rPr>
              <a:t>Кам</a:t>
            </a:r>
            <a:r>
              <a:rPr lang="en-US" sz="4000" dirty="0" smtClean="0">
                <a:solidFill>
                  <a:srgbClr val="FF0066"/>
                </a:solidFill>
                <a:latin typeface="Arial Black" pitchFamily="34" charset="0"/>
              </a:rPr>
              <a:t>’</a:t>
            </a:r>
            <a:r>
              <a:rPr lang="uk-UA" sz="4000" dirty="0" err="1" smtClean="0">
                <a:solidFill>
                  <a:srgbClr val="FF0066"/>
                </a:solidFill>
                <a:latin typeface="Arial Black" pitchFamily="34" charset="0"/>
              </a:rPr>
              <a:t>янці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- Подільському</a:t>
            </a:r>
          </a:p>
        </p:txBody>
      </p:sp>
      <p:pic>
        <p:nvPicPr>
          <p:cNvPr id="22536" name="Picture 8" descr="13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628775"/>
            <a:ext cx="63119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13318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213" y="1001713"/>
            <a:ext cx="60404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FF0066"/>
                </a:solidFill>
                <a:latin typeface="Arial Black" pitchFamily="34" charset="0"/>
              </a:rPr>
              <a:t>Хотинська фортеця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 Козацькі Могили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Берестечку</a:t>
            </a:r>
          </a:p>
        </p:txBody>
      </p:sp>
      <p:pic>
        <p:nvPicPr>
          <p:cNvPr id="23560" name="Picture 8" descr="030255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628775"/>
            <a:ext cx="6911975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17463" y="6054725"/>
            <a:ext cx="28987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916238" y="6054725"/>
            <a:ext cx="3168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:\Users\ТОЛЯ\Desktop\5555555555\ykryzorxark1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6084888" y="6054725"/>
            <a:ext cx="3059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569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   Козацькі Могили </a:t>
            </a:r>
            <a:r>
              <a:rPr lang="uk-UA" sz="4000" dirty="0" smtClean="0">
                <a:solidFill>
                  <a:srgbClr val="FF0066"/>
                </a:solidFill>
                <a:latin typeface="Arial Black" pitchFamily="34" charset="0"/>
              </a:rPr>
              <a:t>в </a:t>
            </a:r>
            <a:r>
              <a:rPr lang="uk-UA" sz="4000" dirty="0">
                <a:solidFill>
                  <a:srgbClr val="FF0066"/>
                </a:solidFill>
                <a:latin typeface="Arial Black" pitchFamily="34" charset="0"/>
              </a:rPr>
              <a:t>Берестечку</a:t>
            </a:r>
          </a:p>
        </p:txBody>
      </p:sp>
      <p:pic>
        <p:nvPicPr>
          <p:cNvPr id="24584" name="Picture 8" descr="133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557338"/>
            <a:ext cx="53371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Презентация-укр-11</Template>
  <TotalTime>131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Презентация-укр-11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Пользователь Windows</cp:lastModifiedBy>
  <cp:revision>15</cp:revision>
  <dcterms:created xsi:type="dcterms:W3CDTF">2015-03-19T12:40:50Z</dcterms:created>
  <dcterms:modified xsi:type="dcterms:W3CDTF">2015-04-02T19:37:32Z</dcterms:modified>
</cp:coreProperties>
</file>