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6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1" r:id="rId6"/>
    <p:sldId id="272" r:id="rId7"/>
    <p:sldId id="274" r:id="rId8"/>
    <p:sldId id="275" r:id="rId9"/>
    <p:sldId id="285" r:id="rId10"/>
    <p:sldId id="263" r:id="rId11"/>
    <p:sldId id="278" r:id="rId12"/>
    <p:sldId id="281" r:id="rId13"/>
    <p:sldId id="280" r:id="rId14"/>
    <p:sldId id="283" r:id="rId15"/>
    <p:sldId id="299" r:id="rId16"/>
    <p:sldId id="287" r:id="rId17"/>
    <p:sldId id="288" r:id="rId18"/>
    <p:sldId id="294" r:id="rId19"/>
    <p:sldId id="295" r:id="rId20"/>
    <p:sldId id="296" r:id="rId21"/>
    <p:sldId id="289" r:id="rId22"/>
    <p:sldId id="290" r:id="rId23"/>
    <p:sldId id="291" r:id="rId24"/>
    <p:sldId id="292" r:id="rId25"/>
    <p:sldId id="293" r:id="rId26"/>
    <p:sldId id="297" r:id="rId27"/>
    <p:sldId id="298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D0FE7F-CA85-4A60-8C2F-53BD9187BE3B}">
          <p14:sldIdLst>
            <p14:sldId id="256"/>
            <p14:sldId id="271"/>
            <p14:sldId id="272"/>
            <p14:sldId id="274"/>
            <p14:sldId id="275"/>
            <p14:sldId id="285"/>
            <p14:sldId id="263"/>
            <p14:sldId id="278"/>
            <p14:sldId id="281"/>
            <p14:sldId id="280"/>
            <p14:sldId id="283"/>
            <p14:sldId id="299"/>
            <p14:sldId id="287"/>
            <p14:sldId id="288"/>
            <p14:sldId id="294"/>
            <p14:sldId id="295"/>
            <p14:sldId id="296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Раздел без заголовка" id="{4C0B5497-D717-498E-A6D0-CD11AB4902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61BC6-6D86-4B2C-AF4F-A928F218E42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BC90C9-957D-4FDC-8E30-39E9C6E5F34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3200" dirty="0" smtClean="0"/>
            <a:t>Дослід-</a:t>
          </a:r>
        </a:p>
        <a:p>
          <a:r>
            <a:rPr lang="uk-UA" sz="3200" dirty="0" err="1" smtClean="0"/>
            <a:t>ницькі</a:t>
          </a:r>
          <a:r>
            <a:rPr lang="uk-UA" sz="3200" dirty="0" smtClean="0"/>
            <a:t> </a:t>
          </a:r>
        </a:p>
        <a:p>
          <a:r>
            <a:rPr lang="uk-UA" sz="3200" dirty="0" smtClean="0"/>
            <a:t>проекти</a:t>
          </a:r>
          <a:endParaRPr lang="uk-UA" sz="3200" dirty="0"/>
        </a:p>
      </dgm:t>
    </dgm:pt>
    <dgm:pt modelId="{5AD1BD13-6381-49DD-B4CE-74F48A176DB6}" type="parTrans" cxnId="{ADA09B28-8D6D-452E-B450-AD5C1E30427B}">
      <dgm:prSet/>
      <dgm:spPr/>
      <dgm:t>
        <a:bodyPr/>
        <a:lstStyle/>
        <a:p>
          <a:endParaRPr lang="uk-UA"/>
        </a:p>
      </dgm:t>
    </dgm:pt>
    <dgm:pt modelId="{56F88673-E1E2-4BCA-89EE-CAD54F1B7A40}" type="sibTrans" cxnId="{ADA09B28-8D6D-452E-B450-AD5C1E30427B}">
      <dgm:prSet/>
      <dgm:spPr/>
      <dgm:t>
        <a:bodyPr/>
        <a:lstStyle/>
        <a:p>
          <a:endParaRPr lang="uk-UA"/>
        </a:p>
      </dgm:t>
    </dgm:pt>
    <dgm:pt modelId="{8F44B7FC-7409-4E34-AB7A-9930126A75A8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3200" dirty="0" err="1" smtClean="0"/>
            <a:t>Інфор</a:t>
          </a:r>
          <a:r>
            <a:rPr lang="uk-UA" sz="3200" dirty="0" smtClean="0"/>
            <a:t>-</a:t>
          </a:r>
        </a:p>
        <a:p>
          <a:r>
            <a:rPr lang="uk-UA" sz="3200" dirty="0" err="1" smtClean="0"/>
            <a:t>маційні</a:t>
          </a:r>
          <a:endParaRPr lang="uk-UA" sz="3200" dirty="0" smtClean="0"/>
        </a:p>
        <a:p>
          <a:r>
            <a:rPr lang="uk-UA" sz="3200" dirty="0" smtClean="0"/>
            <a:t>проекти</a:t>
          </a:r>
        </a:p>
      </dgm:t>
    </dgm:pt>
    <dgm:pt modelId="{854CF9C1-2250-4ED7-84A7-842AB176B935}" type="parTrans" cxnId="{D6C5A315-1A84-4C38-90E2-6C7CBE503B62}">
      <dgm:prSet/>
      <dgm:spPr/>
      <dgm:t>
        <a:bodyPr/>
        <a:lstStyle/>
        <a:p>
          <a:endParaRPr lang="uk-UA"/>
        </a:p>
      </dgm:t>
    </dgm:pt>
    <dgm:pt modelId="{55C3BE8C-9999-475A-9CF1-6D3D7AECB59A}" type="sibTrans" cxnId="{D6C5A315-1A84-4C38-90E2-6C7CBE503B62}">
      <dgm:prSet/>
      <dgm:spPr/>
      <dgm:t>
        <a:bodyPr/>
        <a:lstStyle/>
        <a:p>
          <a:endParaRPr lang="uk-UA"/>
        </a:p>
      </dgm:t>
    </dgm:pt>
    <dgm:pt modelId="{4B0EA025-0C4D-4C36-9F5A-AA9182631E76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3200" dirty="0" smtClean="0"/>
            <a:t>Творчі проекти</a:t>
          </a:r>
        </a:p>
      </dgm:t>
    </dgm:pt>
    <dgm:pt modelId="{7AC28F00-D611-4C68-94B9-65D062C8EE3D}" type="parTrans" cxnId="{27B2C735-2512-4754-A1BC-C1CA4E5F840E}">
      <dgm:prSet/>
      <dgm:spPr/>
      <dgm:t>
        <a:bodyPr/>
        <a:lstStyle/>
        <a:p>
          <a:endParaRPr lang="uk-UA"/>
        </a:p>
      </dgm:t>
    </dgm:pt>
    <dgm:pt modelId="{151E8C30-22E9-4CEB-B3DC-707F8B64226A}" type="sibTrans" cxnId="{27B2C735-2512-4754-A1BC-C1CA4E5F840E}">
      <dgm:prSet/>
      <dgm:spPr/>
      <dgm:t>
        <a:bodyPr/>
        <a:lstStyle/>
        <a:p>
          <a:endParaRPr lang="uk-UA"/>
        </a:p>
      </dgm:t>
    </dgm:pt>
    <dgm:pt modelId="{CFBFBE84-F4D4-422B-B7B6-F9F8169CCA1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3200" dirty="0" smtClean="0"/>
            <a:t>Ігрові проекти</a:t>
          </a:r>
          <a:endParaRPr lang="uk-UA" sz="3200" dirty="0"/>
        </a:p>
      </dgm:t>
    </dgm:pt>
    <dgm:pt modelId="{AF6807D7-8AED-42BF-9921-A5F09C5D326B}" type="parTrans" cxnId="{9BF2FDA2-8803-409A-8C03-474A33E239EE}">
      <dgm:prSet/>
      <dgm:spPr/>
      <dgm:t>
        <a:bodyPr/>
        <a:lstStyle/>
        <a:p>
          <a:endParaRPr lang="uk-UA"/>
        </a:p>
      </dgm:t>
    </dgm:pt>
    <dgm:pt modelId="{215EE6CC-DDC6-4674-B6BA-407F537CF0F9}" type="sibTrans" cxnId="{9BF2FDA2-8803-409A-8C03-474A33E239EE}">
      <dgm:prSet/>
      <dgm:spPr/>
      <dgm:t>
        <a:bodyPr/>
        <a:lstStyle/>
        <a:p>
          <a:endParaRPr lang="uk-UA"/>
        </a:p>
      </dgm:t>
    </dgm:pt>
    <dgm:pt modelId="{312F99BE-4912-4C18-8B86-03265D53059C}" type="pres">
      <dgm:prSet presAssocID="{55761BC6-6D86-4B2C-AF4F-A928F218E42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51E89D-2395-4D81-82B0-668A469C9773}" type="pres">
      <dgm:prSet presAssocID="{55761BC6-6D86-4B2C-AF4F-A928F218E428}" presName="diamond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2030F96E-CE59-4B18-A150-DEA282829721}" type="pres">
      <dgm:prSet presAssocID="{55761BC6-6D86-4B2C-AF4F-A928F218E42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9F9E39-AFE2-4429-BA83-F93DF59334B5}" type="pres">
      <dgm:prSet presAssocID="{55761BC6-6D86-4B2C-AF4F-A928F218E42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A61B41-909D-49DC-918D-0449F195B7D8}" type="pres">
      <dgm:prSet presAssocID="{55761BC6-6D86-4B2C-AF4F-A928F218E42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4E11A8-682A-47C2-B087-5753F4C24855}" type="pres">
      <dgm:prSet presAssocID="{55761BC6-6D86-4B2C-AF4F-A928F218E42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6C5A315-1A84-4C38-90E2-6C7CBE503B62}" srcId="{55761BC6-6D86-4B2C-AF4F-A928F218E428}" destId="{8F44B7FC-7409-4E34-AB7A-9930126A75A8}" srcOrd="1" destOrd="0" parTransId="{854CF9C1-2250-4ED7-84A7-842AB176B935}" sibTransId="{55C3BE8C-9999-475A-9CF1-6D3D7AECB59A}"/>
    <dgm:cxn modelId="{C98DC098-6741-450A-9EE0-C91733F33F45}" type="presOf" srcId="{4B0EA025-0C4D-4C36-9F5A-AA9182631E76}" destId="{3DA61B41-909D-49DC-918D-0449F195B7D8}" srcOrd="0" destOrd="0" presId="urn:microsoft.com/office/officeart/2005/8/layout/matrix3"/>
    <dgm:cxn modelId="{07D88A7A-28F7-4ECB-9782-B1E2AA0BE285}" type="presOf" srcId="{EDBC90C9-957D-4FDC-8E30-39E9C6E5F347}" destId="{2030F96E-CE59-4B18-A150-DEA282829721}" srcOrd="0" destOrd="0" presId="urn:microsoft.com/office/officeart/2005/8/layout/matrix3"/>
    <dgm:cxn modelId="{9BF2FDA2-8803-409A-8C03-474A33E239EE}" srcId="{55761BC6-6D86-4B2C-AF4F-A928F218E428}" destId="{CFBFBE84-F4D4-422B-B7B6-F9F8169CCA17}" srcOrd="3" destOrd="0" parTransId="{AF6807D7-8AED-42BF-9921-A5F09C5D326B}" sibTransId="{215EE6CC-DDC6-4674-B6BA-407F537CF0F9}"/>
    <dgm:cxn modelId="{E19CE8E6-8099-41D8-975C-DABBDA67BE18}" type="presOf" srcId="{8F44B7FC-7409-4E34-AB7A-9930126A75A8}" destId="{A99F9E39-AFE2-4429-BA83-F93DF59334B5}" srcOrd="0" destOrd="0" presId="urn:microsoft.com/office/officeart/2005/8/layout/matrix3"/>
    <dgm:cxn modelId="{87BB9D10-2F4C-4379-BEAC-3631AB77FED8}" type="presOf" srcId="{CFBFBE84-F4D4-422B-B7B6-F9F8169CCA17}" destId="{F14E11A8-682A-47C2-B087-5753F4C24855}" srcOrd="0" destOrd="0" presId="urn:microsoft.com/office/officeart/2005/8/layout/matrix3"/>
    <dgm:cxn modelId="{739AD274-056A-44B7-A013-E8C8FF3FCF4D}" type="presOf" srcId="{55761BC6-6D86-4B2C-AF4F-A928F218E428}" destId="{312F99BE-4912-4C18-8B86-03265D53059C}" srcOrd="0" destOrd="0" presId="urn:microsoft.com/office/officeart/2005/8/layout/matrix3"/>
    <dgm:cxn modelId="{27B2C735-2512-4754-A1BC-C1CA4E5F840E}" srcId="{55761BC6-6D86-4B2C-AF4F-A928F218E428}" destId="{4B0EA025-0C4D-4C36-9F5A-AA9182631E76}" srcOrd="2" destOrd="0" parTransId="{7AC28F00-D611-4C68-94B9-65D062C8EE3D}" sibTransId="{151E8C30-22E9-4CEB-B3DC-707F8B64226A}"/>
    <dgm:cxn modelId="{ADA09B28-8D6D-452E-B450-AD5C1E30427B}" srcId="{55761BC6-6D86-4B2C-AF4F-A928F218E428}" destId="{EDBC90C9-957D-4FDC-8E30-39E9C6E5F347}" srcOrd="0" destOrd="0" parTransId="{5AD1BD13-6381-49DD-B4CE-74F48A176DB6}" sibTransId="{56F88673-E1E2-4BCA-89EE-CAD54F1B7A40}"/>
    <dgm:cxn modelId="{99D4F6F4-3FE5-4AD5-9D3A-C4A79C65F698}" type="presParOf" srcId="{312F99BE-4912-4C18-8B86-03265D53059C}" destId="{4B51E89D-2395-4D81-82B0-668A469C9773}" srcOrd="0" destOrd="0" presId="urn:microsoft.com/office/officeart/2005/8/layout/matrix3"/>
    <dgm:cxn modelId="{267255A2-A0DE-446F-9A0F-2C1B0A27D8BA}" type="presParOf" srcId="{312F99BE-4912-4C18-8B86-03265D53059C}" destId="{2030F96E-CE59-4B18-A150-DEA282829721}" srcOrd="1" destOrd="0" presId="urn:microsoft.com/office/officeart/2005/8/layout/matrix3"/>
    <dgm:cxn modelId="{F6D7FF83-2CBA-415E-BC04-0C15FCA55F95}" type="presParOf" srcId="{312F99BE-4912-4C18-8B86-03265D53059C}" destId="{A99F9E39-AFE2-4429-BA83-F93DF59334B5}" srcOrd="2" destOrd="0" presId="urn:microsoft.com/office/officeart/2005/8/layout/matrix3"/>
    <dgm:cxn modelId="{CA6C7304-4CCF-4725-A6F6-836491C917FE}" type="presParOf" srcId="{312F99BE-4912-4C18-8B86-03265D53059C}" destId="{3DA61B41-909D-49DC-918D-0449F195B7D8}" srcOrd="3" destOrd="0" presId="urn:microsoft.com/office/officeart/2005/8/layout/matrix3"/>
    <dgm:cxn modelId="{FB3E5E80-F46C-41C8-B6A9-044CECB4CCBF}" type="presParOf" srcId="{312F99BE-4912-4C18-8B86-03265D53059C}" destId="{F14E11A8-682A-47C2-B087-5753F4C2485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511FB-80D3-4EF8-BD55-830C685438F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F3DA8E9-AE0F-45D9-BFE8-DAF6DBBC1372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800" dirty="0" err="1" smtClean="0"/>
            <a:t>Інфор</a:t>
          </a:r>
          <a:r>
            <a:rPr lang="uk-UA" sz="2800" dirty="0" smtClean="0"/>
            <a:t>-</a:t>
          </a:r>
        </a:p>
        <a:p>
          <a:r>
            <a:rPr lang="uk-UA" sz="2800" dirty="0" err="1" smtClean="0"/>
            <a:t>маційні</a:t>
          </a:r>
          <a:endParaRPr lang="uk-UA" sz="2800" dirty="0" smtClean="0"/>
        </a:p>
        <a:p>
          <a:r>
            <a:rPr lang="uk-UA" sz="2800" dirty="0" smtClean="0"/>
            <a:t> проекти</a:t>
          </a:r>
          <a:endParaRPr lang="uk-UA" sz="2800" dirty="0"/>
        </a:p>
      </dgm:t>
    </dgm:pt>
    <dgm:pt modelId="{1312DA71-627E-4F65-A62D-6D9A6B6FBC49}" type="parTrans" cxnId="{6E849097-C6F4-4088-AC34-EB7C6AA4F994}">
      <dgm:prSet/>
      <dgm:spPr/>
      <dgm:t>
        <a:bodyPr/>
        <a:lstStyle/>
        <a:p>
          <a:endParaRPr lang="uk-UA"/>
        </a:p>
      </dgm:t>
    </dgm:pt>
    <dgm:pt modelId="{527C9BDA-0424-4893-B439-A32B87E5C707}" type="sibTrans" cxnId="{6E849097-C6F4-4088-AC34-EB7C6AA4F994}">
      <dgm:prSet/>
      <dgm:spPr/>
      <dgm:t>
        <a:bodyPr/>
        <a:lstStyle/>
        <a:p>
          <a:endParaRPr lang="uk-UA"/>
        </a:p>
      </dgm:t>
    </dgm:pt>
    <dgm:pt modelId="{C11F38C5-8587-4944-9234-0713CD7D63E3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800" dirty="0" smtClean="0"/>
            <a:t>Творчі проекти</a:t>
          </a:r>
          <a:endParaRPr lang="uk-UA" sz="2800" dirty="0"/>
        </a:p>
      </dgm:t>
    </dgm:pt>
    <dgm:pt modelId="{4F959A15-C951-4891-A662-19F89D862E64}" type="parTrans" cxnId="{11FE4D22-3C5D-479F-AD7B-73BBEF37DCD0}">
      <dgm:prSet/>
      <dgm:spPr/>
      <dgm:t>
        <a:bodyPr/>
        <a:lstStyle/>
        <a:p>
          <a:endParaRPr lang="uk-UA"/>
        </a:p>
      </dgm:t>
    </dgm:pt>
    <dgm:pt modelId="{670C4FED-C0AE-473D-8399-9F2EFD8AC993}" type="sibTrans" cxnId="{11FE4D22-3C5D-479F-AD7B-73BBEF37DCD0}">
      <dgm:prSet/>
      <dgm:spPr/>
      <dgm:t>
        <a:bodyPr/>
        <a:lstStyle/>
        <a:p>
          <a:endParaRPr lang="uk-UA"/>
        </a:p>
      </dgm:t>
    </dgm:pt>
    <dgm:pt modelId="{06CD321B-E09F-40D1-8F7C-352F8FAA3DFF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sz="2800" dirty="0" smtClean="0"/>
            <a:t>Ігрові проекти</a:t>
          </a:r>
          <a:endParaRPr lang="uk-UA" sz="2800" dirty="0"/>
        </a:p>
      </dgm:t>
    </dgm:pt>
    <dgm:pt modelId="{E4DCFC5B-BFD7-4FFE-897B-6F82B58AED93}" type="parTrans" cxnId="{20F8A2E9-9325-4427-A3CD-8BF574F817DF}">
      <dgm:prSet/>
      <dgm:spPr/>
      <dgm:t>
        <a:bodyPr/>
        <a:lstStyle/>
        <a:p>
          <a:endParaRPr lang="uk-UA"/>
        </a:p>
      </dgm:t>
    </dgm:pt>
    <dgm:pt modelId="{31F8BA23-3BC8-46C8-B26A-E857C674296D}" type="sibTrans" cxnId="{20F8A2E9-9325-4427-A3CD-8BF574F817DF}">
      <dgm:prSet/>
      <dgm:spPr/>
      <dgm:t>
        <a:bodyPr/>
        <a:lstStyle/>
        <a:p>
          <a:endParaRPr lang="uk-UA"/>
        </a:p>
      </dgm:t>
    </dgm:pt>
    <dgm:pt modelId="{2137DED1-F5F4-475A-BF73-93814610E39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sz="2800" dirty="0" smtClean="0"/>
            <a:t>Дослід-</a:t>
          </a:r>
        </a:p>
        <a:p>
          <a:r>
            <a:rPr lang="uk-UA" sz="2800" dirty="0" err="1" smtClean="0"/>
            <a:t>ницькі</a:t>
          </a:r>
          <a:endParaRPr lang="uk-UA" sz="2800" dirty="0" smtClean="0"/>
        </a:p>
        <a:p>
          <a:r>
            <a:rPr lang="uk-UA" sz="2800" dirty="0" smtClean="0"/>
            <a:t> проекти</a:t>
          </a:r>
          <a:endParaRPr lang="uk-UA" sz="2800" dirty="0"/>
        </a:p>
      </dgm:t>
    </dgm:pt>
    <dgm:pt modelId="{4E73FEC7-0BE4-4D24-A551-655B63AFA046}" type="parTrans" cxnId="{446017A6-DF11-4AF5-8E38-4E2C7C946A69}">
      <dgm:prSet/>
      <dgm:spPr/>
      <dgm:t>
        <a:bodyPr/>
        <a:lstStyle/>
        <a:p>
          <a:endParaRPr lang="uk-UA"/>
        </a:p>
      </dgm:t>
    </dgm:pt>
    <dgm:pt modelId="{234694ED-4078-45DA-834F-EA2168E187C7}" type="sibTrans" cxnId="{446017A6-DF11-4AF5-8E38-4E2C7C946A69}">
      <dgm:prSet/>
      <dgm:spPr/>
      <dgm:t>
        <a:bodyPr/>
        <a:lstStyle/>
        <a:p>
          <a:endParaRPr lang="uk-UA"/>
        </a:p>
      </dgm:t>
    </dgm:pt>
    <dgm:pt modelId="{8C5BE945-E0EB-40DF-9FF4-E66DCC6C6AD4}" type="pres">
      <dgm:prSet presAssocID="{F64511FB-80D3-4EF8-BD55-830C685438F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1625536-8439-4241-BFEA-F291FF933B3A}" type="pres">
      <dgm:prSet presAssocID="{F64511FB-80D3-4EF8-BD55-830C685438FF}" presName="diamond" presStyleLbl="bgShp" presStyleIdx="0" presStyleCn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DC22F261-9820-4B1E-9BB4-DAC8EF63DC7B}" type="pres">
      <dgm:prSet presAssocID="{F64511FB-80D3-4EF8-BD55-830C685438F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6C5F12-9A05-4A6B-A269-D5FD41AEB231}" type="pres">
      <dgm:prSet presAssocID="{F64511FB-80D3-4EF8-BD55-830C685438F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4075D3-847E-45B8-B6AF-6B629A9D3EBE}" type="pres">
      <dgm:prSet presAssocID="{F64511FB-80D3-4EF8-BD55-830C685438F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59BA39-AC26-4519-B06D-899FC85688FF}" type="pres">
      <dgm:prSet presAssocID="{F64511FB-80D3-4EF8-BD55-830C685438F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72756C8-4E09-4276-908B-CE80B032DEF3}" type="presOf" srcId="{F64511FB-80D3-4EF8-BD55-830C685438FF}" destId="{8C5BE945-E0EB-40DF-9FF4-E66DCC6C6AD4}" srcOrd="0" destOrd="0" presId="urn:microsoft.com/office/officeart/2005/8/layout/matrix3"/>
    <dgm:cxn modelId="{6E849097-C6F4-4088-AC34-EB7C6AA4F994}" srcId="{F64511FB-80D3-4EF8-BD55-830C685438FF}" destId="{8F3DA8E9-AE0F-45D9-BFE8-DAF6DBBC1372}" srcOrd="0" destOrd="0" parTransId="{1312DA71-627E-4F65-A62D-6D9A6B6FBC49}" sibTransId="{527C9BDA-0424-4893-B439-A32B87E5C707}"/>
    <dgm:cxn modelId="{151E12E3-3616-4883-A114-525D990432EA}" type="presOf" srcId="{06CD321B-E09F-40D1-8F7C-352F8FAA3DFF}" destId="{9A4075D3-847E-45B8-B6AF-6B629A9D3EBE}" srcOrd="0" destOrd="0" presId="urn:microsoft.com/office/officeart/2005/8/layout/matrix3"/>
    <dgm:cxn modelId="{BB93D6DC-AFF6-47DC-9D1C-1151EA41BF43}" type="presOf" srcId="{2137DED1-F5F4-475A-BF73-93814610E390}" destId="{AD59BA39-AC26-4519-B06D-899FC85688FF}" srcOrd="0" destOrd="0" presId="urn:microsoft.com/office/officeart/2005/8/layout/matrix3"/>
    <dgm:cxn modelId="{446017A6-DF11-4AF5-8E38-4E2C7C946A69}" srcId="{F64511FB-80D3-4EF8-BD55-830C685438FF}" destId="{2137DED1-F5F4-475A-BF73-93814610E390}" srcOrd="3" destOrd="0" parTransId="{4E73FEC7-0BE4-4D24-A551-655B63AFA046}" sibTransId="{234694ED-4078-45DA-834F-EA2168E187C7}"/>
    <dgm:cxn modelId="{43F197A0-947C-4613-90A1-98AC8AE41ABD}" type="presOf" srcId="{C11F38C5-8587-4944-9234-0713CD7D63E3}" destId="{506C5F12-9A05-4A6B-A269-D5FD41AEB231}" srcOrd="0" destOrd="0" presId="urn:microsoft.com/office/officeart/2005/8/layout/matrix3"/>
    <dgm:cxn modelId="{11FE4D22-3C5D-479F-AD7B-73BBEF37DCD0}" srcId="{F64511FB-80D3-4EF8-BD55-830C685438FF}" destId="{C11F38C5-8587-4944-9234-0713CD7D63E3}" srcOrd="1" destOrd="0" parTransId="{4F959A15-C951-4891-A662-19F89D862E64}" sibTransId="{670C4FED-C0AE-473D-8399-9F2EFD8AC993}"/>
    <dgm:cxn modelId="{CC4B342A-64BE-4167-A20B-55806865A565}" type="presOf" srcId="{8F3DA8E9-AE0F-45D9-BFE8-DAF6DBBC1372}" destId="{DC22F261-9820-4B1E-9BB4-DAC8EF63DC7B}" srcOrd="0" destOrd="0" presId="urn:microsoft.com/office/officeart/2005/8/layout/matrix3"/>
    <dgm:cxn modelId="{20F8A2E9-9325-4427-A3CD-8BF574F817DF}" srcId="{F64511FB-80D3-4EF8-BD55-830C685438FF}" destId="{06CD321B-E09F-40D1-8F7C-352F8FAA3DFF}" srcOrd="2" destOrd="0" parTransId="{E4DCFC5B-BFD7-4FFE-897B-6F82B58AED93}" sibTransId="{31F8BA23-3BC8-46C8-B26A-E857C674296D}"/>
    <dgm:cxn modelId="{C353F0E6-6F12-4813-86C1-E9CA443F4364}" type="presParOf" srcId="{8C5BE945-E0EB-40DF-9FF4-E66DCC6C6AD4}" destId="{21625536-8439-4241-BFEA-F291FF933B3A}" srcOrd="0" destOrd="0" presId="urn:microsoft.com/office/officeart/2005/8/layout/matrix3"/>
    <dgm:cxn modelId="{BA9D0FC0-7A87-4038-ACDF-B2CA1F80A7E9}" type="presParOf" srcId="{8C5BE945-E0EB-40DF-9FF4-E66DCC6C6AD4}" destId="{DC22F261-9820-4B1E-9BB4-DAC8EF63DC7B}" srcOrd="1" destOrd="0" presId="urn:microsoft.com/office/officeart/2005/8/layout/matrix3"/>
    <dgm:cxn modelId="{CB370DA7-0C31-4471-80F1-9D654E949887}" type="presParOf" srcId="{8C5BE945-E0EB-40DF-9FF4-E66DCC6C6AD4}" destId="{506C5F12-9A05-4A6B-A269-D5FD41AEB231}" srcOrd="2" destOrd="0" presId="urn:microsoft.com/office/officeart/2005/8/layout/matrix3"/>
    <dgm:cxn modelId="{1159D7AD-55E4-40EF-804D-09F7117FBD63}" type="presParOf" srcId="{8C5BE945-E0EB-40DF-9FF4-E66DCC6C6AD4}" destId="{9A4075D3-847E-45B8-B6AF-6B629A9D3EBE}" srcOrd="3" destOrd="0" presId="urn:microsoft.com/office/officeart/2005/8/layout/matrix3"/>
    <dgm:cxn modelId="{08380AE2-ED9A-4B9A-B8E4-DE2E7F067E2C}" type="presParOf" srcId="{8C5BE945-E0EB-40DF-9FF4-E66DCC6C6AD4}" destId="{AD59BA39-AC26-4519-B06D-899FC85688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D0A62-18CF-4D48-9FDD-506FAB9150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692695-DA48-4298-9567-5FDCDB1E0BC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400" dirty="0" smtClean="0"/>
            <a:t>Вступне заняття</a:t>
          </a:r>
          <a:endParaRPr lang="uk-UA" sz="2400" dirty="0"/>
        </a:p>
      </dgm:t>
    </dgm:pt>
    <dgm:pt modelId="{03673DC6-C99F-4AE6-BA35-30F749A2876F}" type="parTrans" cxnId="{946A2F4C-0913-4FF4-8263-62BAB2EB7B7A}">
      <dgm:prSet/>
      <dgm:spPr/>
      <dgm:t>
        <a:bodyPr/>
        <a:lstStyle/>
        <a:p>
          <a:endParaRPr lang="uk-UA"/>
        </a:p>
      </dgm:t>
    </dgm:pt>
    <dgm:pt modelId="{B034C3B5-0CCF-4242-B6DC-CF51E2EDAFE5}" type="sibTrans" cxnId="{946A2F4C-0913-4FF4-8263-62BAB2EB7B7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D1BD007B-B8B2-4F60-AFD8-77FE63818133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2400" dirty="0" smtClean="0"/>
            <a:t>Робота в групах</a:t>
          </a:r>
          <a:endParaRPr lang="uk-UA" sz="2400" dirty="0"/>
        </a:p>
      </dgm:t>
    </dgm:pt>
    <dgm:pt modelId="{A611B96E-A73B-4B79-8751-43F2173087BA}" type="parTrans" cxnId="{DC9A017F-FBA4-42A8-9B9B-933923DADD1F}">
      <dgm:prSet/>
      <dgm:spPr/>
      <dgm:t>
        <a:bodyPr/>
        <a:lstStyle/>
        <a:p>
          <a:endParaRPr lang="uk-UA"/>
        </a:p>
      </dgm:t>
    </dgm:pt>
    <dgm:pt modelId="{80232EC8-19BC-4944-8713-35F7CCE2493F}" type="sibTrans" cxnId="{DC9A017F-FBA4-42A8-9B9B-933923DADD1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5663177D-B460-4125-A61E-D2DFD160C327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sz="2400" dirty="0" smtClean="0"/>
            <a:t>Презентація проекту</a:t>
          </a:r>
          <a:endParaRPr lang="uk-UA" sz="2400" dirty="0"/>
        </a:p>
      </dgm:t>
    </dgm:pt>
    <dgm:pt modelId="{ECA94477-8FC1-4D04-9B6A-2E0F95F2084C}" type="parTrans" cxnId="{E56E8357-34EC-49DC-8C38-C6DCAE0C6A70}">
      <dgm:prSet/>
      <dgm:spPr/>
      <dgm:t>
        <a:bodyPr/>
        <a:lstStyle/>
        <a:p>
          <a:endParaRPr lang="uk-UA"/>
        </a:p>
      </dgm:t>
    </dgm:pt>
    <dgm:pt modelId="{5D552BD2-A309-4A6B-89D5-263BCC4A66F6}" type="sibTrans" cxnId="{E56E8357-34EC-49DC-8C38-C6DCAE0C6A70}">
      <dgm:prSet/>
      <dgm:spPr/>
      <dgm:t>
        <a:bodyPr/>
        <a:lstStyle/>
        <a:p>
          <a:endParaRPr lang="uk-UA"/>
        </a:p>
      </dgm:t>
    </dgm:pt>
    <dgm:pt modelId="{FAABE265-CE8E-4883-80FE-CD0D9ED176F5}" type="pres">
      <dgm:prSet presAssocID="{E05D0A62-18CF-4D48-9FDD-506FAB9150BE}" presName="Name0" presStyleCnt="0">
        <dgm:presLayoutVars>
          <dgm:dir/>
          <dgm:resizeHandles val="exact"/>
        </dgm:presLayoutVars>
      </dgm:prSet>
      <dgm:spPr/>
    </dgm:pt>
    <dgm:pt modelId="{ED4F3873-69A4-4321-87A2-19E493648ED1}" type="pres">
      <dgm:prSet presAssocID="{56692695-DA48-4298-9567-5FDCDB1E0B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9F33A6-E4D1-47FD-99A3-42B8214813DE}" type="pres">
      <dgm:prSet presAssocID="{B034C3B5-0CCF-4242-B6DC-CF51E2EDAFE5}" presName="sibTrans" presStyleLbl="sibTrans2D1" presStyleIdx="0" presStyleCnt="2"/>
      <dgm:spPr/>
      <dgm:t>
        <a:bodyPr/>
        <a:lstStyle/>
        <a:p>
          <a:endParaRPr lang="uk-UA"/>
        </a:p>
      </dgm:t>
    </dgm:pt>
    <dgm:pt modelId="{A813365F-5160-43B0-8FCB-8E801426E266}" type="pres">
      <dgm:prSet presAssocID="{B034C3B5-0CCF-4242-B6DC-CF51E2EDAFE5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B5943258-3532-4164-9274-9D5A8BFF3D6A}" type="pres">
      <dgm:prSet presAssocID="{D1BD007B-B8B2-4F60-AFD8-77FE638181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F64822-78A5-4E7F-919B-ECC08DFC5E44}" type="pres">
      <dgm:prSet presAssocID="{80232EC8-19BC-4944-8713-35F7CCE2493F}" presName="sibTrans" presStyleLbl="sibTrans2D1" presStyleIdx="1" presStyleCnt="2"/>
      <dgm:spPr/>
      <dgm:t>
        <a:bodyPr/>
        <a:lstStyle/>
        <a:p>
          <a:endParaRPr lang="uk-UA"/>
        </a:p>
      </dgm:t>
    </dgm:pt>
    <dgm:pt modelId="{DD84F157-B60A-4357-8FC2-668DE1DFE4EB}" type="pres">
      <dgm:prSet presAssocID="{80232EC8-19BC-4944-8713-35F7CCE2493F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CEA68EF6-E132-455E-9DE9-496904182EAC}" type="pres">
      <dgm:prSet presAssocID="{5663177D-B460-4125-A61E-D2DFD160C3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716783-6FAA-4B55-867E-068AABB09513}" type="presOf" srcId="{56692695-DA48-4298-9567-5FDCDB1E0BC4}" destId="{ED4F3873-69A4-4321-87A2-19E493648ED1}" srcOrd="0" destOrd="0" presId="urn:microsoft.com/office/officeart/2005/8/layout/process1"/>
    <dgm:cxn modelId="{1385703E-9F92-46BE-84F1-A2F61C87CBD4}" type="presOf" srcId="{80232EC8-19BC-4944-8713-35F7CCE2493F}" destId="{DD84F157-B60A-4357-8FC2-668DE1DFE4EB}" srcOrd="1" destOrd="0" presId="urn:microsoft.com/office/officeart/2005/8/layout/process1"/>
    <dgm:cxn modelId="{BAFC8D52-0A31-4951-9C6E-E51FB3B93E90}" type="presOf" srcId="{80232EC8-19BC-4944-8713-35F7CCE2493F}" destId="{44F64822-78A5-4E7F-919B-ECC08DFC5E44}" srcOrd="0" destOrd="0" presId="urn:microsoft.com/office/officeart/2005/8/layout/process1"/>
    <dgm:cxn modelId="{DC9A017F-FBA4-42A8-9B9B-933923DADD1F}" srcId="{E05D0A62-18CF-4D48-9FDD-506FAB9150BE}" destId="{D1BD007B-B8B2-4F60-AFD8-77FE63818133}" srcOrd="1" destOrd="0" parTransId="{A611B96E-A73B-4B79-8751-43F2173087BA}" sibTransId="{80232EC8-19BC-4944-8713-35F7CCE2493F}"/>
    <dgm:cxn modelId="{3B945FD6-C08C-4BEE-A9DF-C8F871B11147}" type="presOf" srcId="{E05D0A62-18CF-4D48-9FDD-506FAB9150BE}" destId="{FAABE265-CE8E-4883-80FE-CD0D9ED176F5}" srcOrd="0" destOrd="0" presId="urn:microsoft.com/office/officeart/2005/8/layout/process1"/>
    <dgm:cxn modelId="{3B740B32-5885-4973-B8C9-9EC8A9B75580}" type="presOf" srcId="{B034C3B5-0CCF-4242-B6DC-CF51E2EDAFE5}" destId="{A813365F-5160-43B0-8FCB-8E801426E266}" srcOrd="1" destOrd="0" presId="urn:microsoft.com/office/officeart/2005/8/layout/process1"/>
    <dgm:cxn modelId="{E56E8357-34EC-49DC-8C38-C6DCAE0C6A70}" srcId="{E05D0A62-18CF-4D48-9FDD-506FAB9150BE}" destId="{5663177D-B460-4125-A61E-D2DFD160C327}" srcOrd="2" destOrd="0" parTransId="{ECA94477-8FC1-4D04-9B6A-2E0F95F2084C}" sibTransId="{5D552BD2-A309-4A6B-89D5-263BCC4A66F6}"/>
    <dgm:cxn modelId="{DB69C21A-605A-40E9-857E-54697579C014}" type="presOf" srcId="{5663177D-B460-4125-A61E-D2DFD160C327}" destId="{CEA68EF6-E132-455E-9DE9-496904182EAC}" srcOrd="0" destOrd="0" presId="urn:microsoft.com/office/officeart/2005/8/layout/process1"/>
    <dgm:cxn modelId="{7DFA8425-0B1B-45CB-9444-EBD5453677EC}" type="presOf" srcId="{D1BD007B-B8B2-4F60-AFD8-77FE63818133}" destId="{B5943258-3532-4164-9274-9D5A8BFF3D6A}" srcOrd="0" destOrd="0" presId="urn:microsoft.com/office/officeart/2005/8/layout/process1"/>
    <dgm:cxn modelId="{DD5AF556-6EB4-4A40-9F6E-1408B5B603E0}" type="presOf" srcId="{B034C3B5-0CCF-4242-B6DC-CF51E2EDAFE5}" destId="{799F33A6-E4D1-47FD-99A3-42B8214813DE}" srcOrd="0" destOrd="0" presId="urn:microsoft.com/office/officeart/2005/8/layout/process1"/>
    <dgm:cxn modelId="{946A2F4C-0913-4FF4-8263-62BAB2EB7B7A}" srcId="{E05D0A62-18CF-4D48-9FDD-506FAB9150BE}" destId="{56692695-DA48-4298-9567-5FDCDB1E0BC4}" srcOrd="0" destOrd="0" parTransId="{03673DC6-C99F-4AE6-BA35-30F749A2876F}" sibTransId="{B034C3B5-0CCF-4242-B6DC-CF51E2EDAFE5}"/>
    <dgm:cxn modelId="{DA5FC9C5-1A76-4168-8675-5D96E2B1CEF1}" type="presParOf" srcId="{FAABE265-CE8E-4883-80FE-CD0D9ED176F5}" destId="{ED4F3873-69A4-4321-87A2-19E493648ED1}" srcOrd="0" destOrd="0" presId="urn:microsoft.com/office/officeart/2005/8/layout/process1"/>
    <dgm:cxn modelId="{FC6BC46D-4CB6-4367-8B13-E8524C7C56BD}" type="presParOf" srcId="{FAABE265-CE8E-4883-80FE-CD0D9ED176F5}" destId="{799F33A6-E4D1-47FD-99A3-42B8214813DE}" srcOrd="1" destOrd="0" presId="urn:microsoft.com/office/officeart/2005/8/layout/process1"/>
    <dgm:cxn modelId="{40648594-032B-4F02-B08B-15521DACCD95}" type="presParOf" srcId="{799F33A6-E4D1-47FD-99A3-42B8214813DE}" destId="{A813365F-5160-43B0-8FCB-8E801426E266}" srcOrd="0" destOrd="0" presId="urn:microsoft.com/office/officeart/2005/8/layout/process1"/>
    <dgm:cxn modelId="{696276DB-D7C2-4168-9EC3-20FAA652DCA2}" type="presParOf" srcId="{FAABE265-CE8E-4883-80FE-CD0D9ED176F5}" destId="{B5943258-3532-4164-9274-9D5A8BFF3D6A}" srcOrd="2" destOrd="0" presId="urn:microsoft.com/office/officeart/2005/8/layout/process1"/>
    <dgm:cxn modelId="{10D79D40-F46D-4541-A47D-846BE37DE692}" type="presParOf" srcId="{FAABE265-CE8E-4883-80FE-CD0D9ED176F5}" destId="{44F64822-78A5-4E7F-919B-ECC08DFC5E44}" srcOrd="3" destOrd="0" presId="urn:microsoft.com/office/officeart/2005/8/layout/process1"/>
    <dgm:cxn modelId="{80CECD76-E73E-47AF-92BC-FCD4B0C6FD5F}" type="presParOf" srcId="{44F64822-78A5-4E7F-919B-ECC08DFC5E44}" destId="{DD84F157-B60A-4357-8FC2-668DE1DFE4EB}" srcOrd="0" destOrd="0" presId="urn:microsoft.com/office/officeart/2005/8/layout/process1"/>
    <dgm:cxn modelId="{1A6415D9-FBD1-4196-BCB5-737391EE10C2}" type="presParOf" srcId="{FAABE265-CE8E-4883-80FE-CD0D9ED176F5}" destId="{CEA68EF6-E132-455E-9DE9-496904182E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36EAB-BE20-4598-9732-8D8DA6ABED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614E44-4B76-4BC4-9619-960C32A8DC8B}">
      <dgm:prSet phldrT="[Текст]" custT="1"/>
      <dgm:spPr/>
      <dgm:t>
        <a:bodyPr/>
        <a:lstStyle/>
        <a:p>
          <a:r>
            <a:rPr lang="uk-UA" sz="3200" b="1" i="1" dirty="0" smtClean="0">
              <a:solidFill>
                <a:schemeClr val="accent2">
                  <a:lumMod val="50000"/>
                </a:schemeClr>
              </a:solidFill>
            </a:rPr>
            <a:t>Професійні</a:t>
          </a:r>
        </a:p>
        <a:p>
          <a:r>
            <a:rPr lang="uk-UA" sz="3200" b="1" i="1" dirty="0" smtClean="0">
              <a:solidFill>
                <a:schemeClr val="accent2">
                  <a:lumMod val="50000"/>
                </a:schemeClr>
              </a:solidFill>
            </a:rPr>
            <a:t>якості</a:t>
          </a:r>
        </a:p>
        <a:p>
          <a:r>
            <a:rPr lang="uk-UA" sz="3200" b="1" i="1" dirty="0" smtClean="0">
              <a:solidFill>
                <a:schemeClr val="accent2">
                  <a:lumMod val="50000"/>
                </a:schemeClr>
              </a:solidFill>
            </a:rPr>
            <a:t>вчителя</a:t>
          </a:r>
          <a:r>
            <a:rPr lang="en-US" sz="3200" b="1" i="1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uk-UA" sz="3200" b="1" i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5DD70951-59A9-4D50-B766-C11323F1FF1E}" type="parTrans" cxnId="{660E4949-A7F5-40E8-A0AD-1281B23688C0}">
      <dgm:prSet/>
      <dgm:spPr/>
      <dgm:t>
        <a:bodyPr/>
        <a:lstStyle/>
        <a:p>
          <a:endParaRPr lang="uk-UA"/>
        </a:p>
      </dgm:t>
    </dgm:pt>
    <dgm:pt modelId="{B583B3DA-4A0A-4E5F-928A-233F5884B135}" type="sibTrans" cxnId="{660E4949-A7F5-40E8-A0AD-1281B23688C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D3DBBC63-C800-4D3E-B26D-7A0F53210521}">
      <dgm:prSet phldrT="[Текст]" custT="1"/>
      <dgm:spPr/>
      <dgm:t>
        <a:bodyPr/>
        <a:lstStyle/>
        <a:p>
          <a:r>
            <a:rPr lang="uk-UA" sz="2000" b="1" i="1" dirty="0" err="1" smtClean="0">
              <a:solidFill>
                <a:schemeClr val="accent2">
                  <a:lumMod val="50000"/>
                </a:schemeClr>
              </a:solidFill>
            </a:rPr>
            <a:t>нестан</a:t>
          </a:r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-</a:t>
          </a:r>
        </a:p>
        <a:p>
          <a:r>
            <a:rPr lang="uk-UA" sz="2000" b="1" i="1" dirty="0" err="1" smtClean="0">
              <a:solidFill>
                <a:schemeClr val="accent2">
                  <a:lumMod val="50000"/>
                </a:schemeClr>
              </a:solidFill>
            </a:rPr>
            <a:t>дартність</a:t>
          </a:r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 </a:t>
          </a:r>
        </a:p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роботи</a:t>
          </a:r>
        </a:p>
      </dgm:t>
    </dgm:pt>
    <dgm:pt modelId="{51AF4B1A-A6D7-4D2D-B23C-6E9936259E8E}" type="parTrans" cxnId="{44D243B3-4EA3-4C55-8E7F-A7C2AC8C106B}">
      <dgm:prSet/>
      <dgm:spPr/>
      <dgm:t>
        <a:bodyPr/>
        <a:lstStyle/>
        <a:p>
          <a:endParaRPr lang="uk-UA"/>
        </a:p>
      </dgm:t>
    </dgm:pt>
    <dgm:pt modelId="{1AE7064C-AAFB-4ADE-A26C-1D8F75F2AEC1}" type="sibTrans" cxnId="{44D243B3-4EA3-4C55-8E7F-A7C2AC8C106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87515325-A84C-4840-AD75-8DAA7FD86A95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Ремесло</a:t>
          </a:r>
        </a:p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І</a:t>
          </a:r>
        </a:p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творчість</a:t>
          </a:r>
          <a:endParaRPr lang="uk-UA" sz="20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FF87CC18-EDAD-4832-86FF-E53914FB59DE}" type="parTrans" cxnId="{0EA34D30-085D-4DE8-BCE7-C45263BCAFC8}">
      <dgm:prSet/>
      <dgm:spPr/>
      <dgm:t>
        <a:bodyPr/>
        <a:lstStyle/>
        <a:p>
          <a:endParaRPr lang="uk-UA"/>
        </a:p>
      </dgm:t>
    </dgm:pt>
    <dgm:pt modelId="{B12946BB-D4BB-41D8-BA67-3F60E1F87751}" type="sibTrans" cxnId="{0EA34D30-085D-4DE8-BCE7-C45263BCAFC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4E552842-83A2-42E1-8D04-1A21F145B0EB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Вміння</a:t>
          </a:r>
        </a:p>
        <a:p>
          <a:r>
            <a:rPr lang="uk-UA" sz="2000" b="1" i="1" dirty="0" err="1" smtClean="0">
              <a:solidFill>
                <a:schemeClr val="accent2">
                  <a:lumMod val="50000"/>
                </a:schemeClr>
              </a:solidFill>
            </a:rPr>
            <a:t>спілкува</a:t>
          </a:r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 -</a:t>
          </a:r>
          <a:r>
            <a:rPr lang="uk-UA" sz="2000" b="1" i="1" dirty="0" err="1" smtClean="0">
              <a:solidFill>
                <a:schemeClr val="accent2">
                  <a:lumMod val="50000"/>
                </a:schemeClr>
              </a:solidFill>
            </a:rPr>
            <a:t>тися</a:t>
          </a:r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 з</a:t>
          </a:r>
        </a:p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дітьми</a:t>
          </a:r>
          <a:endParaRPr lang="uk-UA" sz="20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B326CAF-35FA-4AFF-87E5-285D47648FD7}" type="parTrans" cxnId="{12AAE17A-7CFE-44FB-B0A7-A7F947B77BE4}">
      <dgm:prSet/>
      <dgm:spPr/>
      <dgm:t>
        <a:bodyPr/>
        <a:lstStyle/>
        <a:p>
          <a:endParaRPr lang="uk-UA"/>
        </a:p>
      </dgm:t>
    </dgm:pt>
    <dgm:pt modelId="{601B091C-FCA4-45AF-8679-CCF75CB618C1}" type="sibTrans" cxnId="{12AAE17A-7CFE-44FB-B0A7-A7F947B77BE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1619B3BB-CE0E-4C22-A4E1-5248BAEC9BD5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Органі-</a:t>
          </a:r>
        </a:p>
        <a:p>
          <a:r>
            <a:rPr lang="uk-UA" sz="2000" b="1" i="1" dirty="0" err="1" smtClean="0">
              <a:solidFill>
                <a:schemeClr val="accent2">
                  <a:lumMod val="50000"/>
                </a:schemeClr>
              </a:solidFill>
            </a:rPr>
            <a:t>заторські</a:t>
          </a:r>
          <a:endParaRPr lang="uk-UA" sz="2000" b="1" i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uk-UA" sz="2000" b="1" i="1" dirty="0" smtClean="0">
              <a:solidFill>
                <a:schemeClr val="accent2">
                  <a:lumMod val="50000"/>
                </a:schemeClr>
              </a:solidFill>
            </a:rPr>
            <a:t>вміння</a:t>
          </a:r>
          <a:endParaRPr lang="uk-UA" sz="20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319C4B86-2D5D-4FB1-8094-F2F3223F17B0}" type="parTrans" cxnId="{BDCAAA8C-99EA-49A4-8687-0B97F3529580}">
      <dgm:prSet/>
      <dgm:spPr/>
      <dgm:t>
        <a:bodyPr/>
        <a:lstStyle/>
        <a:p>
          <a:endParaRPr lang="uk-UA"/>
        </a:p>
      </dgm:t>
    </dgm:pt>
    <dgm:pt modelId="{6ACC4FEA-968E-4B95-A6E6-D5B8FA1DCD83}" type="sibTrans" cxnId="{BDCAAA8C-99EA-49A4-8687-0B97F352958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6664B004-E913-41F9-B198-F6DDDC5C3EF9}" type="pres">
      <dgm:prSet presAssocID="{2D636EAB-BE20-4598-9732-8D8DA6ABED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E151F5-8AD2-44E3-82AB-64497F86FC29}" type="pres">
      <dgm:prSet presAssocID="{5F614E44-4B76-4BC4-9619-960C32A8DC8B}" presName="node" presStyleLbl="node1" presStyleIdx="0" presStyleCnt="5" custScaleX="187381" custScaleY="105588" custRadScaleRad="98971" custRadScaleInc="-7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AE2807-F370-47B0-AB1E-D80DA1BCCBCB}" type="pres">
      <dgm:prSet presAssocID="{B583B3DA-4A0A-4E5F-928A-233F5884B135}" presName="sibTrans" presStyleLbl="sibTrans2D1" presStyleIdx="0" presStyleCnt="5"/>
      <dgm:spPr/>
      <dgm:t>
        <a:bodyPr/>
        <a:lstStyle/>
        <a:p>
          <a:endParaRPr lang="uk-UA"/>
        </a:p>
      </dgm:t>
    </dgm:pt>
    <dgm:pt modelId="{37E95DC2-794F-44D2-84AB-F119F85CDB05}" type="pres">
      <dgm:prSet presAssocID="{B583B3DA-4A0A-4E5F-928A-233F5884B135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47DC4690-DB14-4275-9A19-EC026DD9B109}" type="pres">
      <dgm:prSet presAssocID="{D3DBBC63-C800-4D3E-B26D-7A0F532105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6A592-787B-4B36-A0E5-3B57EF6AE0F3}" type="pres">
      <dgm:prSet presAssocID="{1AE7064C-AAFB-4ADE-A26C-1D8F75F2AEC1}" presName="sibTrans" presStyleLbl="sibTrans2D1" presStyleIdx="1" presStyleCnt="5"/>
      <dgm:spPr/>
      <dgm:t>
        <a:bodyPr/>
        <a:lstStyle/>
        <a:p>
          <a:endParaRPr lang="uk-UA"/>
        </a:p>
      </dgm:t>
    </dgm:pt>
    <dgm:pt modelId="{CAAD8D84-B316-4D32-B841-6145AE986333}" type="pres">
      <dgm:prSet presAssocID="{1AE7064C-AAFB-4ADE-A26C-1D8F75F2AEC1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DCC71C9E-0D26-412D-8A73-FB3CDCF05667}" type="pres">
      <dgm:prSet presAssocID="{87515325-A84C-4840-AD75-8DAA7FD86A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854432-7A46-437C-88CC-1C515EA2A1C3}" type="pres">
      <dgm:prSet presAssocID="{B12946BB-D4BB-41D8-BA67-3F60E1F8775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047ABF9E-2AD4-4C70-BB5B-43CEF81A1570}" type="pres">
      <dgm:prSet presAssocID="{B12946BB-D4BB-41D8-BA67-3F60E1F87751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4F324C0C-1E58-4E20-B73F-0C9E35CD987A}" type="pres">
      <dgm:prSet presAssocID="{4E552842-83A2-42E1-8D04-1A21F145B0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A8ED9E-80AE-4583-B3B9-6FB26C32BE72}" type="pres">
      <dgm:prSet presAssocID="{601B091C-FCA4-45AF-8679-CCF75CB618C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256249F3-0F5F-4DB4-89D4-CEEB5729C854}" type="pres">
      <dgm:prSet presAssocID="{601B091C-FCA4-45AF-8679-CCF75CB618C1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5839F8E2-ED73-4A94-80C9-0489A171C466}" type="pres">
      <dgm:prSet presAssocID="{1619B3BB-CE0E-4C22-A4E1-5248BAEC9BD5}" presName="node" presStyleLbl="node1" presStyleIdx="4" presStyleCnt="5" custScaleX="995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886C9C-3EAE-47B5-AE3D-9ADECC70B63D}" type="pres">
      <dgm:prSet presAssocID="{6ACC4FEA-968E-4B95-A6E6-D5B8FA1DCD83}" presName="sibTrans" presStyleLbl="sibTrans2D1" presStyleIdx="4" presStyleCnt="5"/>
      <dgm:spPr/>
      <dgm:t>
        <a:bodyPr/>
        <a:lstStyle/>
        <a:p>
          <a:endParaRPr lang="uk-UA"/>
        </a:p>
      </dgm:t>
    </dgm:pt>
    <dgm:pt modelId="{1F88A3E2-F766-483A-B034-45ED2EDDE31C}" type="pres">
      <dgm:prSet presAssocID="{6ACC4FEA-968E-4B95-A6E6-D5B8FA1DCD83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5DF40AB2-7870-410B-92C1-D3047C78B4BB}" type="presOf" srcId="{B12946BB-D4BB-41D8-BA67-3F60E1F87751}" destId="{047ABF9E-2AD4-4C70-BB5B-43CEF81A1570}" srcOrd="1" destOrd="0" presId="urn:microsoft.com/office/officeart/2005/8/layout/cycle2"/>
    <dgm:cxn modelId="{5537DE86-2C4E-410D-B6C5-36845930366E}" type="presOf" srcId="{601B091C-FCA4-45AF-8679-CCF75CB618C1}" destId="{99A8ED9E-80AE-4583-B3B9-6FB26C32BE72}" srcOrd="0" destOrd="0" presId="urn:microsoft.com/office/officeart/2005/8/layout/cycle2"/>
    <dgm:cxn modelId="{CA6B6E7A-E15B-4EC4-A889-FACFB93E4030}" type="presOf" srcId="{6ACC4FEA-968E-4B95-A6E6-D5B8FA1DCD83}" destId="{1F88A3E2-F766-483A-B034-45ED2EDDE31C}" srcOrd="1" destOrd="0" presId="urn:microsoft.com/office/officeart/2005/8/layout/cycle2"/>
    <dgm:cxn modelId="{0EA34D30-085D-4DE8-BCE7-C45263BCAFC8}" srcId="{2D636EAB-BE20-4598-9732-8D8DA6ABEDEF}" destId="{87515325-A84C-4840-AD75-8DAA7FD86A95}" srcOrd="2" destOrd="0" parTransId="{FF87CC18-EDAD-4832-86FF-E53914FB59DE}" sibTransId="{B12946BB-D4BB-41D8-BA67-3F60E1F87751}"/>
    <dgm:cxn modelId="{26A36017-4F4C-42CD-8FDE-80B66CE62540}" type="presOf" srcId="{5F614E44-4B76-4BC4-9619-960C32A8DC8B}" destId="{BFE151F5-8AD2-44E3-82AB-64497F86FC29}" srcOrd="0" destOrd="0" presId="urn:microsoft.com/office/officeart/2005/8/layout/cycle2"/>
    <dgm:cxn modelId="{64CFE639-6D84-416D-9A77-FC058804AAB3}" type="presOf" srcId="{601B091C-FCA4-45AF-8679-CCF75CB618C1}" destId="{256249F3-0F5F-4DB4-89D4-CEEB5729C854}" srcOrd="1" destOrd="0" presId="urn:microsoft.com/office/officeart/2005/8/layout/cycle2"/>
    <dgm:cxn modelId="{81F012CE-61BB-4420-AB4B-6A1C3EB4F075}" type="presOf" srcId="{D3DBBC63-C800-4D3E-B26D-7A0F53210521}" destId="{47DC4690-DB14-4275-9A19-EC026DD9B109}" srcOrd="0" destOrd="0" presId="urn:microsoft.com/office/officeart/2005/8/layout/cycle2"/>
    <dgm:cxn modelId="{992D2E4A-22DA-4BA6-9897-D7F97DB6AD00}" type="presOf" srcId="{6ACC4FEA-968E-4B95-A6E6-D5B8FA1DCD83}" destId="{7C886C9C-3EAE-47B5-AE3D-9ADECC70B63D}" srcOrd="0" destOrd="0" presId="urn:microsoft.com/office/officeart/2005/8/layout/cycle2"/>
    <dgm:cxn modelId="{D647E9BC-6189-4F8E-9015-F8E38FF4C59A}" type="presOf" srcId="{B583B3DA-4A0A-4E5F-928A-233F5884B135}" destId="{37E95DC2-794F-44D2-84AB-F119F85CDB05}" srcOrd="1" destOrd="0" presId="urn:microsoft.com/office/officeart/2005/8/layout/cycle2"/>
    <dgm:cxn modelId="{C5F2C3F3-F45B-4A4B-BC6F-F779FEEFDEBF}" type="presOf" srcId="{B12946BB-D4BB-41D8-BA67-3F60E1F87751}" destId="{57854432-7A46-437C-88CC-1C515EA2A1C3}" srcOrd="0" destOrd="0" presId="urn:microsoft.com/office/officeart/2005/8/layout/cycle2"/>
    <dgm:cxn modelId="{DA106B99-EB8B-4DBC-B3FA-97DE51E8A267}" type="presOf" srcId="{4E552842-83A2-42E1-8D04-1A21F145B0EB}" destId="{4F324C0C-1E58-4E20-B73F-0C9E35CD987A}" srcOrd="0" destOrd="0" presId="urn:microsoft.com/office/officeart/2005/8/layout/cycle2"/>
    <dgm:cxn modelId="{FEAC69CA-484F-4A4E-B604-4E72B6FC1194}" type="presOf" srcId="{87515325-A84C-4840-AD75-8DAA7FD86A95}" destId="{DCC71C9E-0D26-412D-8A73-FB3CDCF05667}" srcOrd="0" destOrd="0" presId="urn:microsoft.com/office/officeart/2005/8/layout/cycle2"/>
    <dgm:cxn modelId="{6B2211DC-1AE0-4883-8EF3-A5D346861C3C}" type="presOf" srcId="{2D636EAB-BE20-4598-9732-8D8DA6ABEDEF}" destId="{6664B004-E913-41F9-B198-F6DDDC5C3EF9}" srcOrd="0" destOrd="0" presId="urn:microsoft.com/office/officeart/2005/8/layout/cycle2"/>
    <dgm:cxn modelId="{D516ED34-E451-47C3-B56B-885BC841175E}" type="presOf" srcId="{1619B3BB-CE0E-4C22-A4E1-5248BAEC9BD5}" destId="{5839F8E2-ED73-4A94-80C9-0489A171C466}" srcOrd="0" destOrd="0" presId="urn:microsoft.com/office/officeart/2005/8/layout/cycle2"/>
    <dgm:cxn modelId="{750C20A2-3C08-429D-B02C-49949F70B53C}" type="presOf" srcId="{1AE7064C-AAFB-4ADE-A26C-1D8F75F2AEC1}" destId="{CAAD8D84-B316-4D32-B841-6145AE986333}" srcOrd="1" destOrd="0" presId="urn:microsoft.com/office/officeart/2005/8/layout/cycle2"/>
    <dgm:cxn modelId="{660E4949-A7F5-40E8-A0AD-1281B23688C0}" srcId="{2D636EAB-BE20-4598-9732-8D8DA6ABEDEF}" destId="{5F614E44-4B76-4BC4-9619-960C32A8DC8B}" srcOrd="0" destOrd="0" parTransId="{5DD70951-59A9-4D50-B766-C11323F1FF1E}" sibTransId="{B583B3DA-4A0A-4E5F-928A-233F5884B135}"/>
    <dgm:cxn modelId="{9C87A272-9B45-4440-B762-0B97C94281F3}" type="presOf" srcId="{1AE7064C-AAFB-4ADE-A26C-1D8F75F2AEC1}" destId="{5836A592-787B-4B36-A0E5-3B57EF6AE0F3}" srcOrd="0" destOrd="0" presId="urn:microsoft.com/office/officeart/2005/8/layout/cycle2"/>
    <dgm:cxn modelId="{C01626E0-0EB5-48E1-A70A-06BB49B6D65A}" type="presOf" srcId="{B583B3DA-4A0A-4E5F-928A-233F5884B135}" destId="{D2AE2807-F370-47B0-AB1E-D80DA1BCCBCB}" srcOrd="0" destOrd="0" presId="urn:microsoft.com/office/officeart/2005/8/layout/cycle2"/>
    <dgm:cxn modelId="{12AAE17A-7CFE-44FB-B0A7-A7F947B77BE4}" srcId="{2D636EAB-BE20-4598-9732-8D8DA6ABEDEF}" destId="{4E552842-83A2-42E1-8D04-1A21F145B0EB}" srcOrd="3" destOrd="0" parTransId="{8B326CAF-35FA-4AFF-87E5-285D47648FD7}" sibTransId="{601B091C-FCA4-45AF-8679-CCF75CB618C1}"/>
    <dgm:cxn modelId="{44D243B3-4EA3-4C55-8E7F-A7C2AC8C106B}" srcId="{2D636EAB-BE20-4598-9732-8D8DA6ABEDEF}" destId="{D3DBBC63-C800-4D3E-B26D-7A0F53210521}" srcOrd="1" destOrd="0" parTransId="{51AF4B1A-A6D7-4D2D-B23C-6E9936259E8E}" sibTransId="{1AE7064C-AAFB-4ADE-A26C-1D8F75F2AEC1}"/>
    <dgm:cxn modelId="{BDCAAA8C-99EA-49A4-8687-0B97F3529580}" srcId="{2D636EAB-BE20-4598-9732-8D8DA6ABEDEF}" destId="{1619B3BB-CE0E-4C22-A4E1-5248BAEC9BD5}" srcOrd="4" destOrd="0" parTransId="{319C4B86-2D5D-4FB1-8094-F2F3223F17B0}" sibTransId="{6ACC4FEA-968E-4B95-A6E6-D5B8FA1DCD83}"/>
    <dgm:cxn modelId="{439D4047-99F1-4606-B7C0-DF98EFD5D173}" type="presParOf" srcId="{6664B004-E913-41F9-B198-F6DDDC5C3EF9}" destId="{BFE151F5-8AD2-44E3-82AB-64497F86FC29}" srcOrd="0" destOrd="0" presId="urn:microsoft.com/office/officeart/2005/8/layout/cycle2"/>
    <dgm:cxn modelId="{60B860AC-2CE4-4444-BA7A-3B89D365A8EE}" type="presParOf" srcId="{6664B004-E913-41F9-B198-F6DDDC5C3EF9}" destId="{D2AE2807-F370-47B0-AB1E-D80DA1BCCBCB}" srcOrd="1" destOrd="0" presId="urn:microsoft.com/office/officeart/2005/8/layout/cycle2"/>
    <dgm:cxn modelId="{CB485D6A-1268-49A9-B8AF-01CE59CDF126}" type="presParOf" srcId="{D2AE2807-F370-47B0-AB1E-D80DA1BCCBCB}" destId="{37E95DC2-794F-44D2-84AB-F119F85CDB05}" srcOrd="0" destOrd="0" presId="urn:microsoft.com/office/officeart/2005/8/layout/cycle2"/>
    <dgm:cxn modelId="{EBC9E48B-4D71-4B75-94C4-87E3922DD3A4}" type="presParOf" srcId="{6664B004-E913-41F9-B198-F6DDDC5C3EF9}" destId="{47DC4690-DB14-4275-9A19-EC026DD9B109}" srcOrd="2" destOrd="0" presId="urn:microsoft.com/office/officeart/2005/8/layout/cycle2"/>
    <dgm:cxn modelId="{E79FDC5B-34B7-4672-9D0A-7A256DC55FA6}" type="presParOf" srcId="{6664B004-E913-41F9-B198-F6DDDC5C3EF9}" destId="{5836A592-787B-4B36-A0E5-3B57EF6AE0F3}" srcOrd="3" destOrd="0" presId="urn:microsoft.com/office/officeart/2005/8/layout/cycle2"/>
    <dgm:cxn modelId="{A6BF1366-E591-41AD-8E4F-149E20E54612}" type="presParOf" srcId="{5836A592-787B-4B36-A0E5-3B57EF6AE0F3}" destId="{CAAD8D84-B316-4D32-B841-6145AE986333}" srcOrd="0" destOrd="0" presId="urn:microsoft.com/office/officeart/2005/8/layout/cycle2"/>
    <dgm:cxn modelId="{E96E0CDE-5915-4CE1-A787-C732F0126D91}" type="presParOf" srcId="{6664B004-E913-41F9-B198-F6DDDC5C3EF9}" destId="{DCC71C9E-0D26-412D-8A73-FB3CDCF05667}" srcOrd="4" destOrd="0" presId="urn:microsoft.com/office/officeart/2005/8/layout/cycle2"/>
    <dgm:cxn modelId="{D2619922-6E7F-4422-A1DF-316D33863A3A}" type="presParOf" srcId="{6664B004-E913-41F9-B198-F6DDDC5C3EF9}" destId="{57854432-7A46-437C-88CC-1C515EA2A1C3}" srcOrd="5" destOrd="0" presId="urn:microsoft.com/office/officeart/2005/8/layout/cycle2"/>
    <dgm:cxn modelId="{0877F711-CAAD-4127-88A6-04746EFE4A05}" type="presParOf" srcId="{57854432-7A46-437C-88CC-1C515EA2A1C3}" destId="{047ABF9E-2AD4-4C70-BB5B-43CEF81A1570}" srcOrd="0" destOrd="0" presId="urn:microsoft.com/office/officeart/2005/8/layout/cycle2"/>
    <dgm:cxn modelId="{9E985A57-3C1B-4DE8-AE24-0497E00CBAE2}" type="presParOf" srcId="{6664B004-E913-41F9-B198-F6DDDC5C3EF9}" destId="{4F324C0C-1E58-4E20-B73F-0C9E35CD987A}" srcOrd="6" destOrd="0" presId="urn:microsoft.com/office/officeart/2005/8/layout/cycle2"/>
    <dgm:cxn modelId="{93C93063-20BC-4E7F-9133-72496444D34A}" type="presParOf" srcId="{6664B004-E913-41F9-B198-F6DDDC5C3EF9}" destId="{99A8ED9E-80AE-4583-B3B9-6FB26C32BE72}" srcOrd="7" destOrd="0" presId="urn:microsoft.com/office/officeart/2005/8/layout/cycle2"/>
    <dgm:cxn modelId="{D3ED6A4F-6CAA-4E3E-8DEE-4D7C495A1B6C}" type="presParOf" srcId="{99A8ED9E-80AE-4583-B3B9-6FB26C32BE72}" destId="{256249F3-0F5F-4DB4-89D4-CEEB5729C854}" srcOrd="0" destOrd="0" presId="urn:microsoft.com/office/officeart/2005/8/layout/cycle2"/>
    <dgm:cxn modelId="{7F7B7EC5-205F-47E1-ACDE-8A25A2BAB5EB}" type="presParOf" srcId="{6664B004-E913-41F9-B198-F6DDDC5C3EF9}" destId="{5839F8E2-ED73-4A94-80C9-0489A171C466}" srcOrd="8" destOrd="0" presId="urn:microsoft.com/office/officeart/2005/8/layout/cycle2"/>
    <dgm:cxn modelId="{A9ACCC6F-3FEA-432D-86C7-A4A578D4A5A8}" type="presParOf" srcId="{6664B004-E913-41F9-B198-F6DDDC5C3EF9}" destId="{7C886C9C-3EAE-47B5-AE3D-9ADECC70B63D}" srcOrd="9" destOrd="0" presId="urn:microsoft.com/office/officeart/2005/8/layout/cycle2"/>
    <dgm:cxn modelId="{2F9820CC-6C20-4C50-A344-E7BA3F0A6DFF}" type="presParOf" srcId="{7C886C9C-3EAE-47B5-AE3D-9ADECC70B63D}" destId="{1F88A3E2-F766-483A-B034-45ED2EDDE3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151F5-8AD2-44E3-82AB-64497F86FC29}">
      <dsp:nvSpPr>
        <dsp:cNvPr id="0" name=""/>
        <dsp:cNvSpPr/>
      </dsp:nvSpPr>
      <dsp:spPr>
        <a:xfrm>
          <a:off x="2205967" y="-6"/>
          <a:ext cx="3881681" cy="2187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accent2">
                  <a:lumMod val="50000"/>
                </a:schemeClr>
              </a:solidFill>
            </a:rPr>
            <a:t>Професійні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accent2">
                  <a:lumMod val="50000"/>
                </a:schemeClr>
              </a:solidFill>
            </a:rPr>
            <a:t>якості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accent2">
                  <a:lumMod val="50000"/>
                </a:schemeClr>
              </a:solidFill>
            </a:rPr>
            <a:t>вчителя</a:t>
          </a:r>
          <a:r>
            <a:rPr lang="en-US" sz="3200" b="1" i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uk-UA" sz="3200" b="1" i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2774426" y="320317"/>
        <a:ext cx="2744763" cy="1546656"/>
      </dsp:txXfrm>
    </dsp:sp>
    <dsp:sp modelId="{D2AE2807-F370-47B0-AB1E-D80DA1BCCBCB}">
      <dsp:nvSpPr>
        <dsp:cNvPr id="0" name=""/>
        <dsp:cNvSpPr/>
      </dsp:nvSpPr>
      <dsp:spPr>
        <a:xfrm rot="2127423">
          <a:off x="5427602" y="1767221"/>
          <a:ext cx="311769" cy="69914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5436275" y="1879922"/>
        <a:ext cx="218238" cy="419488"/>
      </dsp:txXfrm>
    </dsp:sp>
    <dsp:sp modelId="{47DC4690-DB14-4275-9A19-EC026DD9B109}">
      <dsp:nvSpPr>
        <dsp:cNvPr id="0" name=""/>
        <dsp:cNvSpPr/>
      </dsp:nvSpPr>
      <dsp:spPr>
        <a:xfrm>
          <a:off x="5638169" y="1857602"/>
          <a:ext cx="2071544" cy="207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нестан</a:t>
          </a: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дартність</a:t>
          </a: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роботи</a:t>
          </a:r>
        </a:p>
      </dsp:txBody>
      <dsp:txXfrm>
        <a:off x="5941540" y="2160973"/>
        <a:ext cx="1464802" cy="1464802"/>
      </dsp:txXfrm>
    </dsp:sp>
    <dsp:sp modelId="{5836A592-787B-4B36-A0E5-3B57EF6AE0F3}">
      <dsp:nvSpPr>
        <dsp:cNvPr id="0" name=""/>
        <dsp:cNvSpPr/>
      </dsp:nvSpPr>
      <dsp:spPr>
        <a:xfrm rot="6480000">
          <a:off x="5923780" y="4007060"/>
          <a:ext cx="549439" cy="69914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 rot="10800000">
        <a:off x="6031664" y="4068507"/>
        <a:ext cx="384607" cy="419488"/>
      </dsp:txXfrm>
    </dsp:sp>
    <dsp:sp modelId="{DCC71C9E-0D26-412D-8A73-FB3CDCF05667}">
      <dsp:nvSpPr>
        <dsp:cNvPr id="0" name=""/>
        <dsp:cNvSpPr/>
      </dsp:nvSpPr>
      <dsp:spPr>
        <a:xfrm>
          <a:off x="4677675" y="4813697"/>
          <a:ext cx="2071544" cy="207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Ремесло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І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творчість</a:t>
          </a:r>
          <a:endParaRPr lang="uk-UA" sz="20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981046" y="5117068"/>
        <a:ext cx="1464802" cy="1464802"/>
      </dsp:txXfrm>
    </dsp:sp>
    <dsp:sp modelId="{57854432-7A46-437C-88CC-1C515EA2A1C3}">
      <dsp:nvSpPr>
        <dsp:cNvPr id="0" name=""/>
        <dsp:cNvSpPr/>
      </dsp:nvSpPr>
      <dsp:spPr>
        <a:xfrm rot="10800000">
          <a:off x="3900167" y="5499896"/>
          <a:ext cx="549439" cy="69914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 rot="10800000">
        <a:off x="4064999" y="5639725"/>
        <a:ext cx="384607" cy="419488"/>
      </dsp:txXfrm>
    </dsp:sp>
    <dsp:sp modelId="{4F324C0C-1E58-4E20-B73F-0C9E35CD987A}">
      <dsp:nvSpPr>
        <dsp:cNvPr id="0" name=""/>
        <dsp:cNvSpPr/>
      </dsp:nvSpPr>
      <dsp:spPr>
        <a:xfrm>
          <a:off x="1569453" y="4813697"/>
          <a:ext cx="2071544" cy="207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Вміння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спілкува</a:t>
          </a: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 -</a:t>
          </a:r>
          <a:r>
            <a:rPr lang="uk-UA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тися</a:t>
          </a: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 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дітьми</a:t>
          </a:r>
          <a:endParaRPr lang="uk-UA" sz="20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72824" y="5117068"/>
        <a:ext cx="1464802" cy="1464802"/>
      </dsp:txXfrm>
    </dsp:sp>
    <dsp:sp modelId="{99A8ED9E-80AE-4583-B3B9-6FB26C32BE72}">
      <dsp:nvSpPr>
        <dsp:cNvPr id="0" name=""/>
        <dsp:cNvSpPr/>
      </dsp:nvSpPr>
      <dsp:spPr>
        <a:xfrm rot="15120000">
          <a:off x="1854872" y="4036424"/>
          <a:ext cx="549684" cy="69914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 rot="10800000">
        <a:off x="1962804" y="4254670"/>
        <a:ext cx="384779" cy="419488"/>
      </dsp:txXfrm>
    </dsp:sp>
    <dsp:sp modelId="{5839F8E2-ED73-4A94-80C9-0489A171C466}">
      <dsp:nvSpPr>
        <dsp:cNvPr id="0" name=""/>
        <dsp:cNvSpPr/>
      </dsp:nvSpPr>
      <dsp:spPr>
        <a:xfrm>
          <a:off x="613776" y="1857602"/>
          <a:ext cx="2061912" cy="207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Органі-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заторські</a:t>
          </a:r>
          <a:endParaRPr lang="uk-UA" sz="2000" b="1" i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2">
                  <a:lumMod val="50000"/>
                </a:schemeClr>
              </a:solidFill>
            </a:rPr>
            <a:t>вміння</a:t>
          </a:r>
          <a:endParaRPr lang="uk-UA" sz="20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15736" y="2160973"/>
        <a:ext cx="1457992" cy="1464802"/>
      </dsp:txXfrm>
    </dsp:sp>
    <dsp:sp modelId="{7C886C9C-3EAE-47B5-AE3D-9ADECC70B63D}">
      <dsp:nvSpPr>
        <dsp:cNvPr id="0" name=""/>
        <dsp:cNvSpPr/>
      </dsp:nvSpPr>
      <dsp:spPr>
        <a:xfrm rot="19456364">
          <a:off x="2557032" y="1777958"/>
          <a:ext cx="304829" cy="69914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2565637" y="1944487"/>
        <a:ext cx="213380" cy="41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B8D-815E-429C-9EC2-505CEC215084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5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3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05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69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5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89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4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2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0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4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02A-E6EF-4378-B5A3-22E20EA855B1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1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BC3-C763-48AA-8280-ACE59646066A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32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  <p:sldLayoutId id="2147484685" r:id="rId17"/>
    <p:sldLayoutId id="214748468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61865" y="1047609"/>
            <a:ext cx="5469233" cy="28293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uk-UA" i="1" dirty="0" smtClean="0"/>
              <a:t>Презентація педагогічного досвіду</a:t>
            </a:r>
            <a:endParaRPr lang="ru-RU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8401" y="4261263"/>
            <a:ext cx="5876163" cy="1463131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rtl="0"/>
            <a:r>
              <a:rPr lang="ru-RU" sz="3200" i="1" dirty="0" err="1" smtClean="0"/>
              <a:t>Вчителя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української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мови</a:t>
            </a:r>
            <a:r>
              <a:rPr lang="ru-RU" sz="3200" i="1" dirty="0" smtClean="0"/>
              <a:t> та </a:t>
            </a:r>
            <a:r>
              <a:rPr lang="en-US" sz="3200" i="1" dirty="0" smtClean="0"/>
              <a:t>   </a:t>
            </a:r>
            <a:r>
              <a:rPr lang="ru-RU" sz="3200" i="1" dirty="0" err="1" smtClean="0"/>
              <a:t>літератури</a:t>
            </a:r>
            <a:r>
              <a:rPr lang="ru-RU" sz="4000" i="1" dirty="0" smtClean="0"/>
              <a:t> </a:t>
            </a:r>
            <a:endParaRPr lang="en-US" sz="4000" i="1" dirty="0" smtClean="0"/>
          </a:p>
          <a:p>
            <a:pPr rtl="0"/>
            <a:r>
              <a:rPr lang="ru-RU" sz="4000" i="1" dirty="0" err="1" smtClean="0"/>
              <a:t>Довгої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Світлани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Василівни</a:t>
            </a:r>
            <a:endParaRPr lang="ru-RU" sz="3200" i="1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>
          <a:xfrm>
            <a:off x="6755594" y="1235499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i="1" dirty="0" smtClean="0"/>
              <a:t>             Сторінками уроків…</a:t>
            </a:r>
            <a:br>
              <a:rPr lang="uk-UA" i="1" dirty="0" smtClean="0"/>
            </a:br>
            <a:r>
              <a:rPr lang="uk-UA" i="1" dirty="0" smtClean="0"/>
              <a:t> </a:t>
            </a:r>
            <a:r>
              <a:rPr lang="uk-UA" sz="3600" i="1" dirty="0" smtClean="0"/>
              <a:t>Робота в групах. Виконання проекту</a:t>
            </a:r>
            <a:endParaRPr lang="uk-UA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0" y="2060575"/>
            <a:ext cx="4008085" cy="47974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2" y="2060575"/>
            <a:ext cx="3938132" cy="4802187"/>
          </a:xfrm>
        </p:spPr>
      </p:pic>
    </p:spTree>
    <p:extLst>
      <p:ext uri="{BB962C8B-B14F-4D97-AF65-F5344CB8AC3E}">
        <p14:creationId xmlns:p14="http://schemas.microsoft.com/office/powerpoint/2010/main" val="14790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/>
              <a:t>Презентація проектів.</a:t>
            </a:r>
            <a:br>
              <a:rPr lang="uk-UA" i="1" dirty="0" smtClean="0"/>
            </a:br>
            <a:r>
              <a:rPr lang="uk-UA" i="1" dirty="0" smtClean="0"/>
              <a:t> Підведення підсумків роботи</a:t>
            </a:r>
            <a:endParaRPr lang="uk-UA" i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640"/>
            <a:ext cx="6067645" cy="40464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5" y="2322640"/>
            <a:ext cx="5566146" cy="4046481"/>
          </a:xfrm>
        </p:spPr>
      </p:pic>
    </p:spTree>
    <p:extLst>
      <p:ext uri="{BB962C8B-B14F-4D97-AF65-F5344CB8AC3E}">
        <p14:creationId xmlns:p14="http://schemas.microsoft.com/office/powerpoint/2010/main" val="21007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01" y="0"/>
            <a:ext cx="810511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4558307"/>
              </p:ext>
            </p:extLst>
          </p:nvPr>
        </p:nvGraphicFramePr>
        <p:xfrm>
          <a:off x="1841326" y="0"/>
          <a:ext cx="831867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7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34" y="227249"/>
            <a:ext cx="9404723" cy="14005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400" i="1" dirty="0" smtClean="0"/>
              <a:t>Творчість учнів</a:t>
            </a:r>
            <a:r>
              <a:rPr lang="en-US" sz="4400" i="1" dirty="0" smtClean="0"/>
              <a:t>:</a:t>
            </a:r>
            <a:r>
              <a:rPr lang="uk-UA" sz="4400" i="1" dirty="0" smtClean="0"/>
              <a:t> рукописні збірки з ілюстраціями</a:t>
            </a:r>
            <a:r>
              <a:rPr lang="en-US" sz="4400" i="1" dirty="0" smtClean="0"/>
              <a:t> </a:t>
            </a:r>
            <a:r>
              <a:rPr lang="uk-UA" sz="4400" i="1" dirty="0" smtClean="0"/>
              <a:t>,альбоми ...</a:t>
            </a:r>
            <a:endParaRPr lang="uk-UA" sz="4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2170612"/>
            <a:ext cx="4985533" cy="45090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45" y="2170612"/>
            <a:ext cx="6256123" cy="4446740"/>
          </a:xfrm>
        </p:spPr>
      </p:pic>
    </p:spTree>
    <p:extLst>
      <p:ext uri="{BB962C8B-B14F-4D97-AF65-F5344CB8AC3E}">
        <p14:creationId xmlns:p14="http://schemas.microsoft.com/office/powerpoint/2010/main" val="17354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469" y="365036"/>
            <a:ext cx="9404723" cy="14005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400" i="1" dirty="0" smtClean="0"/>
              <a:t>                 Творчість учнів</a:t>
            </a:r>
            <a:r>
              <a:rPr lang="en-US" sz="4400" i="1" dirty="0" smtClean="0"/>
              <a:t>:</a:t>
            </a:r>
            <a:r>
              <a:rPr lang="uk-UA" sz="4400" i="1" dirty="0" smtClean="0"/>
              <a:t>                         </a:t>
            </a:r>
            <a:br>
              <a:rPr lang="uk-UA" sz="4400" i="1" dirty="0" smtClean="0"/>
            </a:br>
            <a:r>
              <a:rPr lang="uk-UA" sz="4400" i="1" dirty="0" smtClean="0"/>
              <a:t>           малюнки ,ілюстрації… .</a:t>
            </a:r>
            <a:r>
              <a:rPr lang="uk-UA" sz="4400" i="1" dirty="0" err="1" smtClean="0"/>
              <a:t>допрочитаних</a:t>
            </a:r>
            <a:endParaRPr lang="uk-UA" sz="4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1" y="1941688"/>
            <a:ext cx="4421924" cy="4846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3" y="1941688"/>
            <a:ext cx="4432527" cy="4846937"/>
          </a:xfrm>
        </p:spPr>
      </p:pic>
    </p:spTree>
    <p:extLst>
      <p:ext uri="{BB962C8B-B14F-4D97-AF65-F5344CB8AC3E}">
        <p14:creationId xmlns:p14="http://schemas.microsoft.com/office/powerpoint/2010/main" val="21754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85" y="0"/>
            <a:ext cx="9386174" cy="12525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/>
              <a:t>Сторінками уроків </a:t>
            </a:r>
            <a:r>
              <a:rPr lang="uk-UA" sz="3600" i="1" dirty="0" smtClean="0"/>
              <a:t>. Вивчення притчі Емми Андієвської « Казка про </a:t>
            </a:r>
            <a:r>
              <a:rPr lang="uk-UA" sz="3600" i="1" dirty="0" err="1" smtClean="0"/>
              <a:t>Яян</a:t>
            </a:r>
            <a:r>
              <a:rPr lang="uk-UA" sz="3600" i="1" dirty="0" smtClean="0"/>
              <a:t> »</a:t>
            </a:r>
            <a:endParaRPr lang="uk-UA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6" y="1390379"/>
            <a:ext cx="8201432" cy="5467621"/>
          </a:xfrm>
        </p:spPr>
      </p:pic>
    </p:spTree>
    <p:extLst>
      <p:ext uri="{BB962C8B-B14F-4D97-AF65-F5344CB8AC3E}">
        <p14:creationId xmlns:p14="http://schemas.microsoft.com/office/powerpoint/2010/main" val="21123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90" y="488514"/>
            <a:ext cx="10439423" cy="13647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400" dirty="0" smtClean="0"/>
              <a:t>            Сторінками уроків</a:t>
            </a:r>
            <a:endParaRPr lang="uk-UA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" y="2567838"/>
            <a:ext cx="5899760" cy="39331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66" y="2567837"/>
            <a:ext cx="5896969" cy="3933172"/>
          </a:xfrm>
        </p:spPr>
      </p:pic>
    </p:spTree>
    <p:extLst>
      <p:ext uri="{BB962C8B-B14F-4D97-AF65-F5344CB8AC3E}">
        <p14:creationId xmlns:p14="http://schemas.microsoft.com/office/powerpoint/2010/main" val="11525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650284" cy="17268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i="1" dirty="0" smtClean="0"/>
              <a:t>Після вивчення  притчі « Казка про  </a:t>
            </a:r>
            <a:r>
              <a:rPr lang="uk-UA" sz="3600" i="1" dirty="0" err="1" smtClean="0"/>
              <a:t>Яян</a:t>
            </a:r>
            <a:r>
              <a:rPr lang="uk-UA" sz="3600" i="1" dirty="0" smtClean="0"/>
              <a:t> » учні складали інструкцію « Як не  стати     </a:t>
            </a:r>
            <a:r>
              <a:rPr lang="uk-UA" sz="3600" i="1" dirty="0" err="1" smtClean="0"/>
              <a:t>яянином</a:t>
            </a:r>
            <a:r>
              <a:rPr lang="uk-UA" sz="3600" i="1" dirty="0" smtClean="0"/>
              <a:t> »</a:t>
            </a:r>
            <a:endParaRPr lang="uk-UA" sz="3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095"/>
            <a:ext cx="5962395" cy="39749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53" y="2693096"/>
            <a:ext cx="5959574" cy="3974928"/>
          </a:xfrm>
        </p:spPr>
      </p:pic>
    </p:spTree>
    <p:extLst>
      <p:ext uri="{BB962C8B-B14F-4D97-AF65-F5344CB8AC3E}">
        <p14:creationId xmlns:p14="http://schemas.microsoft.com/office/powerpoint/2010/main" val="2839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70" y="0"/>
            <a:ext cx="9224398" cy="1189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dirty="0" smtClean="0"/>
              <a:t>Позаурочна робота . Літературні читання,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200" dirty="0" smtClean="0"/>
              <a:t>присвячені творчості  Маркіяна Шашкевича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45" y="1189974"/>
            <a:ext cx="7557368" cy="5668026"/>
          </a:xfrm>
        </p:spPr>
      </p:pic>
    </p:spTree>
    <p:extLst>
      <p:ext uri="{BB962C8B-B14F-4D97-AF65-F5344CB8AC3E}">
        <p14:creationId xmlns:p14="http://schemas.microsoft.com/office/powerpoint/2010/main" val="2924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 </a:t>
            </a:r>
            <a:r>
              <a:rPr lang="ru-RU" dirty="0" err="1" smtClean="0"/>
              <a:t>зв</a:t>
            </a:r>
            <a:r>
              <a:rPr lang="uk-UA" dirty="0" smtClean="0"/>
              <a:t>іт під час проведення      літературних читань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" y="2210844"/>
            <a:ext cx="6004143" cy="45031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2210844"/>
            <a:ext cx="5979090" cy="4487142"/>
          </a:xfrm>
        </p:spPr>
      </p:pic>
    </p:spTree>
    <p:extLst>
      <p:ext uri="{BB962C8B-B14F-4D97-AF65-F5344CB8AC3E}">
        <p14:creationId xmlns:p14="http://schemas.microsoft.com/office/powerpoint/2010/main" val="18031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359" y="0"/>
            <a:ext cx="3865134" cy="17356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i="1" dirty="0" smtClean="0"/>
              <a:t>Мета створення презентації</a:t>
            </a:r>
            <a:r>
              <a:rPr lang="en-US" i="1" dirty="0" smtClean="0"/>
              <a:t>:</a:t>
            </a:r>
            <a:endParaRPr lang="uk-UA" i="1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92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9501" y="1735667"/>
            <a:ext cx="5218773" cy="466513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/>
              <a:t>у</a:t>
            </a:r>
            <a:r>
              <a:rPr lang="uk-UA" sz="2000" dirty="0" smtClean="0"/>
              <a:t>загальнення професійної діяльності;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/>
              <a:t>ч</a:t>
            </a:r>
            <a:r>
              <a:rPr lang="uk-UA" sz="2000" dirty="0" smtClean="0"/>
              <a:t>ітке визначення напрямів роботи задля подальшого удосконалення педагогічної майстерності;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/>
              <a:t>в</a:t>
            </a:r>
            <a:r>
              <a:rPr lang="uk-UA" sz="2000" dirty="0" smtClean="0"/>
              <a:t>изначення ролі проектних технологій у навчальному процесі;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/>
              <a:t>с</a:t>
            </a:r>
            <a:r>
              <a:rPr lang="uk-UA" sz="2000" dirty="0" smtClean="0"/>
              <a:t>амоаналіз та самооцінка професійних вмінь.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endParaRPr lang="uk-UA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169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92" y="125260"/>
            <a:ext cx="9650284" cy="16283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 smtClean="0"/>
              <a:t>Позаурочна робота . Літературне свято, приурочене  дню народження Лесі </a:t>
            </a:r>
            <a:br>
              <a:rPr lang="uk-UA" sz="3600" dirty="0" smtClean="0"/>
            </a:br>
            <a:r>
              <a:rPr lang="uk-UA" sz="3600" dirty="0" smtClean="0"/>
              <a:t>Українки        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89" y="1753644"/>
            <a:ext cx="8542750" cy="5076424"/>
          </a:xfrm>
        </p:spPr>
      </p:pic>
    </p:spTree>
    <p:extLst>
      <p:ext uri="{BB962C8B-B14F-4D97-AF65-F5344CB8AC3E}">
        <p14:creationId xmlns:p14="http://schemas.microsoft.com/office/powerpoint/2010/main" val="29759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626" y="227250"/>
            <a:ext cx="9404723" cy="14005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Театралізована вистава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1" y="1694142"/>
            <a:ext cx="5236072" cy="49936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35" y="1694142"/>
            <a:ext cx="6542365" cy="4993622"/>
          </a:xfrm>
        </p:spPr>
      </p:pic>
    </p:spTree>
    <p:extLst>
      <p:ext uri="{BB962C8B-B14F-4D97-AF65-F5344CB8AC3E}">
        <p14:creationId xmlns:p14="http://schemas.microsoft.com/office/powerpoint/2010/main" val="22245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/>
              <a:t>         Участь у конкурсах читців</a:t>
            </a:r>
            <a:br>
              <a:rPr lang="uk-UA" i="1" dirty="0" smtClean="0"/>
            </a:br>
            <a:r>
              <a:rPr lang="uk-UA" i="1" dirty="0"/>
              <a:t> </a:t>
            </a:r>
            <a:r>
              <a:rPr lang="uk-UA" i="1" dirty="0" smtClean="0"/>
              <a:t>                          поезій</a:t>
            </a:r>
            <a:endParaRPr lang="uk-UA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128837"/>
            <a:ext cx="6384346" cy="45024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8" y="2128837"/>
            <a:ext cx="5040052" cy="4502496"/>
          </a:xfrm>
        </p:spPr>
      </p:pic>
    </p:spTree>
    <p:extLst>
      <p:ext uri="{BB962C8B-B14F-4D97-AF65-F5344CB8AC3E}">
        <p14:creationId xmlns:p14="http://schemas.microsoft.com/office/powerpoint/2010/main" val="956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33" y="264828"/>
            <a:ext cx="9287028" cy="9126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i="1" dirty="0" smtClean="0"/>
              <a:t>                    Висновок</a:t>
            </a:r>
            <a:endParaRPr lang="uk-UA" sz="4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276" y="1277655"/>
            <a:ext cx="11466601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dirty="0" smtClean="0"/>
              <a:t>Застосування інтерактивних і проектних технологій</a:t>
            </a:r>
          </a:p>
          <a:p>
            <a:r>
              <a:rPr lang="uk-UA" sz="2800" dirty="0"/>
              <a:t>н</a:t>
            </a:r>
            <a:r>
              <a:rPr lang="uk-UA" sz="2800" dirty="0" smtClean="0"/>
              <a:t>а </a:t>
            </a:r>
            <a:r>
              <a:rPr lang="uk-UA" sz="2800" dirty="0" err="1" smtClean="0"/>
              <a:t>уроках</a:t>
            </a:r>
            <a:r>
              <a:rPr lang="uk-UA" sz="2800" dirty="0" smtClean="0"/>
              <a:t> української мови та літератури</a:t>
            </a:r>
            <a:r>
              <a:rPr lang="en-US" sz="2800" dirty="0" smtClean="0"/>
              <a:t>:</a:t>
            </a:r>
            <a:endParaRPr lang="uk-UA" sz="2800" dirty="0" smtClean="0"/>
          </a:p>
          <a:p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р</a:t>
            </a:r>
            <a:r>
              <a:rPr lang="uk-UA" sz="2800" dirty="0" smtClean="0"/>
              <a:t>обить </a:t>
            </a:r>
            <a:r>
              <a:rPr lang="uk-UA" sz="2800" smtClean="0"/>
              <a:t>навчання  </a:t>
            </a:r>
            <a:r>
              <a:rPr lang="uk-UA" sz="2800" smtClean="0"/>
              <a:t>захопливим</a:t>
            </a:r>
            <a:r>
              <a:rPr lang="en-US" sz="2800" smtClean="0"/>
              <a:t> </a:t>
            </a:r>
            <a:r>
              <a:rPr lang="uk-UA" sz="2800" dirty="0" smtClean="0"/>
              <a:t>і змістовним;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д</a:t>
            </a:r>
            <a:r>
              <a:rPr lang="uk-UA" sz="2800" dirty="0" smtClean="0"/>
              <a:t>опомагає залучити до роботи якнайбільше учнів;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с</a:t>
            </a:r>
            <a:r>
              <a:rPr lang="uk-UA" sz="2800" dirty="0" smtClean="0"/>
              <a:t>творює умови для розвитку і самореалізації школярів;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н</a:t>
            </a:r>
            <a:r>
              <a:rPr lang="uk-UA" sz="2800" dirty="0" smtClean="0"/>
              <a:t>е лише впливає на результативність навчання ,але й  фор-</a:t>
            </a:r>
          </a:p>
          <a:p>
            <a:r>
              <a:rPr lang="en-US" sz="2800" dirty="0" smtClean="0"/>
              <a:t> </a:t>
            </a:r>
            <a:r>
              <a:rPr lang="uk-UA" sz="2800" dirty="0" smtClean="0"/>
              <a:t> </a:t>
            </a:r>
            <a:r>
              <a:rPr lang="uk-UA" sz="2800" dirty="0" err="1" smtClean="0"/>
              <a:t>мує</a:t>
            </a:r>
            <a:r>
              <a:rPr lang="uk-UA" sz="2800" dirty="0" smtClean="0"/>
              <a:t> </a:t>
            </a:r>
            <a:r>
              <a:rPr lang="en-US" sz="2800" dirty="0" smtClean="0"/>
              <a:t> </a:t>
            </a:r>
            <a:r>
              <a:rPr lang="uk-UA" sz="2800" dirty="0" smtClean="0"/>
              <a:t>  </a:t>
            </a:r>
            <a:r>
              <a:rPr lang="uk-UA" sz="2800" dirty="0" err="1" smtClean="0"/>
              <a:t>полікомпетентну</a:t>
            </a:r>
            <a:r>
              <a:rPr lang="uk-UA" sz="2800" dirty="0" smtClean="0"/>
              <a:t>  особистість.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691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069" y="939452"/>
            <a:ext cx="1057853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Бажаю успіхів, творчого натхнення </a:t>
            </a:r>
          </a:p>
          <a:p>
            <a:r>
              <a:rPr lang="uk-UA" sz="4400" b="1" dirty="0">
                <a:solidFill>
                  <a:schemeClr val="tx1">
                    <a:lumMod val="85000"/>
                  </a:schemeClr>
                </a:solidFill>
              </a:rPr>
              <a:t>т</a:t>
            </a: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а задоволення від праці , бо тільки</a:t>
            </a:r>
          </a:p>
          <a:p>
            <a:r>
              <a:rPr lang="uk-UA" sz="4400" b="1" dirty="0">
                <a:solidFill>
                  <a:schemeClr val="tx1">
                    <a:lumMod val="85000"/>
                  </a:schemeClr>
                </a:solidFill>
              </a:rPr>
              <a:t>у</a:t>
            </a: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спішний та творчий вчитель зможе</a:t>
            </a:r>
          </a:p>
          <a:p>
            <a:r>
              <a:rPr lang="uk-UA" sz="4400" b="1" dirty="0">
                <a:solidFill>
                  <a:schemeClr val="tx1">
                    <a:lumMod val="85000"/>
                  </a:schemeClr>
                </a:solidFill>
              </a:rPr>
              <a:t>в</a:t>
            </a: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иховати</a:t>
            </a:r>
            <a:r>
              <a:rPr lang="uk-UA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успішну людину, гідного</a:t>
            </a:r>
          </a:p>
          <a:p>
            <a:r>
              <a:rPr lang="uk-UA" sz="4400" b="1" dirty="0">
                <a:solidFill>
                  <a:schemeClr val="tx1">
                    <a:lumMod val="85000"/>
                  </a:schemeClr>
                </a:solidFill>
              </a:rPr>
              <a:t>г</a:t>
            </a: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ромадянина України!</a:t>
            </a:r>
          </a:p>
          <a:p>
            <a:endParaRPr lang="uk-UA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200" y="255388"/>
            <a:ext cx="5092906" cy="1574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i="1" dirty="0" smtClean="0"/>
              <a:t>Методична проблема , над якою працюю</a:t>
            </a:r>
            <a:r>
              <a:rPr lang="en-US" i="1" dirty="0" smtClean="0"/>
              <a:t>:</a:t>
            </a:r>
            <a:endParaRPr lang="uk-UA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1874" y="2458863"/>
            <a:ext cx="5621558" cy="2626704"/>
          </a:xfrm>
        </p:spPr>
        <p:txBody>
          <a:bodyPr>
            <a:noAutofit/>
          </a:bodyPr>
          <a:lstStyle/>
          <a:p>
            <a:r>
              <a:rPr lang="uk-UA" sz="2800" dirty="0" smtClean="0"/>
              <a:t>«Застосування інтерактивних і проектних технологій на </a:t>
            </a:r>
            <a:r>
              <a:rPr lang="uk-UA" sz="2800" dirty="0" err="1" smtClean="0"/>
              <a:t>уроках</a:t>
            </a:r>
            <a:r>
              <a:rPr lang="uk-UA" sz="2800" dirty="0" smtClean="0"/>
              <a:t> української мови і літератури як шлях формування ключових </a:t>
            </a:r>
            <a:r>
              <a:rPr lang="uk-UA" sz="2800" dirty="0" err="1" smtClean="0"/>
              <a:t>компетентностей</a:t>
            </a:r>
            <a:r>
              <a:rPr lang="uk-UA" sz="2800" dirty="0" smtClean="0"/>
              <a:t> учня 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601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644" y="331477"/>
            <a:ext cx="8728079" cy="14472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smtClean="0"/>
              <a:t>    </a:t>
            </a:r>
            <a:r>
              <a:rPr lang="uk-UA" b="1" i="1" dirty="0" smtClean="0"/>
              <a:t>Шляхи реалізації проблеми</a:t>
            </a:r>
            <a:r>
              <a:rPr lang="en-US" b="1" i="1" dirty="0"/>
              <a:t>:</a:t>
            </a:r>
            <a:endParaRPr lang="uk-UA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857" y="2034181"/>
            <a:ext cx="9532306" cy="4366619"/>
          </a:xfr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Як формувати навички пізнавальної   та дослідницької діяльності, розвивати критичне мислення учнів;  </a:t>
            </a:r>
          </a:p>
          <a:p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Як розвивати творчі здібності школярів;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Які педагогічні технології доцільно обирати;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Як досягти співпраці вчителя та учня.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53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253" y="136316"/>
            <a:ext cx="3401064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400" dirty="0" smtClean="0"/>
              <a:t>    </a:t>
            </a:r>
            <a:r>
              <a:rPr lang="uk-UA" sz="4400" dirty="0" smtClean="0"/>
              <a:t>Мета</a:t>
            </a:r>
            <a:br>
              <a:rPr lang="uk-UA" sz="4400" dirty="0" smtClean="0"/>
            </a:br>
            <a:r>
              <a:rPr lang="uk-UA" sz="4400" dirty="0"/>
              <a:t> </a:t>
            </a:r>
            <a:r>
              <a:rPr lang="uk-UA" sz="4400" dirty="0" smtClean="0"/>
              <a:t> </a:t>
            </a:r>
            <a:r>
              <a:rPr lang="uk-UA" sz="4400" dirty="0" smtClean="0"/>
              <a:t>роботи </a:t>
            </a:r>
            <a:r>
              <a:rPr lang="en-US" sz="4400" dirty="0" smtClean="0"/>
              <a:t>:</a:t>
            </a:r>
            <a:endParaRPr lang="uk-UA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502117"/>
            <a:ext cx="5197475" cy="42379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9086" y="1671798"/>
            <a:ext cx="4017398" cy="5029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р</a:t>
            </a:r>
            <a:r>
              <a:rPr lang="uk-UA" sz="2400" dirty="0" smtClean="0"/>
              <a:t>озвиток розумових здібностей учнів;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</a:t>
            </a:r>
            <a:r>
              <a:rPr lang="uk-UA" sz="2400" dirty="0" smtClean="0"/>
              <a:t>ормування позитивної мотивації до навчання;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</a:t>
            </a:r>
            <a:r>
              <a:rPr lang="uk-UA" sz="2400" dirty="0" smtClean="0"/>
              <a:t>ормування пізнавальних умінь через проектні технології;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ф</a:t>
            </a:r>
            <a:r>
              <a:rPr lang="uk-UA" sz="2400" dirty="0" smtClean="0"/>
              <a:t>ормування потреби в самореалізації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99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500" y="222857"/>
            <a:ext cx="3401064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uk-UA" sz="3600" i="1" dirty="0" smtClean="0"/>
              <a:t>Предмет дослідження</a:t>
            </a:r>
            <a:r>
              <a:rPr lang="en-US" sz="3600" i="1" dirty="0" smtClean="0"/>
              <a:t>:</a:t>
            </a:r>
            <a:endParaRPr lang="uk-UA" sz="3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04" y="946757"/>
            <a:ext cx="4892434" cy="48778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4815" y="1846022"/>
            <a:ext cx="4058434" cy="48475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п</a:t>
            </a:r>
            <a:r>
              <a:rPr lang="uk-UA" sz="2400" dirty="0" smtClean="0"/>
              <a:t>роект як метод навчання на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;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м</a:t>
            </a:r>
            <a:r>
              <a:rPr lang="uk-UA" sz="2400" dirty="0" smtClean="0"/>
              <a:t>етод проектів для формування навичок школярів у позаурочній роботі;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е</a:t>
            </a:r>
            <a:r>
              <a:rPr lang="uk-UA" sz="2400" dirty="0" smtClean="0"/>
              <a:t>фективність проектної технології навчання.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508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54802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8" y="-1"/>
            <a:ext cx="10197116" cy="679615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2359212"/>
              </p:ext>
            </p:extLst>
          </p:nvPr>
        </p:nvGraphicFramePr>
        <p:xfrm>
          <a:off x="4064000" y="6695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i="1" dirty="0" smtClean="0"/>
              <a:t>Структура уроків при використанні проектних технологій</a:t>
            </a:r>
            <a:endParaRPr lang="uk-UA" sz="4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1041697"/>
            <a:ext cx="11982170" cy="563161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53402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i="1" dirty="0" smtClean="0"/>
              <a:t>Вступне заняття. Підготовка учнів до роботи над створенням проекту</a:t>
            </a:r>
            <a:endParaRPr lang="uk-UA" sz="4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4196362" cy="50047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960021"/>
            <a:ext cx="6463430" cy="4791206"/>
          </a:xfrm>
        </p:spPr>
      </p:pic>
    </p:spTree>
    <p:extLst>
      <p:ext uri="{BB962C8B-B14F-4D97-AF65-F5344CB8AC3E}">
        <p14:creationId xmlns:p14="http://schemas.microsoft.com/office/powerpoint/2010/main" val="10654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378</Words>
  <Application>Microsoft Office PowerPoint</Application>
  <PresentationFormat>Широкоэкранный</PresentationFormat>
  <Paragraphs>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Euphemia</vt:lpstr>
      <vt:lpstr>Wingdings</vt:lpstr>
      <vt:lpstr>Wingdings 3</vt:lpstr>
      <vt:lpstr>Ион</vt:lpstr>
      <vt:lpstr>Презентація педагогічного досвіду</vt:lpstr>
      <vt:lpstr>Мета створення презентації:</vt:lpstr>
      <vt:lpstr>Методична проблема , над якою працюю:</vt:lpstr>
      <vt:lpstr>    Шляхи реалізації проблеми:</vt:lpstr>
      <vt:lpstr>    Мета   роботи :</vt:lpstr>
      <vt:lpstr> Предмет дослідження:</vt:lpstr>
      <vt:lpstr>Презентация PowerPoint</vt:lpstr>
      <vt:lpstr>Структура уроків при використанні проектних технологій</vt:lpstr>
      <vt:lpstr>Вступне заняття. Підготовка учнів до роботи над створенням проекту</vt:lpstr>
      <vt:lpstr>             Сторінками уроків…  Робота в групах. Виконання проекту</vt:lpstr>
      <vt:lpstr>Презентація проектів.  Підведення підсумків роботи</vt:lpstr>
      <vt:lpstr>Презентация PowerPoint</vt:lpstr>
      <vt:lpstr>Творчість учнів: рукописні збірки з ілюстраціями ,альбоми ...</vt:lpstr>
      <vt:lpstr>                 Творчість учнів:                                     малюнки ,ілюстрації… .допрочитаних</vt:lpstr>
      <vt:lpstr>Сторінками уроків . Вивчення притчі Емми Андієвської « Казка про Яян »</vt:lpstr>
      <vt:lpstr>            Сторінками уроків</vt:lpstr>
      <vt:lpstr>Після вивчення  притчі « Казка про  Яян » учні складали інструкцію « Як не  стати     яянином »</vt:lpstr>
      <vt:lpstr>Позаурочна робота . Літературні читання, присвячені творчості  Маркіяна Шашкевича</vt:lpstr>
      <vt:lpstr> Творчий  звіт під час проведення      літературних читань</vt:lpstr>
      <vt:lpstr>Позаурочна робота . Літературне свято, приурочене  дню народження Лесі  Українки        </vt:lpstr>
      <vt:lpstr>             Театралізована вистава</vt:lpstr>
      <vt:lpstr>         Участь у конкурсах читців                            поезій</vt:lpstr>
      <vt:lpstr>                    Висновок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2016-12-08T18:50:54Z</dcterms:created>
  <dcterms:modified xsi:type="dcterms:W3CDTF">2016-12-19T15:28:36Z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