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2" r:id="rId12"/>
    <p:sldId id="271" r:id="rId13"/>
    <p:sldId id="273" r:id="rId14"/>
    <p:sldId id="274" r:id="rId15"/>
    <p:sldId id="275" r:id="rId16"/>
    <p:sldId id="276" r:id="rId17"/>
    <p:sldId id="279" r:id="rId18"/>
    <p:sldId id="277" r:id="rId19"/>
    <p:sldId id="278" r:id="rId20"/>
    <p:sldId id="28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edge/>
    <p:sndAc>
      <p:stSnd>
        <p:snd r:embed="rId1" name="coin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1" name="coin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oin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edge/>
    <p:sndAc>
      <p:stSnd>
        <p:snd r:embed="rId1" name="coin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11/12/2014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  <p:sndAc>
      <p:stSnd>
        <p:snd r:embed="rId13" name="coin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%D0%90%D0%BD%D0%B3%D0%BB%D1%96%D0%B9%D1%81%D1%8C%D0%BA%D0%B0_%D0%BC%D0%BE%D0%B2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0%BB%D1%8C%D1%81%D1%8C%D0%BA%D0%B0_%D0%BC%D0%BE%D0%B2%D0%B0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uk.wikipedia.org/wiki/%D0%A0%D0%BE%D1%81%D1%96%D0%B9%D1%81%D1%8C%D0%BA%D0%B0_%D0%BC%D0%BE%D0%B2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0%D0%BD%D0%B3%D0%BB%D1%96%D0%B9%D1%81%D1%8C%D0%BA%D0%B0_%D0%BC%D0%BE%D0%B2%D0%B0" TargetMode="External"/><Relationship Id="rId5" Type="http://schemas.openxmlformats.org/officeDocument/2006/relationships/hyperlink" Target="http://uk.wikipedia.org/wiki/%D0%90%D1%80%D0%B0%D0%B1%D1%81%D1%8C%D0%BA%D0%B0_%D0%BC%D0%BE%D0%B2%D0%B0" TargetMode="External"/><Relationship Id="rId4" Type="http://schemas.openxmlformats.org/officeDocument/2006/relationships/hyperlink" Target="http://uk.wikipedia.org/wiki/%D0%9C%D1%83%D1%81%D0%B0_(%D0%BF%D1%80%D0%BE%D1%80%D0%BE%D0%BA)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1%81%D1%82%D0%B0%D0%BB%D0%BA%D0%B8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hyperlink" Target="http://uk.wikipedia.org/wiki/%D0%90%D0%BC%D1%83%D0%BB%D1%96%D0%B9" TargetMode="External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D%D1%83%D0%BC%D1%96%D1%82%D0%BE%D1%80" TargetMode="External"/><Relationship Id="rId11" Type="http://schemas.openxmlformats.org/officeDocument/2006/relationships/hyperlink" Target="http://uk.wikipedia.org/wiki/%D0%A4%D0%B0%D1%83%D1%81%D1%82%D1%83%D0%BB" TargetMode="External"/><Relationship Id="rId5" Type="http://schemas.openxmlformats.org/officeDocument/2006/relationships/hyperlink" Target="http://uk.wikipedia.org/wiki/%D0%90%D0%BB%D1%8C%D0%B1%D0%B0-%D0%9B%D0%BE%D0%BD%D0%B3%D0%B0" TargetMode="External"/><Relationship Id="rId10" Type="http://schemas.openxmlformats.org/officeDocument/2006/relationships/hyperlink" Target="http://uk.wikipedia.org/wiki/%D0%9F%D0%B0%D0%BB%D0%B0%D1%82%D0%B8%D0%BD" TargetMode="External"/><Relationship Id="rId4" Type="http://schemas.openxmlformats.org/officeDocument/2006/relationships/hyperlink" Target="http://uk.wikipedia.org/wiki/%D0%A0%D0%B5%D1%8F_%D0%A1%D1%96%D0%BB%D1%8C%D0%B2%D1%96%D1%8F" TargetMode="External"/><Relationship Id="rId9" Type="http://schemas.openxmlformats.org/officeDocument/2006/relationships/hyperlink" Target="http://uk.wikipedia.org/wiki/%D0%A2%D0%B8%D0%B1%D1%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A4%D0%B0%D1%80%D0%B0%D0%BE%D0%BD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hyperlink" Target="http://uk.wikipedia.org/wiki/%D0%90%D0%BB%D1%8C%D0%B1%D1%80%D0%B5%D1%85%D1%82_%D0%94%D1%8E%D1%80%D0%B5%D1%80" TargetMode="External"/><Relationship Id="rId4" Type="http://schemas.openxmlformats.org/officeDocument/2006/relationships/hyperlink" Target="http://uk.wikipedia.org/wiki/%D0%92%D1%82%D0%B5%D1%87%D0%B0_%D0%B4%D0%BE_%D0%84%D0%B3%D0%B8%D0%BF%D1%82%D1%8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1%80%D0%B0%D1%88%D0%BD%D0%B8%D0%B9_%D1%81%D1%83%D0%B4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uk.wikipedia.org/wiki/%D0%9F%D0%B5%D0%BA%D0%BB%D0%B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1%D1%82%D1%80%D0%B0%D1%81%D1%82%D1%96_%D0%93%D0%BE%D1%81%D0%BF%D0%BE%D0%B4%D0%BD%D1%96" TargetMode="External"/><Relationship Id="rId5" Type="http://schemas.openxmlformats.org/officeDocument/2006/relationships/hyperlink" Target="http://uk.wikipedia.org/w/index.php?title=%D0%9A%D0%B0%D0%BD%D0%BE%D0%BD_(%D1%80%D0%B5%D0%BB%D1%96%D0%B3%D1%96%D1%8F)&amp;action=edit&amp;redlink=1" TargetMode="External"/><Relationship Id="rId4" Type="http://schemas.openxmlformats.org/officeDocument/2006/relationships/hyperlink" Target="http://uk.wikipedia.org/wiki/%D0%93%D1%80%D0%B5%D1%86%D1%8C%D0%BA%D0%B0_%D0%BC%D0%BE%D0%B2%D0%B0" TargetMode="External"/><Relationship Id="rId9" Type="http://schemas.openxmlformats.org/officeDocument/2006/relationships/hyperlink" Target="http://uk.wikipedia.org/wiki/%D0%86%D0%B2%D0%B0%D0%BD_%D0%A4%D1%80%D0%B0%D0%BD%D0%BA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Іван франко / </a:t>
            </a:r>
            <a:r>
              <a:rPr lang="uk-UA" sz="1600" i="1" dirty="0" smtClean="0">
                <a:solidFill>
                  <a:schemeClr val="tx1"/>
                </a:solidFill>
              </a:rPr>
              <a:t>час мільйонів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61911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uk-UA" sz="1800" dirty="0" smtClean="0">
                <a:solidFill>
                  <a:schemeClr val="tx1"/>
                </a:solidFill>
              </a:rPr>
              <a:t>                   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dirty="0" err="1" smtClean="0"/>
              <a:t>ся</a:t>
            </a:r>
            <a:r>
              <a:rPr lang="ru-RU" dirty="0" smtClean="0"/>
              <a:t> тема в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не </a:t>
            </a:r>
            <a:r>
              <a:rPr lang="ru-RU" dirty="0" err="1" smtClean="0"/>
              <a:t>біблійна</a:t>
            </a:r>
            <a:r>
              <a:rPr lang="ru-RU" dirty="0" smtClean="0"/>
              <a:t>, а моя </a:t>
            </a:r>
            <a:r>
              <a:rPr lang="ru-RU" dirty="0" err="1" smtClean="0"/>
              <a:t>власна</a:t>
            </a:r>
            <a:r>
              <a:rPr lang="ru-RU" dirty="0" smtClean="0"/>
              <a:t> …</a:t>
            </a:r>
          </a:p>
          <a:p>
            <a:endParaRPr lang="ru-RU" dirty="0" smtClean="0"/>
          </a:p>
          <a:p>
            <a:r>
              <a:rPr lang="uk-UA" b="1" dirty="0" smtClean="0"/>
              <a:t>             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О, </a:t>
            </a:r>
            <a:r>
              <a:rPr lang="ru-RU" sz="2400" dirty="0" err="1" smtClean="0"/>
              <a:t>якби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пісню</a:t>
            </a:r>
            <a:r>
              <a:rPr lang="ru-RU" sz="2400" dirty="0" smtClean="0"/>
              <a:t> </a:t>
            </a:r>
            <a:r>
              <a:rPr lang="ru-RU" sz="2400" dirty="0" err="1" smtClean="0"/>
              <a:t>вдать</a:t>
            </a:r>
            <a:r>
              <a:rPr lang="ru-RU" sz="2400" dirty="0" smtClean="0"/>
              <a:t> палку, </a:t>
            </a:r>
            <a:r>
              <a:rPr lang="ru-RU" sz="2400" dirty="0" err="1" smtClean="0"/>
              <a:t>вітхненну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міліони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собою…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               Мойсей </a:t>
            </a:r>
            <a:r>
              <a:rPr lang="uk-UA" sz="2400" dirty="0" smtClean="0"/>
              <a:t>/ </a:t>
            </a:r>
            <a:r>
              <a:rPr lang="uk-UA" sz="2000" dirty="0" smtClean="0"/>
              <a:t>пролог</a:t>
            </a:r>
            <a:endParaRPr lang="ru-RU" sz="2400" dirty="0" smtClean="0"/>
          </a:p>
          <a:p>
            <a:r>
              <a:rPr lang="ru-RU" sz="2400" dirty="0" err="1" smtClean="0"/>
              <a:t>Міліони</a:t>
            </a:r>
            <a:r>
              <a:rPr lang="ru-RU" sz="2400" dirty="0" smtClean="0"/>
              <a:t>  радо  </a:t>
            </a:r>
            <a:r>
              <a:rPr lang="ru-RU" sz="2400" dirty="0" err="1" smtClean="0"/>
              <a:t>йдуть</a:t>
            </a:r>
            <a:r>
              <a:rPr lang="ru-RU" sz="2400" dirty="0" smtClean="0"/>
              <a:t>,  </a:t>
            </a:r>
            <a:br>
              <a:rPr lang="ru-RU" sz="2400" dirty="0" smtClean="0"/>
            </a:br>
            <a:r>
              <a:rPr lang="ru-RU" sz="2400" dirty="0" err="1" smtClean="0"/>
              <a:t>Бо</a:t>
            </a:r>
            <a:r>
              <a:rPr lang="ru-RU" sz="2400" dirty="0" smtClean="0"/>
              <a:t>  се  голос  духа  чуть.  </a:t>
            </a:r>
            <a:br>
              <a:rPr lang="ru-RU" sz="2400" dirty="0" smtClean="0"/>
            </a:br>
            <a:r>
              <a:rPr lang="ru-RU" sz="2400" dirty="0" smtClean="0"/>
              <a:t>                 </a:t>
            </a:r>
            <a:r>
              <a:rPr lang="ru-RU" sz="2400" dirty="0" err="1" smtClean="0">
                <a:solidFill>
                  <a:srgbClr val="C00000"/>
                </a:solidFill>
              </a:rPr>
              <a:t>Гімн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пошук (и) 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тексту для малих  / </a:t>
            </a:r>
            <a:r>
              <a:rPr lang="uk-UA" sz="2400" dirty="0" smtClean="0">
                <a:solidFill>
                  <a:srgbClr val="FF0000"/>
                </a:solidFill>
              </a:rPr>
              <a:t>недержавних народів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</a:rPr>
              <a:t>за матеріалом поеми І. Франка </a:t>
            </a:r>
            <a:r>
              <a:rPr lang="uk-UA" sz="2000" dirty="0" err="1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uk-U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Мойсей”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= </a:t>
            </a:r>
            <a:r>
              <a:rPr lang="uk-UA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 модерну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uk-UA" sz="2000" dirty="0" smtClean="0"/>
              <a:t>ефект </a:t>
            </a:r>
            <a:r>
              <a:rPr lang="uk-UA" sz="2000" dirty="0" err="1" smtClean="0"/>
              <a:t>мойсея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Професор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Уено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Токійського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прогулювався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уздовж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узбережжя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дивлячись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непідйомну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товщу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...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раптом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придумав! 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взяли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ємність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водою, —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—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Підфарбували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рідину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розчином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помістили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резервуаром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надпровідний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поля вода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ніби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продавилася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вниз.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піднявся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застиглих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каскади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центру ж води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залишилося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видно дно. Те ж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бачили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Мойсей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євреї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підійшли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Червоного моря.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Схожість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очевидною,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ефектом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Мойсея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 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57212"/>
          </a:xfrm>
          <a:solidFill>
            <a:schemeClr val="bg2"/>
          </a:solidFill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 /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пазли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Аж три пари на </a:t>
            </a:r>
            <a:r>
              <a:rPr lang="ru-RU" dirty="0" err="1" smtClean="0"/>
              <a:t>радощах</a:t>
            </a:r>
            <a:endParaRPr lang="ru-RU" dirty="0" smtClean="0"/>
          </a:p>
          <a:p>
            <a:r>
              <a:rPr lang="ru-RU" dirty="0" err="1" smtClean="0"/>
              <a:t>Кумів</a:t>
            </a:r>
            <a:r>
              <a:rPr lang="ru-RU" dirty="0" smtClean="0"/>
              <a:t> </a:t>
            </a:r>
            <a:r>
              <a:rPr lang="ru-RU" dirty="0" err="1" smtClean="0"/>
              <a:t>назбирали</a:t>
            </a:r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 smtClean="0"/>
              <a:t>ввечері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охрестили</a:t>
            </a:r>
            <a:endParaRPr lang="ru-RU" dirty="0" smtClean="0"/>
          </a:p>
          <a:p>
            <a:r>
              <a:rPr lang="ru-RU" dirty="0" smtClean="0"/>
              <a:t>І Марком назвали.</a:t>
            </a:r>
          </a:p>
          <a:p>
            <a:r>
              <a:rPr lang="ru-RU" dirty="0" smtClean="0"/>
              <a:t>Росте Марко.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мої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 smtClean="0"/>
              <a:t>знають</a:t>
            </a:r>
            <a:r>
              <a:rPr lang="ru-RU" dirty="0" smtClean="0"/>
              <a:t>, де </a:t>
            </a:r>
            <a:r>
              <a:rPr lang="ru-RU" dirty="0" err="1" smtClean="0"/>
              <a:t>діти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Де посадить, де положить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робити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Минає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 Росте Марко —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дійна</a:t>
            </a:r>
            <a:r>
              <a:rPr lang="ru-RU" dirty="0" smtClean="0"/>
              <a:t> корова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розкоші</a:t>
            </a:r>
            <a:r>
              <a:rPr lang="ru-RU" dirty="0" smtClean="0"/>
              <a:t> </a:t>
            </a:r>
            <a:r>
              <a:rPr lang="ru-RU" dirty="0" err="1" smtClean="0"/>
              <a:t>купається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Аж ось </a:t>
            </a:r>
            <a:r>
              <a:rPr lang="ru-RU" dirty="0" err="1" smtClean="0"/>
              <a:t>чорноброва</a:t>
            </a:r>
            <a:endParaRPr lang="ru-RU" dirty="0" smtClean="0"/>
          </a:p>
          <a:p>
            <a:r>
              <a:rPr lang="ru-RU" dirty="0" smtClean="0"/>
              <a:t>Та молода, </a:t>
            </a:r>
            <a:r>
              <a:rPr lang="ru-RU" dirty="0" err="1" smtClean="0"/>
              <a:t>білолиця</a:t>
            </a:r>
            <a:endParaRPr lang="ru-RU" dirty="0" smtClean="0"/>
          </a:p>
          <a:p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b="1" dirty="0" err="1" smtClean="0"/>
              <a:t>молодиця</a:t>
            </a:r>
            <a:endParaRPr lang="ru-RU" b="1" dirty="0" smtClean="0"/>
          </a:p>
          <a:p>
            <a:r>
              <a:rPr lang="ru-RU" dirty="0" smtClean="0"/>
              <a:t>На той </a:t>
            </a:r>
            <a:r>
              <a:rPr lang="ru-RU" dirty="0" err="1" smtClean="0"/>
              <a:t>хутір</a:t>
            </a:r>
            <a:r>
              <a:rPr lang="ru-RU" dirty="0" smtClean="0"/>
              <a:t> </a:t>
            </a:r>
            <a:r>
              <a:rPr lang="ru-RU" dirty="0" err="1" smtClean="0"/>
              <a:t>благодатний</a:t>
            </a:r>
            <a:endParaRPr lang="ru-RU" dirty="0" smtClean="0"/>
          </a:p>
          <a:p>
            <a:r>
              <a:rPr lang="ru-RU" dirty="0" smtClean="0"/>
              <a:t>У найми проситься.</a:t>
            </a:r>
          </a:p>
          <a:p>
            <a:r>
              <a:rPr lang="ru-RU" dirty="0" smtClean="0"/>
              <a:t>«А </a:t>
            </a:r>
            <a:r>
              <a:rPr lang="ru-RU" dirty="0" err="1" smtClean="0"/>
              <a:t>що</a:t>
            </a:r>
            <a:r>
              <a:rPr lang="ru-RU" dirty="0" smtClean="0"/>
              <a:t> ж, — </a:t>
            </a:r>
            <a:r>
              <a:rPr lang="ru-RU" dirty="0" err="1" smtClean="0"/>
              <a:t>каже</a:t>
            </a:r>
            <a:r>
              <a:rPr lang="ru-RU" dirty="0" smtClean="0"/>
              <a:t>, — </a:t>
            </a:r>
            <a:r>
              <a:rPr lang="ru-RU" dirty="0" err="1" smtClean="0"/>
              <a:t>возьмім</a:t>
            </a:r>
            <a:r>
              <a:rPr lang="ru-RU" dirty="0" smtClean="0"/>
              <a:t>, Насте».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Возьмімо</a:t>
            </a:r>
            <a:r>
              <a:rPr lang="ru-RU" dirty="0" smtClean="0"/>
              <a:t>, </a:t>
            </a:r>
            <a:r>
              <a:rPr lang="ru-RU" dirty="0" err="1" smtClean="0"/>
              <a:t>Трохиме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Бо</a:t>
            </a:r>
            <a:r>
              <a:rPr lang="ru-RU" dirty="0" smtClean="0"/>
              <a:t> ми </a:t>
            </a:r>
            <a:r>
              <a:rPr lang="ru-RU" dirty="0" err="1" smtClean="0"/>
              <a:t>старі</a:t>
            </a:r>
            <a:r>
              <a:rPr lang="ru-RU" dirty="0" smtClean="0"/>
              <a:t>, </a:t>
            </a:r>
            <a:r>
              <a:rPr lang="ru-RU" dirty="0" err="1" smtClean="0"/>
              <a:t>нездужаєм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Та таки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підросло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Та все ж таки треба   /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Шевч</a:t>
            </a:r>
            <a:r>
              <a:rPr lang="ru-RU" b="1" dirty="0" smtClean="0"/>
              <a:t>енко </a:t>
            </a:r>
            <a:r>
              <a:rPr lang="ru-RU" dirty="0" smtClean="0"/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Наймичка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026" name="Picture 2" descr="C:\Users\Admin\Desktop\200px-56415065_Naymuychka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428892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54767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uk-UA" dirty="0" smtClean="0"/>
              <a:t>атрибути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54767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uk-UA" dirty="0" smtClean="0"/>
              <a:t> фрейм – це 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2285992"/>
            <a:ext cx="4041648" cy="42148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2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біблійна</a:t>
            </a:r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2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Мойсея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 smtClean="0"/>
              <a:t>народження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рабстві</a:t>
            </a:r>
            <a:r>
              <a:rPr lang="ru-RU" dirty="0" smtClean="0"/>
              <a:t>, </a:t>
            </a:r>
            <a:r>
              <a:rPr lang="ru-RU" dirty="0" err="1" smtClean="0"/>
              <a:t>перебування</a:t>
            </a:r>
            <a:r>
              <a:rPr lang="ru-RU" dirty="0" smtClean="0"/>
              <a:t> в </a:t>
            </a:r>
            <a:r>
              <a:rPr lang="ru-RU" dirty="0" err="1" smtClean="0"/>
              <a:t>царському</a:t>
            </a:r>
            <a:r>
              <a:rPr lang="ru-RU" dirty="0" smtClean="0"/>
              <a:t> </a:t>
            </a:r>
            <a:r>
              <a:rPr lang="ru-RU" dirty="0" err="1" smtClean="0"/>
              <a:t>палаці</a:t>
            </a:r>
            <a:r>
              <a:rPr lang="ru-RU" dirty="0" smtClean="0"/>
              <a:t>; </a:t>
            </a:r>
            <a:r>
              <a:rPr lang="ru-RU" dirty="0" err="1" smtClean="0"/>
              <a:t>Мойсей</a:t>
            </a:r>
            <a:r>
              <a:rPr lang="ru-RU" dirty="0" smtClean="0"/>
              <a:t> </a:t>
            </a:r>
            <a:r>
              <a:rPr lang="ru-RU" b="1" dirty="0" smtClean="0"/>
              <a:t>—  </a:t>
            </a:r>
            <a:r>
              <a:rPr lang="ru-RU" b="1" dirty="0" err="1" smtClean="0">
                <a:solidFill>
                  <a:srgbClr val="FF0000"/>
                </a:solidFill>
              </a:rPr>
              <a:t>вигнанець</a:t>
            </a:r>
            <a:r>
              <a:rPr lang="ru-RU" dirty="0" smtClean="0"/>
              <a:t>; </a:t>
            </a:r>
            <a:r>
              <a:rPr lang="ru-RU" dirty="0" err="1" smtClean="0"/>
              <a:t>Мойсей</a:t>
            </a:r>
            <a:r>
              <a:rPr lang="ru-RU" dirty="0" smtClean="0"/>
              <a:t> — </a:t>
            </a:r>
            <a:r>
              <a:rPr lang="ru-RU" b="1" dirty="0" smtClean="0">
                <a:solidFill>
                  <a:srgbClr val="FF0000"/>
                </a:solidFill>
              </a:rPr>
              <a:t>пастух</a:t>
            </a:r>
            <a:r>
              <a:rPr lang="ru-RU" dirty="0" smtClean="0"/>
              <a:t>; </a:t>
            </a:r>
            <a:r>
              <a:rPr lang="ru-RU" dirty="0" err="1" smtClean="0"/>
              <a:t>Мойсей</a:t>
            </a:r>
            <a:r>
              <a:rPr lang="ru-RU" dirty="0" smtClean="0"/>
              <a:t> — </a:t>
            </a:r>
            <a:r>
              <a:rPr lang="ru-RU" b="1" dirty="0" err="1" smtClean="0">
                <a:solidFill>
                  <a:srgbClr val="FF0000"/>
                </a:solidFill>
              </a:rPr>
              <a:t>лідер</a:t>
            </a:r>
            <a:r>
              <a:rPr lang="ru-RU" b="1" dirty="0" smtClean="0">
                <a:solidFill>
                  <a:srgbClr val="FF0000"/>
                </a:solidFill>
              </a:rPr>
              <a:t> народу</a:t>
            </a:r>
            <a:r>
              <a:rPr lang="ru-RU" dirty="0" smtClean="0"/>
              <a:t>; </a:t>
            </a:r>
            <a:r>
              <a:rPr lang="ru-RU" dirty="0" err="1" smtClean="0"/>
              <a:t>Мойсей</a:t>
            </a:r>
            <a:r>
              <a:rPr lang="ru-RU" dirty="0" smtClean="0"/>
              <a:t> — </a:t>
            </a:r>
            <a:r>
              <a:rPr lang="ru-RU" b="1" dirty="0" err="1" smtClean="0">
                <a:solidFill>
                  <a:srgbClr val="FF0000"/>
                </a:solidFill>
              </a:rPr>
              <a:t>невизнаний</a:t>
            </a:r>
            <a:r>
              <a:rPr lang="ru-RU" b="1" dirty="0" smtClean="0">
                <a:solidFill>
                  <a:srgbClr val="FF0000"/>
                </a:solidFill>
              </a:rPr>
              <a:t> пророк</a:t>
            </a:r>
            <a:r>
              <a:rPr lang="ru-RU" dirty="0" smtClean="0"/>
              <a:t>,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357686" y="2071678"/>
            <a:ext cx="4481514" cy="435771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Фрейм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4"/>
              </a:rPr>
              <a:t>англ.</a:t>
            </a:r>
            <a:r>
              <a:rPr lang="ru-RU" sz="2000" dirty="0" smtClean="0"/>
              <a:t> </a:t>
            </a:r>
            <a:r>
              <a:rPr lang="en-US" sz="2000" i="1" dirty="0" smtClean="0"/>
              <a:t>frame</a:t>
            </a:r>
            <a:r>
              <a:rPr lang="en-US" sz="2000" dirty="0" smtClean="0"/>
              <a:t> — «</a:t>
            </a:r>
            <a:r>
              <a:rPr lang="ru-RU" sz="2000" dirty="0" smtClean="0"/>
              <a:t>каркас», «рамка»)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структура,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описує</a:t>
            </a:r>
            <a:r>
              <a:rPr lang="ru-RU" sz="2000" dirty="0" smtClean="0"/>
              <a:t>  </a:t>
            </a:r>
            <a:r>
              <a:rPr lang="ru-RU" sz="2000" dirty="0" err="1" smtClean="0"/>
              <a:t>складний</a:t>
            </a:r>
            <a:r>
              <a:rPr lang="ru-RU" sz="2000" dirty="0" smtClean="0"/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</a:t>
            </a:r>
            <a:r>
              <a:rPr lang="ru-RU" sz="2000" dirty="0" smtClean="0"/>
              <a:t>, </a:t>
            </a:r>
            <a:r>
              <a:rPr lang="ru-RU" sz="2000" dirty="0" err="1" smtClean="0"/>
              <a:t>абстрактний</a:t>
            </a:r>
            <a:r>
              <a:rPr lang="ru-RU" sz="2000" dirty="0" smtClean="0"/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</a:t>
            </a:r>
            <a:r>
              <a:rPr lang="ru-RU" sz="2000" dirty="0" smtClean="0"/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2000" dirty="0" smtClean="0"/>
              <a:t> (стереотип). Модель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слоти</a:t>
            </a:r>
            <a:r>
              <a:rPr lang="ru-RU" sz="2000" dirty="0" smtClean="0"/>
              <a:t>…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забрати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за(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повнит</a:t>
            </a:r>
            <a:r>
              <a:rPr lang="ru-RU" sz="2000" dirty="0" err="1" smtClean="0"/>
              <a:t>и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500066"/>
          </a:xfr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нульовий відлік </a:t>
            </a:r>
            <a:r>
              <a:rPr lang="uk-UA" sz="2400" dirty="0" smtClean="0">
                <a:solidFill>
                  <a:schemeClr val="tx1"/>
                </a:solidFill>
              </a:rPr>
              <a:t>/ 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фрейм </a:t>
            </a:r>
            <a:r>
              <a:rPr lang="uk-UA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-текст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sz="2000" smtClean="0">
                <a:solidFill>
                  <a:schemeClr val="tx1"/>
                </a:solidFill>
              </a:rPr>
              <a:t>ясенець/ неопалим купина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sz="1800" b="0" dirty="0" err="1" smtClean="0">
                <a:solidFill>
                  <a:schemeClr val="tx1"/>
                </a:solidFill>
              </a:rPr>
              <a:t>Ікона</a:t>
            </a:r>
            <a:r>
              <a:rPr lang="ru-RU" sz="1800" b="0" dirty="0" smtClean="0">
                <a:solidFill>
                  <a:schemeClr val="tx1"/>
                </a:solidFill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</a:rPr>
              <a:t>Богородиці</a:t>
            </a:r>
            <a:r>
              <a:rPr lang="ru-RU" sz="1800" b="0" dirty="0" smtClean="0">
                <a:solidFill>
                  <a:schemeClr val="tx1"/>
                </a:solidFill>
              </a:rPr>
              <a:t> «</a:t>
            </a:r>
            <a:r>
              <a:rPr lang="ru-RU" sz="1800" b="0" dirty="0" err="1" smtClean="0">
                <a:solidFill>
                  <a:schemeClr val="tx1"/>
                </a:solidFill>
              </a:rPr>
              <a:t>Неопалима</a:t>
            </a:r>
            <a:r>
              <a:rPr lang="ru-RU" sz="1800" b="0" dirty="0" smtClean="0">
                <a:solidFill>
                  <a:schemeClr val="tx1"/>
                </a:solidFill>
              </a:rPr>
              <a:t> Купина </a:t>
            </a:r>
            <a:r>
              <a:rPr lang="ru-RU" sz="1800" b="0" dirty="0" err="1" smtClean="0">
                <a:solidFill>
                  <a:schemeClr val="tx1"/>
                </a:solidFill>
              </a:rPr>
              <a:t>Старозавітна</a:t>
            </a:r>
            <a:r>
              <a:rPr lang="ru-RU" sz="1800" b="0" dirty="0" smtClean="0">
                <a:solidFill>
                  <a:schemeClr val="tx1"/>
                </a:solidFill>
              </a:rPr>
              <a:t>». </a:t>
            </a:r>
            <a:r>
              <a:rPr lang="ru-RU" sz="1800" b="0" dirty="0" err="1" smtClean="0">
                <a:solidFill>
                  <a:schemeClr val="tx1"/>
                </a:solidFill>
              </a:rPr>
              <a:t>Полісся</a:t>
            </a:r>
            <a:r>
              <a:rPr lang="ru-RU" sz="1800" b="0" dirty="0" smtClean="0">
                <a:solidFill>
                  <a:schemeClr val="tx1"/>
                </a:solidFill>
              </a:rPr>
              <a:t>, ХІХ ст.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accent1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Зібрали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королі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своїх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радників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наймудріших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мужів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Думали, думали —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ніяк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зрозуміють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захисники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міста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сказали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зелом. Коли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знайшовся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один: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— Я знаю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зілля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Воно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горить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згоряє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узяв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багаття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палаючу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гілку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підніс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квітучого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куща. В ту ж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мить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увесь кущ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спалахнув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голубувато-зеленкуватим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полум’ям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через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мить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полум’я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згасло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побачили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кущ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стоїть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неушкоджений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такий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же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рожевоквітний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усміхнений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зрозуміли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відповіли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захисники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Дорогобужа на ультиматум /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купину</a:t>
            </a:r>
          </a:p>
          <a:p>
            <a:endParaRPr lang="ru-RU" dirty="0"/>
          </a:p>
        </p:txBody>
      </p:sp>
      <p:pic>
        <p:nvPicPr>
          <p:cNvPr id="1026" name="Picture 2" descr="C:\Users\Admin\Desktop\Krzewgorejąc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5285702" y="2471738"/>
            <a:ext cx="3068396" cy="38211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48751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ще раз про текст(и) </a:t>
            </a:r>
            <a:r>
              <a:rPr lang="uk-UA" sz="2400" i="1" dirty="0" smtClean="0">
                <a:solidFill>
                  <a:schemeClr val="tx1"/>
                </a:solidFill>
              </a:rPr>
              <a:t>= </a:t>
            </a:r>
            <a:r>
              <a:rPr lang="uk-UA" sz="2400" i="1" dirty="0" smtClean="0">
                <a:solidFill>
                  <a:srgbClr val="FF0000"/>
                </a:solidFill>
              </a:rPr>
              <a:t>рамкова подія </a:t>
            </a:r>
            <a:r>
              <a:rPr lang="uk-UA" sz="2400" dirty="0" smtClean="0">
                <a:solidFill>
                  <a:schemeClr val="tx1"/>
                </a:solidFill>
              </a:rPr>
              <a:t>/ </a:t>
            </a:r>
            <a:r>
              <a:rPr lang="uk-UA" sz="2400" i="1" dirty="0" smtClean="0">
                <a:solidFill>
                  <a:schemeClr val="tx1"/>
                </a:solidFill>
              </a:rPr>
              <a:t>тираж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270248" cy="732974"/>
          </a:xfrm>
        </p:spPr>
        <p:txBody>
          <a:bodyPr/>
          <a:lstStyle/>
          <a:p>
            <a:r>
              <a:rPr lang="ru-RU" b="0" dirty="0" smtClean="0"/>
              <a:t>«</a:t>
            </a:r>
            <a:r>
              <a:rPr lang="ru-RU" b="0" dirty="0"/>
              <a:t> посла </a:t>
            </a:r>
            <a:r>
              <a:rPr lang="ru-RU" b="0" dirty="0" err="1"/>
              <a:t>їм</a:t>
            </a:r>
            <a:r>
              <a:rPr lang="ru-RU" b="0" dirty="0"/>
              <a:t> яко </a:t>
            </a:r>
            <a:r>
              <a:rPr lang="ru-RU" b="0" dirty="0" err="1"/>
              <a:t>Мойсея</a:t>
            </a:r>
            <a:r>
              <a:rPr lang="ru-RU" b="0" dirty="0"/>
              <a:t> </a:t>
            </a:r>
            <a:r>
              <a:rPr lang="ru-RU" b="0" dirty="0" smtClean="0"/>
              <a:t>того…»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flipV="1">
            <a:off x="4791330" y="1478281"/>
            <a:ext cx="4041775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1500174"/>
            <a:ext cx="4038600" cy="507209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сам Бог поставив</a:t>
            </a:r>
            <a:br>
              <a:rPr lang="ru-RU" sz="1800" dirty="0" smtClean="0"/>
            </a:br>
            <a:r>
              <a:rPr lang="ru-RU" sz="1800" dirty="0" err="1" smtClean="0"/>
              <a:t>супроти</a:t>
            </a:r>
            <a:r>
              <a:rPr lang="ru-RU" sz="1800" dirty="0" smtClean="0"/>
              <a:t> тебе силу </a:t>
            </a:r>
            <a:r>
              <a:rPr lang="ru-RU" sz="1800" dirty="0" err="1" smtClean="0"/>
              <a:t>невблаганну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сліпої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долі</a:t>
            </a:r>
            <a:r>
              <a:rPr lang="ru-RU" sz="1800" dirty="0" smtClean="0"/>
              <a:t>. Оточив тебе</a:t>
            </a:r>
            <a:br>
              <a:rPr lang="ru-RU" sz="1800" dirty="0" smtClean="0"/>
            </a:br>
            <a:r>
              <a:rPr lang="ru-RU" sz="1800" dirty="0" smtClean="0"/>
              <a:t>народами,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, </a:t>
            </a:r>
            <a:r>
              <a:rPr lang="ru-RU" sz="1800" dirty="0" err="1" smtClean="0"/>
              <a:t>мов</a:t>
            </a:r>
            <a:r>
              <a:rPr lang="ru-RU" sz="1800" dirty="0" smtClean="0"/>
              <a:t> </a:t>
            </a:r>
            <a:r>
              <a:rPr lang="ru-RU" sz="1800" dirty="0" err="1" smtClean="0"/>
              <a:t>леви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пустині</a:t>
            </a:r>
            <a:r>
              <a:rPr lang="ru-RU" sz="1800" dirty="0" smtClean="0"/>
              <a:t>, </a:t>
            </a:r>
            <a:r>
              <a:rPr lang="ru-RU" sz="1800" dirty="0" err="1" smtClean="0"/>
              <a:t>рикали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прагнучи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твоєї</a:t>
            </a:r>
            <a:r>
              <a:rPr lang="ru-RU" sz="1800" dirty="0" smtClean="0"/>
              <a:t> </a:t>
            </a:r>
            <a:r>
              <a:rPr lang="ru-RU" sz="1800" dirty="0" err="1" smtClean="0"/>
              <a:t>крові</a:t>
            </a:r>
            <a:r>
              <a:rPr lang="ru-RU" sz="1800" dirty="0" smtClean="0"/>
              <a:t>…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>та </a:t>
            </a:r>
            <a:r>
              <a:rPr lang="ru-RU" sz="2400" dirty="0" err="1" smtClean="0">
                <a:solidFill>
                  <a:srgbClr val="FF0000"/>
                </a:solidFill>
              </a:rPr>
              <a:t>знялась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високо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Богданова </a:t>
            </a:r>
            <a:r>
              <a:rPr lang="ru-RU" sz="2400" dirty="0" err="1" smtClean="0">
                <a:solidFill>
                  <a:srgbClr val="FF0000"/>
                </a:solidFill>
              </a:rPr>
              <a:t>правиця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народи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розбіглися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немов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шакали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ниці</a:t>
            </a:r>
            <a:r>
              <a:rPr lang="ru-RU" sz="2400" dirty="0" smtClean="0">
                <a:solidFill>
                  <a:srgbClr val="FF0000"/>
                </a:solidFill>
              </a:rPr>
              <a:t>…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повернемось до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</a:t>
            </a:r>
            <a:r>
              <a:rPr lang="uk-UA" sz="2400" dirty="0" smtClean="0">
                <a:solidFill>
                  <a:schemeClr val="tx1"/>
                </a:solidFill>
              </a:rPr>
              <a:t>: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колись боролась,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Ізраїль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Україно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моя!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Леся 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Admin\Desktop\Chmelnicki_Hondius_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3416766" cy="40751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619116"/>
          </a:xfrm>
          <a:solidFill>
            <a:srgbClr val="FF0000"/>
          </a:solidFill>
        </p:spPr>
        <p:txBody>
          <a:bodyPr/>
          <a:lstStyle/>
          <a:p>
            <a:r>
              <a:rPr lang="uk-UA" dirty="0" smtClean="0"/>
              <a:t>сторона діалогу : Мойсей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690554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uk-UA" sz="1800" dirty="0" smtClean="0"/>
              <a:t>сторона діалогу : юрба, натовп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 </a:t>
            </a:r>
            <a:r>
              <a:rPr lang="ru-RU" b="1" dirty="0" err="1" smtClean="0">
                <a:solidFill>
                  <a:srgbClr val="FFFF00"/>
                </a:solidFill>
              </a:rPr>
              <a:t>Ізраїлю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ти</a:t>
            </a:r>
            <a:r>
              <a:rPr lang="ru-RU" b="1" dirty="0" smtClean="0">
                <a:solidFill>
                  <a:srgbClr val="FFFF00"/>
                </a:solidFill>
              </a:rPr>
              <a:t> той посол,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І будущий </a:t>
            </a:r>
            <a:r>
              <a:rPr lang="ru-RU" b="1" dirty="0" err="1" smtClean="0">
                <a:solidFill>
                  <a:srgbClr val="FFFF00"/>
                </a:solidFill>
              </a:rPr>
              <a:t>цар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світу</a:t>
            </a:r>
            <a:r>
              <a:rPr lang="ru-RU" b="1" dirty="0" smtClean="0">
                <a:solidFill>
                  <a:srgbClr val="FFFF00"/>
                </a:solidFill>
              </a:rPr>
              <a:t>!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Чом</a:t>
            </a:r>
            <a:r>
              <a:rPr lang="ru-RU" b="1" dirty="0" smtClean="0">
                <a:solidFill>
                  <a:srgbClr val="FFFF00"/>
                </a:solidFill>
              </a:rPr>
              <a:t> не </a:t>
            </a:r>
            <a:r>
              <a:rPr lang="ru-RU" b="1" dirty="0" err="1" smtClean="0">
                <a:solidFill>
                  <a:srgbClr val="FFFF00"/>
                </a:solidFill>
              </a:rPr>
              <a:t>тямиш</a:t>
            </a:r>
            <a:r>
              <a:rPr lang="ru-RU" b="1" dirty="0" smtClean="0">
                <a:solidFill>
                  <a:srgbClr val="FFFF00"/>
                </a:solidFill>
              </a:rPr>
              <a:t> посольства </a:t>
            </a:r>
            <a:r>
              <a:rPr lang="ru-RU" b="1" dirty="0" err="1" smtClean="0">
                <a:solidFill>
                  <a:srgbClr val="FFFF00"/>
                </a:solidFill>
              </a:rPr>
              <a:t>свого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І </a:t>
            </a:r>
            <a:r>
              <a:rPr lang="ru-RU" b="1" dirty="0" err="1" smtClean="0">
                <a:solidFill>
                  <a:srgbClr val="FFFF00"/>
                </a:solidFill>
              </a:rPr>
              <a:t>його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заповіту</a:t>
            </a:r>
            <a:r>
              <a:rPr lang="ru-RU" b="1" dirty="0" smtClean="0">
                <a:solidFill>
                  <a:srgbClr val="FFFF00"/>
                </a:solidFill>
              </a:rPr>
              <a:t>?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Єгова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гримить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скалистім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Сінаї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—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Ваал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ідол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власть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великому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7157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І. Франко </a:t>
            </a:r>
            <a:r>
              <a:rPr lang="uk-UA" sz="2800" dirty="0" err="1" smtClean="0">
                <a:solidFill>
                  <a:schemeClr val="tx1"/>
                </a:solidFill>
              </a:rPr>
              <a:t>“Мойсей”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/ </a:t>
            </a:r>
            <a:r>
              <a:rPr lang="uk-UA" sz="3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затрати на…заради  </a:t>
            </a:r>
            <a:r>
              <a:rPr lang="uk-UA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діалогу  = історії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uk-UA" dirty="0" smtClean="0"/>
              <a:t>не тут і не зараз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500562" y="1524000"/>
            <a:ext cx="4332543" cy="476240"/>
          </a:xfrm>
          <a:solidFill>
            <a:schemeClr val="accent2"/>
          </a:solidFill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золоте  теля</a:t>
            </a:r>
            <a:r>
              <a:rPr lang="uk-UA" dirty="0" smtClean="0"/>
              <a:t>/ </a:t>
            </a:r>
            <a:r>
              <a:rPr lang="uk-UA" dirty="0" smtClean="0">
                <a:solidFill>
                  <a:schemeClr val="tx1"/>
                </a:solidFill>
              </a:rPr>
              <a:t>ось тут і зараз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3627306" cy="41723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значить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безгрунтовій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юрбі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Обіцяти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свободу?</a:t>
            </a:r>
          </a:p>
          <a:p>
            <a:r>
              <a:rPr lang="uk-UA" sz="2000" dirty="0" smtClean="0"/>
              <a:t>              І. Франко / Мойсей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 рамкові затрати на текст/и </a:t>
            </a:r>
            <a:r>
              <a:rPr lang="uk-UA" dirty="0" smtClean="0"/>
              <a:t>=</a:t>
            </a:r>
            <a:r>
              <a:rPr lang="uk-UA" i="1" dirty="0" smtClean="0">
                <a:solidFill>
                  <a:srgbClr val="FFFF00"/>
                </a:solidFill>
              </a:rPr>
              <a:t> історію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Admin\Desktop\800px-GoldCal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471490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270776" cy="732974"/>
          </a:xfrm>
          <a:solidFill>
            <a:schemeClr val="tx2"/>
          </a:solidFill>
        </p:spPr>
        <p:txBody>
          <a:bodyPr/>
          <a:lstStyle/>
          <a:p>
            <a:r>
              <a:rPr lang="uk-UA" dirty="0" smtClean="0"/>
              <a:t>М. Коцюбинський </a:t>
            </a:r>
            <a:r>
              <a:rPr lang="uk-UA" dirty="0" err="1" smtClean="0"/>
              <a:t>“Фата</a:t>
            </a:r>
            <a:r>
              <a:rPr lang="uk-UA" dirty="0" smtClean="0"/>
              <a:t> </a:t>
            </a:r>
            <a:r>
              <a:rPr lang="uk-UA" dirty="0" err="1" smtClean="0"/>
              <a:t>моргана”</a:t>
            </a:r>
            <a:r>
              <a:rPr lang="uk-UA" dirty="0" smtClean="0"/>
              <a:t> = </a:t>
            </a:r>
            <a:r>
              <a:rPr lang="uk-UA" i="1" dirty="0" smtClean="0">
                <a:solidFill>
                  <a:schemeClr val="tx1"/>
                </a:solidFill>
              </a:rPr>
              <a:t>цитата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 flipV="1">
            <a:off x="4791330" y="1478281"/>
            <a:ext cx="4041775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А дім все сповнявся новими. Осліплені світлом, заглушені дзвоном битого скла, вони налазили з сіней, як оси з гнізд, і накидались осліп на все, що попадало під руки.</a:t>
            </a:r>
            <a:endParaRPr lang="ru-RU" dirty="0" smtClean="0"/>
          </a:p>
          <a:p>
            <a:r>
              <a:rPr lang="uk-UA" dirty="0" smtClean="0"/>
              <a:t>Бий все!</a:t>
            </a:r>
            <a:endParaRPr lang="ru-RU" dirty="0" smtClean="0"/>
          </a:p>
          <a:p>
            <a:r>
              <a:rPr lang="uk-UA" dirty="0" smtClean="0"/>
              <a:t>І накидались на все. Намагались роздерти стільці за ноги, а коли не вдавалось, били ними об землю і насідали грудьми, як на живу істоту. Мовчки, зціпивши зуби. Кілки змітали скло з етажерок дощем черепків, шибки під молотками осипалися з вікон, як з дерева цвіт. П'яніли. Хотілося чути лиш брязк, стук, тріск, передсмертне хрипіння кожної речі, яка так само тяжко конала, як і жива істота.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Андрій одною рукою ламав галузки живих рослин, розсипав землю з вазонів. Ага! ти ростеш! і упивався хрустінням горшків під каблуками.</a:t>
            </a:r>
            <a:endParaRPr lang="ru-RU" dirty="0" smtClean="0"/>
          </a:p>
          <a:p>
            <a:r>
              <a:rPr lang="uk-UA" dirty="0" smtClean="0"/>
              <a:t>Хома з перекривленим ротом, весь мокрий, блищав од поту.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uk-UA" dirty="0" smtClean="0"/>
              <a:t>Гуляйте, діти! Прийшов наш день.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фата </a:t>
            </a:r>
            <a:r>
              <a:rPr lang="uk-UA" dirty="0" err="1" smtClean="0">
                <a:solidFill>
                  <a:schemeClr val="tx1"/>
                </a:solidFill>
              </a:rPr>
              <a:t>моргана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uk-UA" dirty="0" smtClean="0"/>
              <a:t>Мойсей / І. Франко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69055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                </a:t>
            </a:r>
            <a:r>
              <a:rPr lang="uk-UA" dirty="0" err="1" smtClean="0">
                <a:solidFill>
                  <a:srgbClr val="FF0000"/>
                </a:solidFill>
              </a:rPr>
              <a:t>ідолопад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err="1" smtClean="0"/>
              <a:t>Ти</a:t>
            </a:r>
            <a:r>
              <a:rPr lang="ru-RU" dirty="0" smtClean="0"/>
              <a:t>, </a:t>
            </a:r>
            <a:r>
              <a:rPr lang="ru-RU" dirty="0" err="1" smtClean="0"/>
              <a:t>Ізраїлю</a:t>
            </a:r>
            <a:r>
              <a:rPr lang="ru-RU" dirty="0" smtClean="0"/>
              <a:t>, </a:t>
            </a:r>
            <a:r>
              <a:rPr lang="ru-RU" dirty="0" err="1" smtClean="0"/>
              <a:t>чир</a:t>
            </a:r>
            <a:r>
              <a:rPr lang="ru-RU" dirty="0" smtClean="0"/>
              <a:t> той! Тебе</a:t>
            </a:r>
          </a:p>
          <a:p>
            <a:r>
              <a:rPr lang="ru-RU" dirty="0" smtClean="0"/>
              <a:t>Так </a:t>
            </a:r>
            <a:r>
              <a:rPr lang="ru-RU" dirty="0" err="1" smtClean="0"/>
              <a:t>товктиме</a:t>
            </a:r>
            <a:r>
              <a:rPr lang="ru-RU" dirty="0" smtClean="0"/>
              <a:t> </a:t>
            </a:r>
            <a:r>
              <a:rPr lang="ru-RU" dirty="0" err="1" smtClean="0"/>
              <a:t>Єгова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зм'якнеш</a:t>
            </a:r>
            <a:r>
              <a:rPr lang="ru-RU" dirty="0" smtClean="0"/>
              <a:t> на губку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спіймеш</a:t>
            </a:r>
            <a:endParaRPr lang="ru-RU" dirty="0" smtClean="0"/>
          </a:p>
          <a:p>
            <a:r>
              <a:rPr lang="ru-RU" dirty="0" err="1" smtClean="0"/>
              <a:t>Іскру</a:t>
            </a:r>
            <a:r>
              <a:rPr lang="ru-RU" dirty="0" smtClean="0"/>
              <a:t> </a:t>
            </a:r>
            <a:r>
              <a:rPr lang="ru-RU" dirty="0" err="1" smtClean="0"/>
              <a:t>божого</a:t>
            </a:r>
            <a:r>
              <a:rPr lang="ru-RU" dirty="0" smtClean="0"/>
              <a:t> слова.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uk-UA" dirty="0" smtClean="0"/>
              <a:t>історія </a:t>
            </a:r>
            <a:r>
              <a:rPr lang="uk-UA" dirty="0" err="1" smtClean="0"/>
              <a:t>мільонів</a:t>
            </a:r>
            <a:endParaRPr lang="ru-RU" dirty="0"/>
          </a:p>
        </p:txBody>
      </p:sp>
      <p:pic>
        <p:nvPicPr>
          <p:cNvPr id="3074" name="Picture 2" descr="C:\Users\Admin\Desktop\Falling_of_Lenin_in_Khmelnytskyi_par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5992"/>
            <a:ext cx="403860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476240"/>
          </a:xfrm>
          <a:solidFill>
            <a:schemeClr val="accent3"/>
          </a:solidFill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Біографія героя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619116"/>
          </a:xfrm>
          <a:solidFill>
            <a:schemeClr val="tx1"/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Біографія біографа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85852" y="2357430"/>
            <a:ext cx="3357586" cy="4786346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Я, </a:t>
            </a:r>
            <a:r>
              <a:rPr lang="ru-RU" dirty="0" err="1" smtClean="0"/>
              <a:t>Ізрайлю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тебе </a:t>
            </a:r>
            <a:r>
              <a:rPr lang="ru-RU" dirty="0" err="1" smtClean="0"/>
              <a:t>собі</a:t>
            </a:r>
            <a:endParaRPr lang="ru-RU" dirty="0" smtClean="0"/>
          </a:p>
          <a:p>
            <a:r>
              <a:rPr lang="ru-RU" dirty="0" err="1" smtClean="0"/>
              <a:t>Нічогісько</a:t>
            </a:r>
            <a:r>
              <a:rPr lang="ru-RU" dirty="0" smtClean="0"/>
              <a:t> не хочу.</a:t>
            </a:r>
          </a:p>
          <a:p>
            <a:r>
              <a:rPr lang="ru-RU" dirty="0" smtClean="0"/>
              <a:t>І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жадає</a:t>
            </a:r>
            <a:r>
              <a:rPr lang="ru-RU" dirty="0" smtClean="0"/>
              <a:t> кадил,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І похвали,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пошани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 </a:t>
            </a:r>
            <a:r>
              <a:rPr lang="ru-RU" dirty="0" err="1" smtClean="0"/>
              <a:t>від</a:t>
            </a:r>
            <a:r>
              <a:rPr lang="ru-RU" dirty="0" smtClean="0"/>
              <a:t> тебе </a:t>
            </a:r>
            <a:r>
              <a:rPr lang="ru-RU" dirty="0" err="1" smtClean="0"/>
              <a:t>невдячність</a:t>
            </a:r>
            <a:r>
              <a:rPr lang="ru-RU" dirty="0" smtClean="0"/>
              <a:t> </a:t>
            </a:r>
            <a:r>
              <a:rPr lang="ru-RU" dirty="0" err="1" smtClean="0"/>
              <a:t>прийму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наруги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рани.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285992"/>
            <a:ext cx="4038600" cy="50006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моїй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поемі</a:t>
            </a:r>
            <a:r>
              <a:rPr lang="ru-RU" sz="2400" dirty="0" smtClean="0"/>
              <a:t> смерть </a:t>
            </a:r>
            <a:r>
              <a:rPr lang="ru-RU" sz="2400" dirty="0" err="1" smtClean="0"/>
              <a:t>Мойсея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вершині</a:t>
            </a:r>
            <a:r>
              <a:rPr lang="ru-RU" sz="2400" dirty="0" smtClean="0"/>
              <a:t> горя в </a:t>
            </a:r>
            <a:r>
              <a:rPr lang="ru-RU" sz="2400" dirty="0" err="1" smtClean="0"/>
              <a:t>обличчі</a:t>
            </a:r>
            <a:r>
              <a:rPr lang="ru-RU" sz="2400" dirty="0" smtClean="0"/>
              <a:t> Бога </a:t>
            </a:r>
            <a:r>
              <a:rPr lang="ru-RU" sz="2400" dirty="0" err="1" smtClean="0"/>
              <a:t>мотивована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відіпхнув</a:t>
            </a:r>
            <a:r>
              <a:rPr lang="ru-RU" sz="2400" dirty="0" smtClean="0"/>
              <a:t> = </a:t>
            </a:r>
            <a:r>
              <a:rPr lang="ru-RU" sz="2400" i="1" dirty="0" err="1" smtClean="0"/>
              <a:t>відсторонив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власний</a:t>
            </a:r>
            <a:r>
              <a:rPr lang="ru-RU" sz="2400" dirty="0" smtClean="0"/>
              <a:t> народ, </a:t>
            </a:r>
            <a:r>
              <a:rPr lang="ru-RU" sz="2400" dirty="0" err="1" smtClean="0"/>
              <a:t>зневірений</a:t>
            </a:r>
            <a:r>
              <a:rPr lang="ru-RU" sz="2400" dirty="0" smtClean="0"/>
              <a:t> 40-літнім </a:t>
            </a:r>
            <a:r>
              <a:rPr lang="ru-RU" sz="2400" dirty="0" err="1" smtClean="0"/>
              <a:t>блуканням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сумним</a:t>
            </a:r>
            <a:r>
              <a:rPr lang="ru-RU" sz="2400" dirty="0" smtClean="0"/>
              <a:t> станом </a:t>
            </a:r>
            <a:r>
              <a:rPr lang="ru-RU" sz="2400" dirty="0" err="1" smtClean="0"/>
              <a:t>обіцяного</a:t>
            </a:r>
            <a:r>
              <a:rPr lang="ru-RU" sz="2400" dirty="0" smtClean="0"/>
              <a:t> краю…</a:t>
            </a:r>
            <a:endParaRPr lang="ru-RU" sz="2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55894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сюжетна біографія = </a:t>
            </a:r>
            <a:r>
              <a:rPr lang="uk-UA" i="1" dirty="0" err="1" smtClean="0">
                <a:solidFill>
                  <a:srgbClr val="00B050"/>
                </a:solidFill>
              </a:rPr>
              <a:t>біографія</a:t>
            </a:r>
            <a:r>
              <a:rPr lang="uk-UA" i="1" dirty="0" smtClean="0">
                <a:solidFill>
                  <a:srgbClr val="00B050"/>
                </a:solidFill>
              </a:rPr>
              <a:t> на двох</a:t>
            </a:r>
            <a:endParaRPr lang="ru-RU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285720" y="1142984"/>
            <a:ext cx="40401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547678"/>
          </a:xfrm>
          <a:solidFill>
            <a:srgbClr val="92D050"/>
          </a:solidFill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поступ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І </a:t>
            </a:r>
            <a:r>
              <a:rPr lang="ru-RU" dirty="0" err="1" smtClean="0"/>
              <a:t>підуть</a:t>
            </a:r>
            <a:r>
              <a:rPr lang="ru-RU" dirty="0" smtClean="0"/>
              <a:t> вони в </a:t>
            </a:r>
            <a:r>
              <a:rPr lang="ru-RU" dirty="0" err="1" smtClean="0"/>
              <a:t>безвість</a:t>
            </a:r>
            <a:r>
              <a:rPr lang="ru-RU" dirty="0" smtClean="0"/>
              <a:t> </a:t>
            </a:r>
            <a:r>
              <a:rPr lang="ru-RU" dirty="0" err="1" smtClean="0"/>
              <a:t>віків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Повні</a:t>
            </a:r>
            <a:r>
              <a:rPr lang="ru-RU" dirty="0" smtClean="0"/>
              <a:t> туги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жаху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Простувать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духови</a:t>
            </a:r>
            <a:r>
              <a:rPr lang="ru-RU" dirty="0" smtClean="0"/>
              <a:t> шлях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вмирати</a:t>
            </a:r>
            <a:r>
              <a:rPr lang="ru-RU" dirty="0" smtClean="0"/>
              <a:t> на шляху...</a:t>
            </a:r>
          </a:p>
          <a:p>
            <a:r>
              <a:rPr lang="ru-RU" sz="1600" i="1" dirty="0" err="1" smtClean="0"/>
              <a:t>Львів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січень</a:t>
            </a:r>
            <a:r>
              <a:rPr lang="ru-RU" sz="1600" i="1" dirty="0" smtClean="0"/>
              <a:t> – до </a:t>
            </a:r>
            <a:r>
              <a:rPr lang="ru-RU" sz="1600" i="1" dirty="0" err="1" smtClean="0"/>
              <a:t>липня</a:t>
            </a:r>
            <a:r>
              <a:rPr lang="ru-RU" sz="1600" i="1" dirty="0" smtClean="0"/>
              <a:t>, 1905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4286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…</a:t>
            </a:r>
            <a:r>
              <a:rPr lang="ru-RU" dirty="0" err="1" smtClean="0">
                <a:solidFill>
                  <a:schemeClr val="tx1"/>
                </a:solidFill>
              </a:rPr>
              <a:t>твойому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генію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мій</a:t>
            </a:r>
            <a:r>
              <a:rPr lang="ru-RU" dirty="0" smtClean="0">
                <a:solidFill>
                  <a:schemeClr val="tx1"/>
                </a:solidFill>
              </a:rPr>
              <a:t> дар </a:t>
            </a:r>
            <a:r>
              <a:rPr lang="ru-RU" dirty="0" err="1" smtClean="0">
                <a:solidFill>
                  <a:schemeClr val="tx1"/>
                </a:solidFill>
              </a:rPr>
              <a:t>весільний</a:t>
            </a:r>
            <a:r>
              <a:rPr lang="ru-RU" dirty="0" smtClean="0">
                <a:solidFill>
                  <a:schemeClr val="tx1"/>
                </a:solidFill>
              </a:rPr>
              <a:t> / </a:t>
            </a:r>
            <a:r>
              <a:rPr lang="ru-RU" dirty="0" smtClean="0">
                <a:solidFill>
                  <a:srgbClr val="FF0000"/>
                </a:solidFill>
              </a:rPr>
              <a:t>пролог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25" y="1643050"/>
            <a:ext cx="4041775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476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Тарас </a:t>
            </a:r>
            <a:r>
              <a:rPr lang="uk-UA" dirty="0" err="1" smtClean="0"/>
              <a:t>шевченко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Т. Шевченко </a:t>
            </a:r>
            <a:r>
              <a:rPr lang="uk-UA" dirty="0" err="1" smtClean="0">
                <a:solidFill>
                  <a:schemeClr val="tx1"/>
                </a:solidFill>
              </a:rPr>
              <a:t>“Гайдамаки”</a:t>
            </a:r>
            <a:r>
              <a:rPr lang="uk-UA" dirty="0" smtClean="0">
                <a:solidFill>
                  <a:schemeClr val="tx1"/>
                </a:solidFill>
              </a:rPr>
              <a:t> = </a:t>
            </a:r>
            <a:r>
              <a:rPr lang="uk-UA" i="1" dirty="0" smtClean="0">
                <a:solidFill>
                  <a:srgbClr val="FF0000"/>
                </a:solidFill>
              </a:rPr>
              <a:t>новий Авраам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286148" cy="3786214"/>
          </a:xfrm>
          <a:prstGeom prst="rect">
            <a:avLst/>
          </a:prstGeom>
          <a:noFill/>
        </p:spPr>
      </p:pic>
      <p:pic>
        <p:nvPicPr>
          <p:cNvPr id="1027" name="Picture 3" descr="C:\Users\Admin\Desktop\blog179_9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60117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1500174"/>
            <a:ext cx="4041648" cy="4789613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 smtClean="0"/>
              <a:t>прийде</a:t>
            </a:r>
            <a:r>
              <a:rPr lang="ru-RU" dirty="0" smtClean="0"/>
              <a:t> колись час </a:t>
            </a:r>
            <a:r>
              <a:rPr lang="ru-RU" dirty="0" err="1" smtClean="0"/>
              <a:t>і</a:t>
            </a:r>
            <a:r>
              <a:rPr lang="ru-RU" dirty="0" smtClean="0"/>
              <a:t> для вас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життєвому</a:t>
            </a:r>
            <a:r>
              <a:rPr lang="ru-RU" dirty="0" smtClean="0"/>
              <a:t> </a:t>
            </a:r>
            <a:r>
              <a:rPr lang="ru-RU" dirty="0" err="1" smtClean="0"/>
              <a:t>пориві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Появиться вам кущ </a:t>
            </a:r>
            <a:r>
              <a:rPr lang="ru-RU" dirty="0" err="1" smtClean="0"/>
              <a:t>огняний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Як </a:t>
            </a:r>
            <a:r>
              <a:rPr lang="ru-RU" dirty="0" err="1" smtClean="0"/>
              <a:t>мені</a:t>
            </a:r>
            <a:r>
              <a:rPr lang="ru-RU" dirty="0" smtClean="0"/>
              <a:t> на </a:t>
            </a:r>
            <a:r>
              <a:rPr lang="ru-RU" dirty="0" err="1" smtClean="0"/>
              <a:t>Хориві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Стане свято в вас, </a:t>
            </a:r>
            <a:r>
              <a:rPr lang="ru-RU" dirty="0" err="1" smtClean="0"/>
              <a:t>мов</a:t>
            </a:r>
            <a:r>
              <a:rPr lang="ru-RU" dirty="0" smtClean="0"/>
              <a:t> у храму,</a:t>
            </a:r>
          </a:p>
          <a:p>
            <a:r>
              <a:rPr lang="ru-RU" dirty="0" smtClean="0"/>
              <a:t>В той момент </a:t>
            </a:r>
            <a:r>
              <a:rPr lang="ru-RU" dirty="0" err="1" smtClean="0"/>
              <a:t>незабутній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озветься</a:t>
            </a:r>
            <a:r>
              <a:rPr lang="ru-RU" dirty="0" smtClean="0"/>
              <a:t> до вас </a:t>
            </a:r>
            <a:r>
              <a:rPr lang="ru-RU" dirty="0" err="1" smtClean="0"/>
              <a:t>із</a:t>
            </a:r>
            <a:r>
              <a:rPr lang="ru-RU" dirty="0" smtClean="0"/>
              <a:t> огню</a:t>
            </a:r>
          </a:p>
          <a:p>
            <a:r>
              <a:rPr lang="ru-RU" dirty="0" err="1" smtClean="0"/>
              <a:t>Отой</a:t>
            </a:r>
            <a:r>
              <a:rPr lang="ru-RU" dirty="0" smtClean="0"/>
              <a:t> голос </a:t>
            </a:r>
            <a:r>
              <a:rPr lang="ru-RU" dirty="0" err="1" smtClean="0"/>
              <a:t>могутній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Здійми</a:t>
            </a:r>
            <a:r>
              <a:rPr lang="ru-RU" dirty="0" smtClean="0"/>
              <a:t> обув </a:t>
            </a:r>
            <a:r>
              <a:rPr lang="ru-RU" dirty="0" err="1" smtClean="0"/>
              <a:t>буденних</a:t>
            </a:r>
            <a:r>
              <a:rPr lang="ru-RU" dirty="0" smtClean="0"/>
              <a:t> </a:t>
            </a:r>
            <a:r>
              <a:rPr lang="ru-RU" dirty="0" err="1" smtClean="0"/>
              <a:t>турбот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Приступи </a:t>
            </a: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сміло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Бо</a:t>
            </a:r>
            <a:r>
              <a:rPr lang="ru-RU" dirty="0" smtClean="0"/>
              <a:t> я хочу </a:t>
            </a:r>
            <a:r>
              <a:rPr lang="ru-RU" dirty="0" err="1" smtClean="0"/>
              <a:t>послати</a:t>
            </a:r>
            <a:r>
              <a:rPr lang="ru-RU" dirty="0" smtClean="0"/>
              <a:t> тебе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великеє</a:t>
            </a:r>
            <a:r>
              <a:rPr lang="ru-RU" dirty="0" smtClean="0"/>
              <a:t> </a:t>
            </a:r>
            <a:r>
              <a:rPr lang="ru-RU" dirty="0" err="1" smtClean="0"/>
              <a:t>діло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1500174"/>
            <a:ext cx="4038600" cy="4793401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не </a:t>
            </a:r>
            <a:r>
              <a:rPr lang="ru-RU" dirty="0" err="1" smtClean="0"/>
              <a:t>гасіте</a:t>
            </a:r>
            <a:r>
              <a:rPr lang="ru-RU" dirty="0" smtClean="0"/>
              <a:t> ж святого огню,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, як </a:t>
            </a:r>
            <a:r>
              <a:rPr lang="ru-RU" dirty="0" err="1" smtClean="0"/>
              <a:t>поклик</a:t>
            </a:r>
            <a:r>
              <a:rPr lang="ru-RU" dirty="0" smtClean="0"/>
              <a:t> </a:t>
            </a:r>
            <a:r>
              <a:rPr lang="ru-RU" dirty="0" err="1" smtClean="0"/>
              <a:t>настане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Ви</a:t>
            </a:r>
            <a:r>
              <a:rPr lang="ru-RU" dirty="0" smtClean="0"/>
              <a:t> могли </a:t>
            </a:r>
            <a:r>
              <a:rPr lang="ru-RU" dirty="0" err="1" smtClean="0"/>
              <a:t>щиросердно</a:t>
            </a:r>
            <a:r>
              <a:rPr lang="ru-RU" dirty="0" smtClean="0"/>
              <a:t> сказать:</a:t>
            </a:r>
          </a:p>
          <a:p>
            <a:r>
              <a:rPr lang="ru-RU" dirty="0" smtClean="0"/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 пане</a:t>
            </a:r>
            <a:r>
              <a:rPr lang="ru-RU" dirty="0" smtClean="0"/>
              <a:t>!».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8575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Поступ = </a:t>
            </a:r>
            <a:r>
              <a:rPr lang="uk-UA" i="1" dirty="0" smtClean="0">
                <a:solidFill>
                  <a:srgbClr val="FF0000"/>
                </a:solidFill>
              </a:rPr>
              <a:t>нова доба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uk-UA" dirty="0" smtClean="0">
                <a:solidFill>
                  <a:srgbClr val="FFC000"/>
                </a:solidFill>
              </a:rPr>
              <a:t>вихід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пере/хід…)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685816"/>
          </a:xfrm>
        </p:spPr>
        <p:txBody>
          <a:bodyPr/>
          <a:lstStyle/>
          <a:p>
            <a:r>
              <a:rPr lang="ru-RU" sz="2800" b="0" dirty="0" err="1" smtClean="0">
                <a:solidFill>
                  <a:srgbClr val="FF0000"/>
                </a:solidFill>
              </a:rPr>
              <a:t>Мойсей</a:t>
            </a:r>
            <a:r>
              <a:rPr lang="ru-RU" sz="2800" b="0" dirty="0" smtClean="0">
                <a:solidFill>
                  <a:srgbClr val="FF0000"/>
                </a:solidFill>
              </a:rPr>
              <a:t>  / </a:t>
            </a:r>
            <a:r>
              <a:rPr lang="ru-RU" sz="1800" b="0" i="1" dirty="0" err="1" smtClean="0">
                <a:solidFill>
                  <a:schemeClr val="tx2">
                    <a:lumMod val="50000"/>
                  </a:schemeClr>
                </a:solidFill>
              </a:rPr>
              <a:t>Едип</a:t>
            </a:r>
            <a:r>
              <a:rPr lang="ru-RU" sz="1800" b="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0" i="1" dirty="0" err="1" smtClean="0">
                <a:solidFill>
                  <a:schemeClr val="tx2">
                    <a:lumMod val="50000"/>
                  </a:schemeClr>
                </a:solidFill>
              </a:rPr>
              <a:t>Саргон</a:t>
            </a:r>
            <a:r>
              <a:rPr lang="ru-RU" sz="1800" b="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0" i="1" dirty="0" err="1" smtClean="0">
                <a:solidFill>
                  <a:schemeClr val="tx2">
                    <a:lumMod val="50000"/>
                  </a:schemeClr>
                </a:solidFill>
              </a:rPr>
              <a:t>Кір</a:t>
            </a:r>
            <a:r>
              <a:rPr lang="ru-RU" sz="1800" b="0" i="1" dirty="0" smtClean="0">
                <a:solidFill>
                  <a:schemeClr val="tx2">
                    <a:lumMod val="50000"/>
                  </a:schemeClr>
                </a:solidFill>
              </a:rPr>
              <a:t>, Ромул</a:t>
            </a:r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64" y="714356"/>
            <a:ext cx="5867400" cy="42672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Моше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оригінальна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вимова</a:t>
            </a:r>
            <a:r>
              <a:rPr lang="ru-RU" dirty="0" smtClean="0">
                <a:solidFill>
                  <a:schemeClr val="tx1"/>
                </a:solidFill>
              </a:rPr>
              <a:t>), </a:t>
            </a:r>
            <a:r>
              <a:rPr lang="ru-RU" dirty="0" err="1" smtClean="0">
                <a:solidFill>
                  <a:schemeClr val="tx1"/>
                </a:solidFill>
              </a:rPr>
              <a:t>Мойша</a:t>
            </a:r>
            <a:r>
              <a:rPr lang="ru-RU" dirty="0" smtClean="0">
                <a:solidFill>
                  <a:schemeClr val="tx1"/>
                </a:solidFill>
              </a:rPr>
              <a:t> — в </a:t>
            </a:r>
            <a:r>
              <a:rPr lang="ru-RU" dirty="0" err="1" smtClean="0">
                <a:solidFill>
                  <a:schemeClr val="tx1"/>
                </a:solidFill>
              </a:rPr>
              <a:t>єврейських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мовах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tx1"/>
                </a:solidFill>
                <a:hlinkClick r:id="rId4" tooltip="Муса (пророк)"/>
              </a:rPr>
              <a:t>Муса</a:t>
            </a:r>
            <a:r>
              <a:rPr lang="ru-RU" dirty="0" smtClean="0">
                <a:solidFill>
                  <a:schemeClr val="tx1"/>
                </a:solidFill>
              </a:rPr>
              <a:t> — в </a:t>
            </a:r>
            <a:r>
              <a:rPr lang="ru-RU" dirty="0" err="1" smtClean="0">
                <a:solidFill>
                  <a:schemeClr val="tx1"/>
                </a:solidFill>
                <a:hlinkClick r:id="rId5" tooltip="Арабська мова"/>
              </a:rPr>
              <a:t>арабській</a:t>
            </a:r>
            <a:r>
              <a:rPr lang="ru-RU" dirty="0" smtClean="0">
                <a:solidFill>
                  <a:schemeClr val="tx1"/>
                </a:solidFill>
                <a:hlinkClick r:id="rId5" tooltip="Арабська мова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5" tooltip="Арабська мова"/>
              </a:rPr>
              <a:t>мові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мовах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народів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ісламської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</a:t>
            </a:r>
            <a:r>
              <a:rPr lang="ru-RU" dirty="0" smtClean="0">
                <a:solidFill>
                  <a:schemeClr val="tx1"/>
                </a:solidFill>
              </a:rPr>
              <a:t> мусульман;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Мозес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Moses) — </a:t>
            </a:r>
            <a:r>
              <a:rPr lang="ru-RU" dirty="0" smtClean="0">
                <a:solidFill>
                  <a:schemeClr val="tx1"/>
                </a:solidFill>
              </a:rPr>
              <a:t>в </a:t>
            </a:r>
            <a:r>
              <a:rPr lang="ru-RU" dirty="0" err="1" smtClean="0">
                <a:solidFill>
                  <a:schemeClr val="tx1"/>
                </a:solidFill>
                <a:hlinkClick r:id="rId6" tooltip="Англійська мова"/>
              </a:rPr>
              <a:t>англійській</a:t>
            </a:r>
            <a:r>
              <a:rPr lang="ru-RU" dirty="0" smtClean="0">
                <a:solidFill>
                  <a:schemeClr val="tx1"/>
                </a:solidFill>
                <a:hlinkClick r:id="rId6" tooltip="Англійська мова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6" tooltip="Англійська мова"/>
              </a:rPr>
              <a:t>мові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Мойсей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Мусій</a:t>
            </a:r>
            <a:r>
              <a:rPr lang="ru-RU" dirty="0" smtClean="0">
                <a:solidFill>
                  <a:schemeClr val="tx1"/>
                </a:solidFill>
              </a:rPr>
              <a:t> — в </a:t>
            </a:r>
            <a:r>
              <a:rPr lang="ru-RU" dirty="0" err="1" smtClean="0">
                <a:solidFill>
                  <a:schemeClr val="tx1"/>
                </a:solidFill>
              </a:rPr>
              <a:t>українській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мові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Моісєй</a:t>
            </a:r>
            <a:r>
              <a:rPr lang="ru-RU" dirty="0" smtClean="0">
                <a:solidFill>
                  <a:schemeClr val="tx1"/>
                </a:solidFill>
              </a:rPr>
              <a:t> (Моисей) — в </a:t>
            </a:r>
            <a:r>
              <a:rPr lang="ru-RU" dirty="0" err="1" smtClean="0">
                <a:solidFill>
                  <a:schemeClr val="tx1"/>
                </a:solidFill>
                <a:hlinkClick r:id="rId7" tooltip="Російська мова"/>
              </a:rPr>
              <a:t>російській</a:t>
            </a:r>
            <a:r>
              <a:rPr lang="ru-RU" dirty="0" smtClean="0">
                <a:solidFill>
                  <a:schemeClr val="tx1"/>
                </a:solidFill>
                <a:hlinkClick r:id="rId7" tooltip="Російська мова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7" tooltip="Російська мова"/>
              </a:rPr>
              <a:t>мові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Мойжеш</a:t>
            </a:r>
            <a:r>
              <a:rPr lang="ru-RU" dirty="0" smtClean="0">
                <a:solidFill>
                  <a:schemeClr val="tx1"/>
                </a:solidFill>
              </a:rPr>
              <a:t> — в </a:t>
            </a:r>
            <a:r>
              <a:rPr lang="ru-RU" dirty="0" err="1" smtClean="0">
                <a:solidFill>
                  <a:schemeClr val="tx1"/>
                </a:solidFill>
                <a:hlinkClick r:id="rId8" tooltip="Польська мова"/>
              </a:rPr>
              <a:t>польській</a:t>
            </a:r>
            <a:r>
              <a:rPr lang="ru-RU" dirty="0" smtClean="0">
                <a:solidFill>
                  <a:schemeClr val="tx1"/>
                </a:solidFill>
                <a:hlinkClick r:id="rId8" tooltip="Польська мова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8" tooltip="Польська мова"/>
              </a:rPr>
              <a:t>мові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Admin\Desktop\220px-Rembrandt_Harmensz._van_Rijn_07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785794"/>
            <a:ext cx="392909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народи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літ</a:t>
            </a:r>
            <a:r>
              <a:rPr lang="uk-UA" dirty="0" err="1" smtClean="0">
                <a:solidFill>
                  <a:schemeClr val="tx1"/>
                </a:solidFill>
              </a:rPr>
              <a:t>біографія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/>
              <a:t>/ </a:t>
            </a:r>
            <a:r>
              <a:rPr lang="uk-UA" sz="2000" dirty="0" smtClean="0">
                <a:solidFill>
                  <a:srgbClr val="C00000"/>
                </a:solidFill>
              </a:rPr>
              <a:t>за </a:t>
            </a:r>
            <a:r>
              <a:rPr lang="uk-UA" sz="2000" dirty="0" err="1" smtClean="0">
                <a:solidFill>
                  <a:srgbClr val="C00000"/>
                </a:solidFill>
              </a:rPr>
              <a:t>фрейдом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цивілізовані</a:t>
            </a:r>
            <a:r>
              <a:rPr lang="ru-RU" sz="2000" dirty="0" smtClean="0"/>
              <a:t> народи на </a:t>
            </a:r>
            <a:r>
              <a:rPr lang="ru-RU" sz="2000" dirty="0" err="1" smtClean="0"/>
              <a:t>ранній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прославили в </a:t>
            </a:r>
            <a:r>
              <a:rPr lang="ru-RU" sz="2000" dirty="0" err="1" smtClean="0"/>
              <a:t>міфах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оспівали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епосі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засновників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релігій</a:t>
            </a:r>
            <a:r>
              <a:rPr lang="ru-RU" sz="2000" dirty="0" smtClean="0"/>
              <a:t>, </a:t>
            </a:r>
            <a:r>
              <a:rPr lang="ru-RU" sz="2000" dirty="0" err="1" smtClean="0"/>
              <a:t>династій</a:t>
            </a:r>
            <a:r>
              <a:rPr lang="ru-RU" sz="2000" dirty="0" smtClean="0"/>
              <a:t>, </a:t>
            </a:r>
            <a:r>
              <a:rPr lang="ru-RU" sz="2000" dirty="0" err="1" smtClean="0"/>
              <a:t>імперій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загалу</a:t>
            </a:r>
            <a:r>
              <a:rPr lang="ru-RU" sz="2000" dirty="0" smtClean="0"/>
              <a:t> -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героїв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</a:rPr>
              <a:t>                          </a:t>
            </a:r>
            <a:r>
              <a:rPr lang="uk-UA" sz="2000" dirty="0" err="1" smtClean="0">
                <a:solidFill>
                  <a:srgbClr val="C00000"/>
                </a:solidFill>
              </a:rPr>
              <a:t>Зігмунд</a:t>
            </a:r>
            <a:r>
              <a:rPr lang="uk-UA" sz="2000" dirty="0" smtClean="0">
                <a:solidFill>
                  <a:srgbClr val="C00000"/>
                </a:solidFill>
              </a:rPr>
              <a:t> Фрейд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оракул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сон) </a:t>
            </a:r>
            <a:r>
              <a:rPr lang="ru-RU" sz="2000" dirty="0" err="1" smtClean="0"/>
              <a:t>застерігає</a:t>
            </a:r>
            <a:r>
              <a:rPr lang="ru-RU" sz="2000" dirty="0" smtClean="0"/>
              <a:t> батька,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загрозу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безпеці</a:t>
            </a:r>
            <a:r>
              <a:rPr lang="ru-RU" sz="2000" dirty="0" smtClean="0"/>
              <a:t>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замінююча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) </a:t>
            </a:r>
            <a:r>
              <a:rPr lang="ru-RU" sz="2000" dirty="0" err="1" smtClean="0"/>
              <a:t>наказує</a:t>
            </a:r>
            <a:r>
              <a:rPr lang="ru-RU" sz="2000" dirty="0" smtClean="0"/>
              <a:t> </a:t>
            </a:r>
            <a:r>
              <a:rPr lang="ru-RU" sz="2000" dirty="0" err="1" smtClean="0"/>
              <a:t>убити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новонародженого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небезпеці</a:t>
            </a:r>
            <a:r>
              <a:rPr lang="ru-RU" sz="2000" dirty="0" smtClean="0"/>
              <a:t>;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дитяти </a:t>
            </a:r>
            <a:r>
              <a:rPr lang="ru-RU" sz="2000" dirty="0" err="1" smtClean="0"/>
              <a:t>кладуть</a:t>
            </a:r>
            <a:r>
              <a:rPr lang="ru-RU" sz="2000" dirty="0" smtClean="0"/>
              <a:t> в корзину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кидають</a:t>
            </a:r>
            <a:r>
              <a:rPr lang="ru-RU" sz="2000" dirty="0" smtClean="0"/>
              <a:t> у воду.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дитяти </a:t>
            </a:r>
            <a:r>
              <a:rPr lang="ru-RU" sz="2000" dirty="0" err="1" smtClean="0"/>
              <a:t>рятують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бідні</a:t>
            </a:r>
            <a:r>
              <a:rPr lang="ru-RU" sz="2000" dirty="0" smtClean="0"/>
              <a:t> люди, на </a:t>
            </a:r>
            <a:r>
              <a:rPr lang="ru-RU" sz="2000" dirty="0" err="1" smtClean="0"/>
              <a:t>зразок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пастухів</a:t>
            </a:r>
            <a:r>
              <a:rPr lang="ru-RU" sz="2000" dirty="0" smtClean="0"/>
              <a:t>;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вигодовує</a:t>
            </a:r>
            <a:r>
              <a:rPr lang="ru-RU" sz="2000" dirty="0" smtClean="0"/>
              <a:t> самка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пошук тексту – це пошук героя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28600"/>
            <a:ext cx="1285884" cy="758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Я </a:t>
            </a:r>
            <a:r>
              <a:rPr lang="ru-RU" dirty="0" err="1" smtClean="0"/>
              <a:t>Саргон</a:t>
            </a:r>
            <a:r>
              <a:rPr lang="ru-RU" dirty="0" smtClean="0"/>
              <a:t>, великий </a:t>
            </a:r>
            <a:r>
              <a:rPr lang="ru-RU" dirty="0" err="1" smtClean="0"/>
              <a:t>цар</a:t>
            </a:r>
            <a:r>
              <a:rPr lang="ru-RU" dirty="0" smtClean="0"/>
              <a:t>, </a:t>
            </a:r>
            <a:r>
              <a:rPr lang="ru-RU" dirty="0" err="1" smtClean="0"/>
              <a:t>цар</a:t>
            </a:r>
            <a:r>
              <a:rPr lang="ru-RU" dirty="0" smtClean="0"/>
              <a:t> Аккада. Моя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жрицею, </a:t>
            </a:r>
            <a:r>
              <a:rPr lang="ru-RU" dirty="0" err="1" smtClean="0"/>
              <a:t>свого</a:t>
            </a:r>
            <a:r>
              <a:rPr lang="ru-RU" dirty="0" smtClean="0"/>
              <a:t> батька я не знаю, а брат </a:t>
            </a:r>
            <a:r>
              <a:rPr lang="ru-RU" dirty="0" err="1" smtClean="0"/>
              <a:t>мого</a:t>
            </a:r>
            <a:r>
              <a:rPr lang="ru-RU" dirty="0" smtClean="0"/>
              <a:t> батька жив в горах.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Азупірані</a:t>
            </a:r>
            <a:r>
              <a:rPr lang="ru-RU" dirty="0" smtClean="0"/>
              <a:t>, на берегах Евфрата, моя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жриця</a:t>
            </a:r>
            <a:r>
              <a:rPr lang="ru-RU" dirty="0" smtClean="0"/>
              <a:t>, зачала мене. </a:t>
            </a:r>
            <a:r>
              <a:rPr lang="ru-RU" dirty="0" err="1" smtClean="0"/>
              <a:t>Таємно</a:t>
            </a:r>
            <a:r>
              <a:rPr lang="ru-RU" dirty="0" smtClean="0"/>
              <a:t> народила вона мене. Вона </a:t>
            </a:r>
            <a:r>
              <a:rPr lang="ru-RU" dirty="0" err="1" smtClean="0"/>
              <a:t>поклала</a:t>
            </a:r>
            <a:r>
              <a:rPr lang="ru-RU" dirty="0" smtClean="0"/>
              <a:t> мене в </a:t>
            </a:r>
            <a:r>
              <a:rPr lang="ru-RU" dirty="0" err="1" smtClean="0"/>
              <a:t>очеретяну</a:t>
            </a:r>
            <a:r>
              <a:rPr lang="ru-RU" dirty="0" smtClean="0"/>
              <a:t> корзину, залила </a:t>
            </a:r>
            <a:r>
              <a:rPr lang="ru-RU" dirty="0" err="1" smtClean="0"/>
              <a:t>отвір</a:t>
            </a:r>
            <a:r>
              <a:rPr lang="ru-RU" dirty="0" smtClean="0"/>
              <a:t> смолою </a:t>
            </a:r>
            <a:r>
              <a:rPr lang="ru-RU" dirty="0" err="1" smtClean="0"/>
              <a:t>і</a:t>
            </a:r>
            <a:r>
              <a:rPr lang="ru-RU" dirty="0" smtClean="0"/>
              <a:t> опустила в </a:t>
            </a:r>
            <a:r>
              <a:rPr lang="ru-RU" dirty="0" err="1" smtClean="0"/>
              <a:t>річку</a:t>
            </a:r>
            <a:r>
              <a:rPr lang="ru-RU" dirty="0" smtClean="0"/>
              <a:t>. </a:t>
            </a:r>
            <a:r>
              <a:rPr lang="ru-RU" dirty="0" err="1" smtClean="0"/>
              <a:t>Потік</a:t>
            </a:r>
            <a:r>
              <a:rPr lang="ru-RU" dirty="0" smtClean="0"/>
              <a:t> не </a:t>
            </a:r>
            <a:r>
              <a:rPr lang="ru-RU" dirty="0" err="1" smtClean="0"/>
              <a:t>поглинув</a:t>
            </a:r>
            <a:r>
              <a:rPr lang="ru-RU" dirty="0" smtClean="0"/>
              <a:t> мене, а </a:t>
            </a:r>
            <a:r>
              <a:rPr lang="ru-RU" dirty="0" err="1" smtClean="0"/>
              <a:t>приніс</a:t>
            </a:r>
            <a:r>
              <a:rPr lang="ru-RU" dirty="0" smtClean="0"/>
              <a:t> до </a:t>
            </a:r>
            <a:r>
              <a:rPr lang="ru-RU" dirty="0" err="1" smtClean="0"/>
              <a:t>Акки-водоноса</a:t>
            </a:r>
            <a:r>
              <a:rPr lang="ru-RU" dirty="0" smtClean="0"/>
              <a:t>. </a:t>
            </a:r>
            <a:r>
              <a:rPr lang="ru-RU" dirty="0" err="1" smtClean="0"/>
              <a:t>Акки-водонос</a:t>
            </a:r>
            <a:r>
              <a:rPr lang="ru-RU" dirty="0" smtClean="0"/>
              <a:t>, добра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витягував</a:t>
            </a:r>
            <a:r>
              <a:rPr lang="ru-RU" dirty="0" smtClean="0"/>
              <a:t> мене </a:t>
            </a:r>
            <a:r>
              <a:rPr lang="ru-RU" dirty="0" err="1" smtClean="0"/>
              <a:t>з</a:t>
            </a:r>
            <a:r>
              <a:rPr lang="ru-RU" dirty="0" smtClean="0"/>
              <a:t> води. </a:t>
            </a:r>
            <a:r>
              <a:rPr lang="ru-RU" dirty="0" err="1" smtClean="0"/>
              <a:t>Акки-водонос</a:t>
            </a:r>
            <a:r>
              <a:rPr lang="ru-RU" dirty="0" smtClean="0"/>
              <a:t> </a:t>
            </a:r>
            <a:r>
              <a:rPr lang="ru-RU" dirty="0" err="1" smtClean="0"/>
              <a:t>виховав</a:t>
            </a:r>
            <a:r>
              <a:rPr lang="ru-RU" dirty="0" smtClean="0"/>
              <a:t> мене як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. </a:t>
            </a:r>
            <a:r>
              <a:rPr lang="ru-RU" dirty="0" err="1" smtClean="0"/>
              <a:t>Акки-водонос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мене </a:t>
            </a:r>
            <a:r>
              <a:rPr lang="ru-RU" dirty="0" err="1" smtClean="0"/>
              <a:t>наглядачем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саду. Я Там мене полюбила </a:t>
            </a:r>
            <a:r>
              <a:rPr lang="ru-RU" dirty="0" err="1" smtClean="0"/>
              <a:t>Іштар</a:t>
            </a:r>
            <a:r>
              <a:rPr lang="ru-RU" dirty="0" smtClean="0"/>
              <a:t>. Я став царем </a:t>
            </a:r>
            <a:r>
              <a:rPr lang="ru-RU" dirty="0" err="1" smtClean="0"/>
              <a:t>і</a:t>
            </a:r>
            <a:r>
              <a:rPr lang="ru-RU" dirty="0" smtClean="0"/>
              <a:t> правив сорок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071546"/>
            <a:ext cx="4038600" cy="564360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Найвідомішими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в </a:t>
            </a:r>
            <a:r>
              <a:rPr lang="ru-RU" dirty="0" err="1" smtClean="0"/>
              <a:t>переліку,розпочатим</a:t>
            </a:r>
            <a:r>
              <a:rPr lang="ru-RU" dirty="0" smtClean="0"/>
              <a:t> </a:t>
            </a:r>
            <a:r>
              <a:rPr lang="ru-RU" dirty="0" err="1" smtClean="0"/>
              <a:t>Саргоном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Моісей</a:t>
            </a:r>
            <a:r>
              <a:rPr lang="ru-RU" dirty="0" smtClean="0"/>
              <a:t>, Кир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Ромул. </a:t>
            </a:r>
          </a:p>
          <a:p>
            <a:r>
              <a:rPr lang="ru-RU" dirty="0" err="1" smtClean="0"/>
              <a:t>Мати</a:t>
            </a:r>
            <a:r>
              <a:rPr lang="ru-RU" dirty="0" smtClean="0"/>
              <a:t> Ромула </a:t>
            </a:r>
            <a:r>
              <a:rPr lang="ru-RU" dirty="0" err="1" smtClean="0"/>
              <a:t>і</a:t>
            </a:r>
            <a:r>
              <a:rPr lang="ru-RU" dirty="0" smtClean="0"/>
              <a:t> Рема — </a:t>
            </a:r>
            <a:r>
              <a:rPr lang="ru-RU" u="sng" dirty="0" smtClean="0">
                <a:hlinkClick r:id="rId4" tooltip="Рея Сільвія"/>
              </a:rPr>
              <a:t>Рея </a:t>
            </a:r>
            <a:r>
              <a:rPr lang="ru-RU" u="sng" dirty="0" err="1" smtClean="0">
                <a:solidFill>
                  <a:srgbClr val="C00000"/>
                </a:solidFill>
                <a:hlinkClick r:id="rId4" tooltip="Рея Сільвія"/>
              </a:rPr>
              <a:t>Сільвія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/>
              <a:t>була</a:t>
            </a:r>
            <a:r>
              <a:rPr lang="ru-RU" dirty="0" smtClean="0"/>
              <a:t> дочкою законного царя </a:t>
            </a:r>
            <a:r>
              <a:rPr lang="ru-RU" dirty="0" err="1" smtClean="0">
                <a:hlinkClick r:id="rId5" tooltip="Альба-Лонга"/>
              </a:rPr>
              <a:t>Альба-Лонга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Нумітор"/>
              </a:rPr>
              <a:t>Нумітора</a:t>
            </a:r>
            <a:r>
              <a:rPr lang="ru-RU" dirty="0" smtClean="0"/>
              <a:t>, </a:t>
            </a:r>
            <a:r>
              <a:rPr lang="ru-RU" dirty="0" err="1" smtClean="0"/>
              <a:t>зміщеного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престолу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молодшим</a:t>
            </a:r>
            <a:r>
              <a:rPr lang="ru-RU" dirty="0" smtClean="0"/>
              <a:t> братом </a:t>
            </a:r>
            <a:r>
              <a:rPr lang="ru-RU" dirty="0" err="1" smtClean="0">
                <a:hlinkClick r:id="rId7" tooltip="Амулій"/>
              </a:rPr>
              <a:t>Амулієм</a:t>
            </a:r>
            <a:r>
              <a:rPr lang="ru-RU" dirty="0" smtClean="0"/>
              <a:t>… Рею </a:t>
            </a:r>
            <a:r>
              <a:rPr lang="ru-RU" dirty="0" err="1" smtClean="0"/>
              <a:t>Сільвію</a:t>
            </a:r>
            <a:r>
              <a:rPr lang="ru-RU" dirty="0" smtClean="0"/>
              <a:t> </a:t>
            </a:r>
            <a:r>
              <a:rPr lang="ru-RU" dirty="0" err="1" smtClean="0"/>
              <a:t>Амулій</a:t>
            </a:r>
            <a:r>
              <a:rPr lang="ru-RU" dirty="0" smtClean="0"/>
              <a:t> </a:t>
            </a:r>
            <a:r>
              <a:rPr lang="ru-RU" dirty="0" err="1" smtClean="0"/>
              <a:t>змусив</a:t>
            </a:r>
            <a:r>
              <a:rPr lang="ru-RU" dirty="0" smtClean="0"/>
              <a:t> стати жрицею (</a:t>
            </a:r>
            <a:r>
              <a:rPr lang="ru-RU" dirty="0" smtClean="0">
                <a:hlinkClick r:id="rId8" tooltip="Весталки"/>
              </a:rPr>
              <a:t>весталкою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прирікало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30-літню </a:t>
            </a:r>
            <a:r>
              <a:rPr lang="ru-RU" dirty="0" err="1" smtClean="0"/>
              <a:t>безшлюбність</a:t>
            </a:r>
            <a:r>
              <a:rPr lang="ru-RU" dirty="0" smtClean="0"/>
              <a:t>… </a:t>
            </a:r>
            <a:r>
              <a:rPr lang="ru-RU" dirty="0" err="1" smtClean="0"/>
              <a:t>Розгніваний</a:t>
            </a:r>
            <a:r>
              <a:rPr lang="ru-RU" dirty="0" smtClean="0"/>
              <a:t> </a:t>
            </a:r>
            <a:r>
              <a:rPr lang="ru-RU" dirty="0" err="1" smtClean="0"/>
              <a:t>Амулій</a:t>
            </a:r>
            <a:r>
              <a:rPr lang="ru-RU" dirty="0" smtClean="0"/>
              <a:t> посадив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темниці</a:t>
            </a:r>
            <a:r>
              <a:rPr lang="ru-RU" dirty="0" smtClean="0"/>
              <a:t>, а </a:t>
            </a:r>
            <a:r>
              <a:rPr lang="ru-RU" dirty="0" err="1" smtClean="0"/>
              <a:t>немовлят</a:t>
            </a:r>
            <a:r>
              <a:rPr lang="ru-RU" dirty="0" smtClean="0"/>
              <a:t> наказав </a:t>
            </a:r>
            <a:r>
              <a:rPr lang="ru-RU" dirty="0" err="1" smtClean="0"/>
              <a:t>покласти</a:t>
            </a:r>
            <a:r>
              <a:rPr lang="ru-RU" dirty="0" smtClean="0"/>
              <a:t> у </a:t>
            </a:r>
            <a:r>
              <a:rPr lang="ru-RU" dirty="0" err="1" smtClean="0"/>
              <a:t>кошик</a:t>
            </a:r>
            <a:r>
              <a:rPr lang="ru-RU" dirty="0" smtClean="0"/>
              <a:t> та </a:t>
            </a:r>
            <a:r>
              <a:rPr lang="ru-RU" dirty="0" err="1" smtClean="0"/>
              <a:t>кинути</a:t>
            </a:r>
            <a:r>
              <a:rPr lang="ru-RU" dirty="0" smtClean="0"/>
              <a:t> у </a:t>
            </a:r>
            <a:r>
              <a:rPr lang="ru-RU" dirty="0" smtClean="0">
                <a:hlinkClick r:id="rId9" tooltip="Тибр"/>
              </a:rPr>
              <a:t>Тибр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кошик</a:t>
            </a:r>
            <a:r>
              <a:rPr lang="ru-RU" dirty="0" smtClean="0"/>
              <a:t> прибило до берега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підніжжя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Палатин"/>
              </a:rPr>
              <a:t>Палатинського</a:t>
            </a:r>
            <a:r>
              <a:rPr lang="ru-RU" dirty="0" smtClean="0"/>
              <a:t> </a:t>
            </a:r>
            <a:r>
              <a:rPr lang="ru-RU" dirty="0" err="1" smtClean="0"/>
              <a:t>пагорба</a:t>
            </a:r>
            <a:r>
              <a:rPr lang="ru-RU" dirty="0" smtClean="0"/>
              <a:t>, де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вигодувала</a:t>
            </a:r>
            <a:r>
              <a:rPr lang="ru-RU" dirty="0" smtClean="0"/>
              <a:t> </a:t>
            </a:r>
            <a:r>
              <a:rPr lang="ru-RU" dirty="0" err="1" smtClean="0"/>
              <a:t>вовчиця</a:t>
            </a:r>
            <a:r>
              <a:rPr lang="ru-RU" dirty="0" smtClean="0"/>
              <a:t>…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 </a:t>
            </a:r>
            <a:r>
              <a:rPr lang="ru-RU" dirty="0" err="1" smtClean="0"/>
              <a:t>підібрав</a:t>
            </a:r>
            <a:r>
              <a:rPr lang="ru-RU" dirty="0" smtClean="0"/>
              <a:t> </a:t>
            </a:r>
            <a:r>
              <a:rPr lang="ru-RU" dirty="0" err="1" smtClean="0"/>
              <a:t>царський</a:t>
            </a:r>
            <a:r>
              <a:rPr lang="ru-RU" dirty="0" smtClean="0"/>
              <a:t> пастух </a:t>
            </a:r>
            <a:r>
              <a:rPr lang="ru-RU" u="sng" dirty="0" err="1" smtClean="0">
                <a:solidFill>
                  <a:srgbClr val="C00000"/>
                </a:solidFill>
                <a:hlinkClick r:id="rId11" tooltip="Фаустул"/>
              </a:rPr>
              <a:t>Фаустул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esktop\200px-She-wolf_suckles_Romulus_and_Remu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314700"/>
            <a:ext cx="304800" cy="228600"/>
          </a:xfrm>
          <a:prstGeom prst="rect">
            <a:avLst/>
          </a:prstGeom>
          <a:noFill/>
        </p:spPr>
      </p:pic>
      <p:pic>
        <p:nvPicPr>
          <p:cNvPr id="3075" name="Picture 3" descr="C:\Users\Admin\Desktop\200px-She-wolf_suckles_Romulus_and_Remu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0"/>
            <a:ext cx="1376370" cy="1603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757254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Знаходження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Мойсея</a:t>
            </a:r>
            <a:r>
              <a:rPr lang="ru-RU" sz="2000" dirty="0" smtClean="0">
                <a:solidFill>
                  <a:schemeClr val="tx1"/>
                </a:solidFill>
              </a:rPr>
              <a:t>. Ф. </a:t>
            </a:r>
            <a:r>
              <a:rPr lang="ru-RU" sz="2000" dirty="0" err="1" smtClean="0">
                <a:solidFill>
                  <a:schemeClr val="tx1"/>
                </a:solidFill>
              </a:rPr>
              <a:t>Гудолл</a:t>
            </a:r>
            <a:r>
              <a:rPr lang="ru-RU" sz="2000" dirty="0" smtClean="0">
                <a:solidFill>
                  <a:schemeClr val="tx1"/>
                </a:solidFill>
              </a:rPr>
              <a:t>, 1862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71802" y="642918"/>
            <a:ext cx="5867400" cy="42672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857232"/>
            <a:ext cx="2438400" cy="564360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Коли </a:t>
            </a:r>
            <a:r>
              <a:rPr lang="ru-RU" sz="1800" dirty="0" err="1" smtClean="0">
                <a:solidFill>
                  <a:schemeClr val="tx1"/>
                </a:solidFill>
              </a:rPr>
              <a:t>народився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Мойсей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його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мати</a:t>
            </a:r>
            <a:r>
              <a:rPr lang="ru-RU" sz="1800" dirty="0" smtClean="0">
                <a:solidFill>
                  <a:schemeClr val="tx1"/>
                </a:solidFill>
              </a:rPr>
              <a:t> три </a:t>
            </a:r>
            <a:r>
              <a:rPr lang="ru-RU" sz="1800" dirty="0" err="1" smtClean="0">
                <a:solidFill>
                  <a:schemeClr val="tx1"/>
                </a:solidFill>
              </a:rPr>
              <a:t>місяці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приховувала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його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народження</a:t>
            </a:r>
            <a:r>
              <a:rPr lang="ru-RU" sz="1800" dirty="0" smtClean="0">
                <a:solidFill>
                  <a:schemeClr val="tx1"/>
                </a:solidFill>
              </a:rPr>
              <a:t> через наказ </a:t>
            </a:r>
            <a:r>
              <a:rPr lang="ru-RU" sz="1800" dirty="0" smtClean="0">
                <a:solidFill>
                  <a:schemeClr val="tx1"/>
                </a:solidFill>
                <a:hlinkClick r:id="rId2" tooltip="Фараон"/>
              </a:rPr>
              <a:t>фараона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вбивати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немовлят-хлопчиків</a:t>
            </a:r>
            <a:r>
              <a:rPr lang="ru-RU" sz="1800" dirty="0" smtClean="0">
                <a:solidFill>
                  <a:schemeClr val="tx1"/>
                </a:solidFill>
              </a:rPr>
              <a:t>, а </a:t>
            </a:r>
            <a:r>
              <a:rPr lang="ru-RU" sz="1800" dirty="0" err="1" smtClean="0">
                <a:solidFill>
                  <a:schemeClr val="tx1"/>
                </a:solidFill>
              </a:rPr>
              <a:t>потім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поклала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дитину</a:t>
            </a:r>
            <a:r>
              <a:rPr lang="ru-RU" sz="1800" dirty="0" smtClean="0">
                <a:solidFill>
                  <a:schemeClr val="tx1"/>
                </a:solidFill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</a:rPr>
              <a:t>кошик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залишила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березі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річки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Дитину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знайшла</a:t>
            </a:r>
            <a:r>
              <a:rPr lang="ru-RU" sz="1800" dirty="0" smtClean="0">
                <a:solidFill>
                  <a:schemeClr val="tx1"/>
                </a:solidFill>
              </a:rPr>
              <a:t> дочка фараона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вирішила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взяти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її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собі</a:t>
            </a:r>
            <a:r>
              <a:rPr lang="ru-RU" sz="1800" dirty="0" smtClean="0">
                <a:solidFill>
                  <a:schemeClr val="tx1"/>
                </a:solidFill>
              </a:rPr>
              <a:t>, а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рідна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вигодувала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його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250px-The_Finding_of_Mo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42918"/>
            <a:ext cx="354808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14336"/>
          </a:xfrm>
          <a:solidFill>
            <a:schemeClr val="bg2"/>
          </a:solidFill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новий </a:t>
            </a:r>
            <a:r>
              <a:rPr lang="uk-UA" sz="2000" dirty="0" err="1" smtClean="0">
                <a:solidFill>
                  <a:schemeClr val="tx1"/>
                </a:solidFill>
              </a:rPr>
              <a:t>мойсей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571612"/>
            <a:ext cx="2690802" cy="4554551"/>
          </a:xfrm>
          <a:blipFill>
            <a:blip r:embed="rId3"/>
            <a:tile tx="0" ty="0" sx="100000" sy="100000" flip="none" algn="tl"/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“Устань, </a:t>
            </a:r>
            <a:r>
              <a:rPr lang="ru-RU" sz="2000" dirty="0" err="1" smtClean="0">
                <a:solidFill>
                  <a:schemeClr val="tx1"/>
                </a:solidFill>
              </a:rPr>
              <a:t>візьми</a:t>
            </a:r>
            <a:r>
              <a:rPr lang="ru-RU" sz="2000" dirty="0" smtClean="0">
                <a:solidFill>
                  <a:schemeClr val="tx1"/>
                </a:solidFill>
              </a:rPr>
              <a:t> дитятко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матір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втікай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Єгипет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перебудь</a:t>
            </a:r>
            <a:r>
              <a:rPr lang="ru-RU" sz="2000" dirty="0" smtClean="0">
                <a:solidFill>
                  <a:schemeClr val="tx1"/>
                </a:solidFill>
              </a:rPr>
              <a:t> там, </a:t>
            </a:r>
            <a:r>
              <a:rPr lang="ru-RU" sz="2000" dirty="0" err="1" smtClean="0">
                <a:solidFill>
                  <a:schemeClr val="tx1"/>
                </a:solidFill>
              </a:rPr>
              <a:t>поки</a:t>
            </a:r>
            <a:r>
              <a:rPr lang="ru-RU" sz="2000" dirty="0" smtClean="0">
                <a:solidFill>
                  <a:schemeClr val="tx1"/>
                </a:solidFill>
              </a:rPr>
              <a:t> я </a:t>
            </a:r>
            <a:r>
              <a:rPr lang="ru-RU" sz="2000" dirty="0" err="1" smtClean="0">
                <a:solidFill>
                  <a:schemeClr val="tx1"/>
                </a:solidFill>
              </a:rPr>
              <a:t>тобі</a:t>
            </a:r>
            <a:r>
              <a:rPr lang="ru-RU" sz="2000" dirty="0" smtClean="0">
                <a:solidFill>
                  <a:schemeClr val="tx1"/>
                </a:solidFill>
              </a:rPr>
              <a:t> не скажу, </a:t>
            </a:r>
            <a:r>
              <a:rPr lang="ru-RU" sz="2000" dirty="0" err="1" smtClean="0">
                <a:solidFill>
                  <a:schemeClr val="tx1"/>
                </a:solidFill>
              </a:rPr>
              <a:t>бо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Ірод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розшукуватиме</a:t>
            </a:r>
            <a:r>
              <a:rPr lang="ru-RU" sz="2000" dirty="0" smtClean="0">
                <a:solidFill>
                  <a:schemeClr val="tx1"/>
                </a:solidFill>
              </a:rPr>
              <a:t> дитя, </a:t>
            </a:r>
            <a:r>
              <a:rPr lang="ru-RU" sz="2000" dirty="0" err="1" smtClean="0">
                <a:solidFill>
                  <a:schemeClr val="tx1"/>
                </a:solidFill>
              </a:rPr>
              <a:t>щоб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вбити</a:t>
            </a:r>
            <a:r>
              <a:rPr lang="ru-RU" sz="2000" dirty="0" smtClean="0">
                <a:solidFill>
                  <a:schemeClr val="tx1"/>
                </a:solidFill>
              </a:rPr>
              <a:t>.” </a:t>
            </a:r>
            <a:r>
              <a:rPr lang="ru-RU" sz="2000" baseline="30000" dirty="0" smtClean="0">
                <a:solidFill>
                  <a:schemeClr val="tx1"/>
                </a:solidFill>
                <a:hlinkClick r:id="rId4"/>
              </a:rPr>
              <a:t>[3</a:t>
            </a:r>
            <a:r>
              <a:rPr lang="ru-RU" baseline="30000" dirty="0" smtClean="0">
                <a:hlinkClick r:id="rId4"/>
              </a:rPr>
              <a:t>]</a:t>
            </a:r>
            <a:endParaRPr lang="ru-RU" baseline="30000" dirty="0" smtClean="0"/>
          </a:p>
          <a:p>
            <a:endParaRPr lang="uk-UA" baseline="30000" dirty="0" smtClean="0"/>
          </a:p>
          <a:p>
            <a:endParaRPr lang="uk-UA" baseline="30000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Сім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Скорбот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Діви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Марії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Середня</a:t>
            </a:r>
            <a:r>
              <a:rPr lang="ru-RU" dirty="0" smtClean="0">
                <a:solidFill>
                  <a:schemeClr val="tx1"/>
                </a:solidFill>
              </a:rPr>
              <a:t> картина, Сцена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Втеча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Єгипту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rgbClr val="002060"/>
                </a:solidFill>
                <a:hlinkClick r:id="rId5" tooltip="Альбрехт Дюрер"/>
              </a:rPr>
              <a:t>Альбрехт Дюрер</a:t>
            </a:r>
            <a:r>
              <a:rPr lang="ru-RU" dirty="0" smtClean="0">
                <a:solidFill>
                  <a:schemeClr val="tx1"/>
                </a:solidFill>
              </a:rPr>
              <a:t>, 1494/97)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86116" y="857232"/>
            <a:ext cx="5638800" cy="541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200px-Albrecht_Dürer_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857232"/>
            <a:ext cx="400052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2362200" cy="428628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деталь / </a:t>
            </a:r>
            <a:r>
              <a:rPr lang="uk-UA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апокриф</a:t>
            </a: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357298"/>
            <a:ext cx="2833678" cy="492922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воїни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яким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вдалося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знайти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немовляти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Ісуса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Вифлеємі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виїжджають</a:t>
            </a:r>
            <a:r>
              <a:rPr lang="ru-RU" dirty="0" smtClean="0">
                <a:solidFill>
                  <a:schemeClr val="tx1"/>
                </a:solidFill>
              </a:rPr>
              <a:t> за </a:t>
            </a:r>
            <a:r>
              <a:rPr lang="ru-RU" dirty="0" err="1" smtClean="0">
                <a:solidFill>
                  <a:schemeClr val="tx1"/>
                </a:solidFill>
              </a:rPr>
              <a:t>місто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розпитують</a:t>
            </a:r>
            <a:r>
              <a:rPr lang="ru-RU" dirty="0" smtClean="0">
                <a:solidFill>
                  <a:schemeClr val="tx1"/>
                </a:solidFill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</a:rPr>
              <a:t>нього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селянина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зустрівся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дорозі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b="1" dirty="0" err="1" smtClean="0">
                <a:solidFill>
                  <a:schemeClr val="tx1"/>
                </a:solidFill>
              </a:rPr>
              <a:t>Діва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Марія</a:t>
            </a:r>
            <a:r>
              <a:rPr lang="ru-RU" dirty="0" smtClean="0">
                <a:solidFill>
                  <a:schemeClr val="tx1"/>
                </a:solidFill>
              </a:rPr>
              <a:t>, яка </a:t>
            </a:r>
            <a:r>
              <a:rPr lang="ru-RU" dirty="0" err="1" smtClean="0">
                <a:solidFill>
                  <a:schemeClr val="tx1"/>
                </a:solidFill>
              </a:rPr>
              <a:t>проїжджала</a:t>
            </a:r>
            <a:r>
              <a:rPr lang="ru-RU" dirty="0" smtClean="0">
                <a:solidFill>
                  <a:schemeClr val="tx1"/>
                </a:solidFill>
              </a:rPr>
              <a:t> тут  </a:t>
            </a:r>
            <a:r>
              <a:rPr lang="ru-RU" dirty="0" err="1" smtClean="0">
                <a:solidFill>
                  <a:schemeClr val="tx1"/>
                </a:solidFill>
              </a:rPr>
              <a:t>напередні</a:t>
            </a:r>
            <a:r>
              <a:rPr lang="ru-RU" dirty="0" smtClean="0">
                <a:solidFill>
                  <a:schemeClr val="tx1"/>
                </a:solidFill>
              </a:rPr>
              <a:t>, наказала </a:t>
            </a:r>
            <a:r>
              <a:rPr lang="ru-RU" dirty="0" err="1" smtClean="0">
                <a:solidFill>
                  <a:schemeClr val="tx1"/>
                </a:solidFill>
              </a:rPr>
              <a:t>їм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питання</a:t>
            </a:r>
            <a:r>
              <a:rPr lang="ru-RU" dirty="0" smtClean="0">
                <a:solidFill>
                  <a:schemeClr val="tx1"/>
                </a:solidFill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</a:rPr>
              <a:t>дитинку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відповісти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вони проходили </a:t>
            </a:r>
            <a:r>
              <a:rPr lang="ru-RU" b="1" dirty="0" err="1" smtClean="0">
                <a:solidFill>
                  <a:schemeClr val="tx1"/>
                </a:solidFill>
              </a:rPr>
              <a:t>ще</a:t>
            </a:r>
            <a:r>
              <a:rPr lang="ru-RU" b="1" dirty="0" smtClean="0">
                <a:solidFill>
                  <a:schemeClr val="tx1"/>
                </a:solidFill>
              </a:rPr>
              <a:t> до </a:t>
            </a:r>
            <a:r>
              <a:rPr lang="ru-RU" b="1" dirty="0" err="1" smtClean="0">
                <a:solidFill>
                  <a:schemeClr val="tx1"/>
                </a:solidFill>
              </a:rPr>
              <a:t>сівби</a:t>
            </a:r>
            <a:r>
              <a:rPr lang="ru-RU" dirty="0" smtClean="0">
                <a:solidFill>
                  <a:schemeClr val="tx1"/>
                </a:solidFill>
              </a:rPr>
              <a:t>. За </a:t>
            </a:r>
            <a:r>
              <a:rPr lang="ru-RU" dirty="0" err="1" smtClean="0">
                <a:solidFill>
                  <a:schemeClr val="tx1"/>
                </a:solidFill>
              </a:rPr>
              <a:t>ніч</a:t>
            </a:r>
            <a:r>
              <a:rPr lang="ru-RU" dirty="0" smtClean="0">
                <a:solidFill>
                  <a:schemeClr val="tx1"/>
                </a:solidFill>
              </a:rPr>
              <a:t> зерно </a:t>
            </a:r>
            <a:r>
              <a:rPr lang="ru-RU" dirty="0" err="1" smtClean="0">
                <a:solidFill>
                  <a:schemeClr val="tx1"/>
                </a:solidFill>
              </a:rPr>
              <a:t>чудесним</a:t>
            </a:r>
            <a:r>
              <a:rPr lang="ru-RU" dirty="0" smtClean="0">
                <a:solidFill>
                  <a:schemeClr val="tx1"/>
                </a:solidFill>
              </a:rPr>
              <a:t> чином проросла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дозріло</a:t>
            </a:r>
            <a:r>
              <a:rPr lang="ru-RU" dirty="0" smtClean="0">
                <a:solidFill>
                  <a:schemeClr val="tx1"/>
                </a:solidFill>
              </a:rPr>
              <a:t>. І </a:t>
            </a:r>
            <a:r>
              <a:rPr lang="ru-RU" dirty="0" err="1" smtClean="0">
                <a:solidFill>
                  <a:schemeClr val="tx1"/>
                </a:solidFill>
              </a:rPr>
              <a:t>тоді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воїни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Ірода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відмовилися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подальшого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переслідування</a:t>
            </a:r>
            <a:r>
              <a:rPr lang="ru-RU" dirty="0" smtClean="0">
                <a:solidFill>
                  <a:schemeClr val="tx1"/>
                </a:solidFill>
              </a:rPr>
              <a:t>.»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Апокри́фи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Грецька мова"/>
              </a:rPr>
              <a:t>грец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Грецька мова"/>
              </a:rPr>
              <a:t>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αποκρυφος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таємний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прихований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твори про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Священної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ввійшли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іудейських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християнських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церковних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Канон (релігія) (ще не написана)"/>
              </a:rPr>
              <a:t>канонів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апокрифах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розроблялася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Страсті Господні"/>
              </a:rPr>
              <a:t>Страстей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Страсті Господні"/>
              </a:rPr>
              <a:t>Господніх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Зішесття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Пекло"/>
              </a:rPr>
              <a:t>Пекла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Страшний суд"/>
              </a:rPr>
              <a:t>Страшного суду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Іван Франко"/>
              </a:rPr>
              <a:t>Іван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Іван Франко"/>
              </a:rPr>
              <a:t> Франко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збирав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вивчав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апокрифи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00108"/>
            <a:ext cx="2362200" cy="500066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uk-UA" sz="2000" dirty="0" smtClean="0">
                <a:solidFill>
                  <a:srgbClr val="002060"/>
                </a:solidFill>
              </a:rPr>
              <a:t>деталь / </a:t>
            </a:r>
            <a:r>
              <a:rPr lang="uk-UA" sz="2000" dirty="0" err="1" smtClean="0">
                <a:solidFill>
                  <a:srgbClr val="002060"/>
                </a:solidFill>
              </a:rPr>
              <a:t>пазли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chemeClr val="tx1"/>
                </a:solidFill>
              </a:rPr>
              <a:t>Використовуючи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Біблію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настільки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довільно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деспотично, </a:t>
            </a:r>
            <a:r>
              <a:rPr lang="ru-RU" b="1" dirty="0" err="1" smtClean="0">
                <a:solidFill>
                  <a:schemeClr val="tx1"/>
                </a:solidFill>
              </a:rPr>
              <a:t>тобто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приймаючи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її</a:t>
            </a:r>
            <a:r>
              <a:rPr lang="ru-RU" b="1" dirty="0" smtClean="0">
                <a:solidFill>
                  <a:schemeClr val="tx1"/>
                </a:solidFill>
              </a:rPr>
              <a:t>, коли </a:t>
            </a:r>
            <a:r>
              <a:rPr lang="ru-RU" b="1" dirty="0" err="1" smtClean="0">
                <a:solidFill>
                  <a:schemeClr val="tx1"/>
                </a:solidFill>
              </a:rPr>
              <a:t>це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зручно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відкидаючи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коли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її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деталі</a:t>
            </a:r>
            <a:r>
              <a:rPr lang="ru-RU" b="1" dirty="0" smtClean="0">
                <a:solidFill>
                  <a:schemeClr val="tx1"/>
                </a:solidFill>
              </a:rPr>
              <a:t>  не </a:t>
            </a:r>
            <a:r>
              <a:rPr lang="ru-RU" b="1" dirty="0" err="1" smtClean="0">
                <a:solidFill>
                  <a:schemeClr val="tx1"/>
                </a:solidFill>
              </a:rPr>
              <a:t>співпадають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моїми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висновками</a:t>
            </a:r>
            <a:r>
              <a:rPr lang="ru-RU" b="1" dirty="0" smtClean="0">
                <a:solidFill>
                  <a:schemeClr val="tx1"/>
                </a:solidFill>
              </a:rPr>
              <a:t>, я </a:t>
            </a:r>
            <a:r>
              <a:rPr lang="ru-RU" b="1" dirty="0" err="1" smtClean="0">
                <a:solidFill>
                  <a:schemeClr val="tx1"/>
                </a:solidFill>
              </a:rPr>
              <a:t>свідомо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підставляю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свій</a:t>
            </a:r>
            <a:r>
              <a:rPr lang="ru-RU" b="1" dirty="0" smtClean="0">
                <a:solidFill>
                  <a:schemeClr val="tx1"/>
                </a:solidFill>
              </a:rPr>
              <a:t> метод </a:t>
            </a:r>
            <a:r>
              <a:rPr lang="ru-RU" b="1" dirty="0" err="1" smtClean="0">
                <a:solidFill>
                  <a:schemeClr val="tx1"/>
                </a:solidFill>
              </a:rPr>
              <a:t>під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вогонь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суворої</a:t>
            </a:r>
            <a:r>
              <a:rPr lang="ru-RU" b="1" dirty="0" smtClean="0">
                <a:solidFill>
                  <a:schemeClr val="tx1"/>
                </a:solidFill>
              </a:rPr>
              <a:t> критики.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tx1"/>
                </a:solidFill>
              </a:rPr>
              <a:t>З. </a:t>
            </a:r>
            <a:r>
              <a:rPr lang="uk-UA" b="1" dirty="0" err="1" smtClean="0">
                <a:solidFill>
                  <a:schemeClr val="tx1"/>
                </a:solidFill>
              </a:rPr>
              <a:t>фрейд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Оце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за нами </a:t>
            </a:r>
            <a:r>
              <a:rPr lang="ru-RU" dirty="0" err="1" smtClean="0"/>
              <a:t>біжить</a:t>
            </a:r>
            <a:r>
              <a:rPr lang="ru-RU" dirty="0" smtClean="0"/>
              <a:t>! Я перекинусь пшеницею, а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дідом</a:t>
            </a:r>
            <a:r>
              <a:rPr lang="ru-RU" dirty="0" smtClean="0"/>
              <a:t>, та </a:t>
            </a:r>
            <a:r>
              <a:rPr lang="ru-RU" dirty="0" err="1" smtClean="0"/>
              <a:t>будеш</a:t>
            </a:r>
            <a:r>
              <a:rPr lang="ru-RU" dirty="0" smtClean="0"/>
              <a:t> </a:t>
            </a:r>
            <a:r>
              <a:rPr lang="ru-RU" dirty="0" err="1" smtClean="0"/>
              <a:t>стерегти</a:t>
            </a:r>
            <a:r>
              <a:rPr lang="ru-RU" dirty="0" smtClean="0"/>
              <a:t> мене. Та як буде питаться тебе,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бачив</a:t>
            </a:r>
            <a:r>
              <a:rPr lang="ru-RU" dirty="0" smtClean="0"/>
              <a:t> парубка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дівки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йшли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, то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скажеш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як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пшениця</a:t>
            </a:r>
            <a:r>
              <a:rPr lang="ru-RU" dirty="0" smtClean="0"/>
              <a:t> </a:t>
            </a:r>
            <a:r>
              <a:rPr lang="ru-RU" dirty="0" err="1" smtClean="0"/>
              <a:t>сіялась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змій</a:t>
            </a:r>
            <a:r>
              <a:rPr lang="ru-RU" dirty="0" smtClean="0"/>
              <a:t> </a:t>
            </a:r>
            <a:r>
              <a:rPr lang="ru-RU" dirty="0" err="1" smtClean="0"/>
              <a:t>летить</a:t>
            </a:r>
            <a:r>
              <a:rPr lang="ru-RU" dirty="0" smtClean="0"/>
              <a:t>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питається</a:t>
            </a:r>
            <a:r>
              <a:rPr lang="ru-RU" dirty="0" smtClean="0"/>
              <a:t> того </a:t>
            </a:r>
            <a:r>
              <a:rPr lang="ru-RU" dirty="0" err="1" smtClean="0"/>
              <a:t>діда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бачив</a:t>
            </a:r>
            <a:r>
              <a:rPr lang="ru-RU" dirty="0" smtClean="0"/>
              <a:t> тут — не </a:t>
            </a:r>
            <a:r>
              <a:rPr lang="ru-RU" dirty="0" err="1" smtClean="0"/>
              <a:t>йшли</a:t>
            </a:r>
            <a:r>
              <a:rPr lang="ru-RU" dirty="0" smtClean="0"/>
              <a:t> парубок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дівкою</a:t>
            </a:r>
            <a:r>
              <a:rPr lang="ru-RU" dirty="0" smtClean="0"/>
              <a:t>? А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каже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— Ба, </a:t>
            </a:r>
            <a:r>
              <a:rPr lang="ru-RU" dirty="0" err="1" smtClean="0"/>
              <a:t>йшли</a:t>
            </a:r>
            <a:r>
              <a:rPr lang="ru-RU" dirty="0" smtClean="0"/>
              <a:t>. Той </a:t>
            </a:r>
            <a:r>
              <a:rPr lang="ru-RU" dirty="0" err="1" smtClean="0"/>
              <a:t>питається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— Давно ж вони </a:t>
            </a:r>
            <a:r>
              <a:rPr lang="ru-RU" dirty="0" err="1" smtClean="0"/>
              <a:t>йшли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Дід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Тоді</a:t>
            </a:r>
            <a:r>
              <a:rPr lang="ru-RU" dirty="0" smtClean="0"/>
              <a:t>, як </a:t>
            </a:r>
            <a:r>
              <a:rPr lang="ru-RU" dirty="0" err="1" smtClean="0"/>
              <a:t>оця</a:t>
            </a:r>
            <a:r>
              <a:rPr lang="ru-RU" dirty="0" smtClean="0"/>
              <a:t> </a:t>
            </a:r>
            <a:r>
              <a:rPr lang="ru-RU" dirty="0" err="1" smtClean="0"/>
              <a:t>пшениця</a:t>
            </a:r>
            <a:r>
              <a:rPr lang="ru-RU" dirty="0" smtClean="0"/>
              <a:t> </a:t>
            </a:r>
            <a:r>
              <a:rPr lang="ru-RU" dirty="0" err="1" smtClean="0"/>
              <a:t>сіялась</a:t>
            </a:r>
            <a:r>
              <a:rPr lang="ru-RU" dirty="0" smtClean="0"/>
              <a:t>. </a:t>
            </a:r>
            <a:r>
              <a:rPr lang="ru-RU" dirty="0" err="1" smtClean="0"/>
              <a:t>Змій</a:t>
            </a:r>
            <a:r>
              <a:rPr lang="ru-RU" dirty="0" smtClean="0"/>
              <a:t> </a:t>
            </a:r>
            <a:r>
              <a:rPr lang="ru-RU" dirty="0" err="1" smtClean="0"/>
              <a:t>каже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пшеницю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пора косить, 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учора</a:t>
            </a:r>
            <a:r>
              <a:rPr lang="ru-RU" dirty="0" smtClean="0"/>
              <a:t> не стало.</a:t>
            </a:r>
          </a:p>
          <a:p>
            <a:r>
              <a:rPr lang="ru-RU" dirty="0" smtClean="0"/>
              <a:t>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вернувся</a:t>
            </a:r>
            <a:r>
              <a:rPr lang="ru-RU" dirty="0" smtClean="0"/>
              <a:t> назад. / «</a:t>
            </a:r>
            <a:r>
              <a:rPr lang="ru-RU" b="1" dirty="0" smtClean="0"/>
              <a:t>яйце – </a:t>
            </a:r>
            <a:r>
              <a:rPr lang="ru-RU" b="1" dirty="0" err="1" smtClean="0"/>
              <a:t>райце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793</TotalTime>
  <Words>1454</Words>
  <Application>Microsoft Office PowerPoint</Application>
  <PresentationFormat>Экран (4:3)</PresentationFormat>
  <Paragraphs>165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Default Theme</vt:lpstr>
      <vt:lpstr>пошук (и)  тексту для малих  / недержавних народів (за матеріалом поеми І. Франка “Мойсей”) = доба модерну</vt:lpstr>
      <vt:lpstr> …твойому генію мій дар весільний / пролог</vt:lpstr>
      <vt:lpstr>Мойсей  / Едип, Саргон, Кір, Ромул</vt:lpstr>
      <vt:lpstr>пошук тексту – це пошук героя</vt:lpstr>
      <vt:lpstr>Слайд 5</vt:lpstr>
      <vt:lpstr>Знаходження Мойсея. Ф. Гудолл, 1862</vt:lpstr>
      <vt:lpstr>новий мойсей</vt:lpstr>
      <vt:lpstr>деталь / апокриф</vt:lpstr>
      <vt:lpstr>деталь / пазли</vt:lpstr>
      <vt:lpstr>ефект мойсея </vt:lpstr>
      <vt:lpstr>деталь / пазли</vt:lpstr>
      <vt:lpstr>нульовий відлік / фрейм -текст</vt:lpstr>
      <vt:lpstr>ще раз про текст(и) = рамкова подія / тираж</vt:lpstr>
      <vt:lpstr>повернемось до тексту: І ти колись боролась, мов Ізраїль, Україно моя! (Леся  Українка) </vt:lpstr>
      <vt:lpstr>І. Франко “Мойсей” / затрати на…заради  діалогу  = історії</vt:lpstr>
      <vt:lpstr> рамкові затрати на текст/и = історію</vt:lpstr>
      <vt:lpstr>фата моргана</vt:lpstr>
      <vt:lpstr>історія мільонів</vt:lpstr>
      <vt:lpstr>сюжетна біографія = біографія на двох</vt:lpstr>
      <vt:lpstr>Т. Шевченко “Гайдамаки” = новий Авраам</vt:lpstr>
      <vt:lpstr>Поступ = нова доба (вихід, пере/хід…)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86</cp:revision>
  <dcterms:created xsi:type="dcterms:W3CDTF">2014-11-07T18:09:48Z</dcterms:created>
  <dcterms:modified xsi:type="dcterms:W3CDTF">2014-11-12T19:13:04Z</dcterms:modified>
</cp:coreProperties>
</file>