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comments/comment1.xml" ContentType="application/vnd.openxmlformats-officedocument.presentationml.comments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9"/>
  </p:notesMasterIdLst>
  <p:sldIdLst>
    <p:sldId id="257" r:id="rId2"/>
    <p:sldId id="260" r:id="rId3"/>
    <p:sldId id="259" r:id="rId4"/>
    <p:sldId id="261" r:id="rId5"/>
    <p:sldId id="264" r:id="rId6"/>
    <p:sldId id="263" r:id="rId7"/>
    <p:sldId id="265" r:id="rId8"/>
  </p:sldIdLst>
  <p:sldSz cx="9144000" cy="6858000" type="screen4x3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Уляна" initials="У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-3822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7-12-10T21:40:10.030" idx="1">
    <p:pos x="10" y="10"/>
    <p:text/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7484278-016C-45FE-8E1B-2BEE9AC84142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9CAB399-EB5A-4FE6-98DF-9135E5C7C5B6}">
      <dgm:prSet phldrT="[Текст]"/>
      <dgm:spPr/>
      <dgm:t>
        <a:bodyPr/>
        <a:lstStyle/>
        <a:p>
          <a:r>
            <a:rPr lang="uk-UA" dirty="0" smtClean="0">
              <a:solidFill>
                <a:schemeClr val="tx1"/>
              </a:solidFill>
            </a:rPr>
            <a:t>сорокавірш або пташина планета людей / 2002</a:t>
          </a:r>
          <a:endParaRPr lang="ru-RU" dirty="0">
            <a:solidFill>
              <a:schemeClr val="tx1"/>
            </a:solidFill>
          </a:endParaRPr>
        </a:p>
      </dgm:t>
    </dgm:pt>
    <dgm:pt modelId="{E9F3AB5D-FEC0-47A7-B801-90DF84F1E556}" type="parTrans" cxnId="{366EF100-E533-4680-BB03-86A0E9B0E2D7}">
      <dgm:prSet/>
      <dgm:spPr/>
      <dgm:t>
        <a:bodyPr/>
        <a:lstStyle/>
        <a:p>
          <a:endParaRPr lang="ru-RU"/>
        </a:p>
      </dgm:t>
    </dgm:pt>
    <dgm:pt modelId="{5D2010D0-0EB4-4E43-BB74-3886CC05EC86}" type="sibTrans" cxnId="{366EF100-E533-4680-BB03-86A0E9B0E2D7}">
      <dgm:prSet/>
      <dgm:spPr/>
      <dgm:t>
        <a:bodyPr/>
        <a:lstStyle/>
        <a:p>
          <a:endParaRPr lang="ru-RU"/>
        </a:p>
      </dgm:t>
    </dgm:pt>
    <dgm:pt modelId="{1AB52AB6-E359-4132-9918-BAEBFFC3FE74}">
      <dgm:prSet phldrT="[Текст]" custT="1"/>
      <dgm:spPr/>
      <dgm:t>
        <a:bodyPr/>
        <a:lstStyle/>
        <a:p>
          <a:r>
            <a:rPr lang="uk-UA" sz="2400" dirty="0" smtClean="0">
              <a:solidFill>
                <a:srgbClr val="FFC000"/>
              </a:solidFill>
            </a:rPr>
            <a:t>глеки дерев / 2006</a:t>
          </a:r>
          <a:endParaRPr lang="ru-RU" sz="2400" dirty="0">
            <a:solidFill>
              <a:srgbClr val="FFC000"/>
            </a:solidFill>
          </a:endParaRPr>
        </a:p>
      </dgm:t>
    </dgm:pt>
    <dgm:pt modelId="{03A0C23E-1FAD-4287-9275-4EA4C46EDF0C}" type="parTrans" cxnId="{BD1D25FA-397B-45CF-A543-FAD25118FAFD}">
      <dgm:prSet/>
      <dgm:spPr/>
      <dgm:t>
        <a:bodyPr/>
        <a:lstStyle/>
        <a:p>
          <a:endParaRPr lang="ru-RU"/>
        </a:p>
      </dgm:t>
    </dgm:pt>
    <dgm:pt modelId="{3253349D-4D85-48EA-9329-5BFBDE361F40}" type="sibTrans" cxnId="{BD1D25FA-397B-45CF-A543-FAD25118FAFD}">
      <dgm:prSet/>
      <dgm:spPr/>
      <dgm:t>
        <a:bodyPr/>
        <a:lstStyle/>
        <a:p>
          <a:endParaRPr lang="ru-RU"/>
        </a:p>
      </dgm:t>
    </dgm:pt>
    <dgm:pt modelId="{07782A55-B69D-4740-AEFA-DA51ADECFE75}">
      <dgm:prSet phldrT="[Текст]" custT="1"/>
      <dgm:spPr/>
      <dgm:t>
        <a:bodyPr/>
        <a:lstStyle/>
        <a:p>
          <a:r>
            <a:rPr lang="uk-UA" sz="2400" dirty="0" smtClean="0">
              <a:solidFill>
                <a:srgbClr val="C00000"/>
              </a:solidFill>
            </a:rPr>
            <a:t>книга поезій / книга уроків (2012)</a:t>
          </a:r>
          <a:endParaRPr lang="ru-RU" sz="2400" dirty="0">
            <a:solidFill>
              <a:srgbClr val="C00000"/>
            </a:solidFill>
          </a:endParaRPr>
        </a:p>
      </dgm:t>
    </dgm:pt>
    <dgm:pt modelId="{AE3552F9-8E54-4366-BD9A-12ECC0DD9ACD}" type="parTrans" cxnId="{0E242FBB-1924-43DF-8281-78CA7487F17B}">
      <dgm:prSet/>
      <dgm:spPr/>
      <dgm:t>
        <a:bodyPr/>
        <a:lstStyle/>
        <a:p>
          <a:endParaRPr lang="ru-RU"/>
        </a:p>
      </dgm:t>
    </dgm:pt>
    <dgm:pt modelId="{5A47C608-3075-4C0D-9BD9-14D9B4DCD15B}" type="sibTrans" cxnId="{0E242FBB-1924-43DF-8281-78CA7487F17B}">
      <dgm:prSet/>
      <dgm:spPr/>
      <dgm:t>
        <a:bodyPr/>
        <a:lstStyle/>
        <a:p>
          <a:endParaRPr lang="ru-RU"/>
        </a:p>
      </dgm:t>
    </dgm:pt>
    <dgm:pt modelId="{1F96976D-36C9-49D2-86C4-9EB09C270937}">
      <dgm:prSet phldrT="[Текст]" custT="1"/>
      <dgm:spPr/>
      <dgm:t>
        <a:bodyPr/>
        <a:lstStyle/>
        <a:p>
          <a:r>
            <a:rPr lang="uk-UA" sz="2400" dirty="0" smtClean="0">
              <a:solidFill>
                <a:schemeClr val="tx1"/>
              </a:solidFill>
            </a:rPr>
            <a:t>білі слоники мережі </a:t>
          </a:r>
          <a:r>
            <a:rPr lang="uk-UA" sz="2000" dirty="0" smtClean="0">
              <a:solidFill>
                <a:srgbClr val="002060"/>
              </a:solidFill>
            </a:rPr>
            <a:t>(зламано скриньку одного приватного листування) </a:t>
          </a:r>
          <a:r>
            <a:rPr lang="uk-UA" sz="2000" dirty="0" smtClean="0">
              <a:solidFill>
                <a:srgbClr val="FFFF00"/>
              </a:solidFill>
            </a:rPr>
            <a:t>/ </a:t>
          </a:r>
          <a:r>
            <a:rPr lang="uk-UA" sz="2000" dirty="0" smtClean="0">
              <a:solidFill>
                <a:schemeClr val="tx1"/>
              </a:solidFill>
            </a:rPr>
            <a:t>2013</a:t>
          </a:r>
          <a:endParaRPr lang="ru-RU" sz="2000" dirty="0">
            <a:solidFill>
              <a:schemeClr val="tx1"/>
            </a:solidFill>
          </a:endParaRPr>
        </a:p>
      </dgm:t>
    </dgm:pt>
    <dgm:pt modelId="{A9B50341-047F-4F26-9EDF-936464E1943E}" type="parTrans" cxnId="{E6657124-3092-4C02-9760-C7A5909E23A7}">
      <dgm:prSet/>
      <dgm:spPr/>
      <dgm:t>
        <a:bodyPr/>
        <a:lstStyle/>
        <a:p>
          <a:endParaRPr lang="ru-RU"/>
        </a:p>
      </dgm:t>
    </dgm:pt>
    <dgm:pt modelId="{245D0E41-128F-447B-8CB9-A844115C7A02}" type="sibTrans" cxnId="{E6657124-3092-4C02-9760-C7A5909E23A7}">
      <dgm:prSet/>
      <dgm:spPr/>
      <dgm:t>
        <a:bodyPr/>
        <a:lstStyle/>
        <a:p>
          <a:endParaRPr lang="ru-RU"/>
        </a:p>
      </dgm:t>
    </dgm:pt>
    <dgm:pt modelId="{7A1E5A48-EF7D-423D-A690-14490EC84FE2}" type="pres">
      <dgm:prSet presAssocID="{B7484278-016C-45FE-8E1B-2BEE9AC84142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0716504-2E62-42A9-9869-15E794A264D8}" type="pres">
      <dgm:prSet presAssocID="{B7484278-016C-45FE-8E1B-2BEE9AC84142}" presName="diamond" presStyleLbl="bgShp" presStyleIdx="0" presStyleCnt="1"/>
      <dgm:spPr/>
    </dgm:pt>
    <dgm:pt modelId="{F392B3C2-C37B-413D-B19D-B88A9B0A7036}" type="pres">
      <dgm:prSet presAssocID="{B7484278-016C-45FE-8E1B-2BEE9AC84142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65C219-EFF2-4754-957F-436D28F56BF6}" type="pres">
      <dgm:prSet presAssocID="{B7484278-016C-45FE-8E1B-2BEE9AC84142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AF2158-3108-4141-A2D7-50195B30E4A0}" type="pres">
      <dgm:prSet presAssocID="{B7484278-016C-45FE-8E1B-2BEE9AC84142}" presName="quad3" presStyleLbl="node1" presStyleIdx="2" presStyleCnt="4" custLinFactNeighborX="-5129" custLinFactNeighborY="-1666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BE14EC-FBA8-4B34-9C63-752BBB1452E8}" type="pres">
      <dgm:prSet presAssocID="{B7484278-016C-45FE-8E1B-2BEE9AC84142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12FE80E-608F-454B-911E-9CD13C0217B0}" type="presOf" srcId="{07782A55-B69D-4740-AEFA-DA51ADECFE75}" destId="{56AF2158-3108-4141-A2D7-50195B30E4A0}" srcOrd="0" destOrd="0" presId="urn:microsoft.com/office/officeart/2005/8/layout/matrix3"/>
    <dgm:cxn modelId="{BABE31A0-4619-48BB-A38F-725B72B91171}" type="presOf" srcId="{B7484278-016C-45FE-8E1B-2BEE9AC84142}" destId="{7A1E5A48-EF7D-423D-A690-14490EC84FE2}" srcOrd="0" destOrd="0" presId="urn:microsoft.com/office/officeart/2005/8/layout/matrix3"/>
    <dgm:cxn modelId="{47D52DA4-78D7-4A8D-B0A5-5C2F65B36633}" type="presOf" srcId="{1F96976D-36C9-49D2-86C4-9EB09C270937}" destId="{8EBE14EC-FBA8-4B34-9C63-752BBB1452E8}" srcOrd="0" destOrd="0" presId="urn:microsoft.com/office/officeart/2005/8/layout/matrix3"/>
    <dgm:cxn modelId="{0E242FBB-1924-43DF-8281-78CA7487F17B}" srcId="{B7484278-016C-45FE-8E1B-2BEE9AC84142}" destId="{07782A55-B69D-4740-AEFA-DA51ADECFE75}" srcOrd="2" destOrd="0" parTransId="{AE3552F9-8E54-4366-BD9A-12ECC0DD9ACD}" sibTransId="{5A47C608-3075-4C0D-9BD9-14D9B4DCD15B}"/>
    <dgm:cxn modelId="{E6657124-3092-4C02-9760-C7A5909E23A7}" srcId="{B7484278-016C-45FE-8E1B-2BEE9AC84142}" destId="{1F96976D-36C9-49D2-86C4-9EB09C270937}" srcOrd="3" destOrd="0" parTransId="{A9B50341-047F-4F26-9EDF-936464E1943E}" sibTransId="{245D0E41-128F-447B-8CB9-A844115C7A02}"/>
    <dgm:cxn modelId="{1F6D4AEA-8F56-4155-AE1C-BFAEE2A230FA}" type="presOf" srcId="{F9CAB399-EB5A-4FE6-98DF-9135E5C7C5B6}" destId="{F392B3C2-C37B-413D-B19D-B88A9B0A7036}" srcOrd="0" destOrd="0" presId="urn:microsoft.com/office/officeart/2005/8/layout/matrix3"/>
    <dgm:cxn modelId="{366EF100-E533-4680-BB03-86A0E9B0E2D7}" srcId="{B7484278-016C-45FE-8E1B-2BEE9AC84142}" destId="{F9CAB399-EB5A-4FE6-98DF-9135E5C7C5B6}" srcOrd="0" destOrd="0" parTransId="{E9F3AB5D-FEC0-47A7-B801-90DF84F1E556}" sibTransId="{5D2010D0-0EB4-4E43-BB74-3886CC05EC86}"/>
    <dgm:cxn modelId="{BD1D25FA-397B-45CF-A543-FAD25118FAFD}" srcId="{B7484278-016C-45FE-8E1B-2BEE9AC84142}" destId="{1AB52AB6-E359-4132-9918-BAEBFFC3FE74}" srcOrd="1" destOrd="0" parTransId="{03A0C23E-1FAD-4287-9275-4EA4C46EDF0C}" sibTransId="{3253349D-4D85-48EA-9329-5BFBDE361F40}"/>
    <dgm:cxn modelId="{60F11058-6156-451B-B00B-9099AFEBF1F4}" type="presOf" srcId="{1AB52AB6-E359-4132-9918-BAEBFFC3FE74}" destId="{1865C219-EFF2-4754-957F-436D28F56BF6}" srcOrd="0" destOrd="0" presId="urn:microsoft.com/office/officeart/2005/8/layout/matrix3"/>
    <dgm:cxn modelId="{366403EE-8698-42F8-80E4-CFB32BEF4C2A}" type="presParOf" srcId="{7A1E5A48-EF7D-423D-A690-14490EC84FE2}" destId="{A0716504-2E62-42A9-9869-15E794A264D8}" srcOrd="0" destOrd="0" presId="urn:microsoft.com/office/officeart/2005/8/layout/matrix3"/>
    <dgm:cxn modelId="{5AA252D6-2221-48DD-8E19-C3E8D02EDBE0}" type="presParOf" srcId="{7A1E5A48-EF7D-423D-A690-14490EC84FE2}" destId="{F392B3C2-C37B-413D-B19D-B88A9B0A7036}" srcOrd="1" destOrd="0" presId="urn:microsoft.com/office/officeart/2005/8/layout/matrix3"/>
    <dgm:cxn modelId="{A1973C90-3DFC-4FE7-A4FB-98DEA4F551C8}" type="presParOf" srcId="{7A1E5A48-EF7D-423D-A690-14490EC84FE2}" destId="{1865C219-EFF2-4754-957F-436D28F56BF6}" srcOrd="2" destOrd="0" presId="urn:microsoft.com/office/officeart/2005/8/layout/matrix3"/>
    <dgm:cxn modelId="{56D78CAC-D14C-42E6-9964-C0366CC12474}" type="presParOf" srcId="{7A1E5A48-EF7D-423D-A690-14490EC84FE2}" destId="{56AF2158-3108-4141-A2D7-50195B30E4A0}" srcOrd="3" destOrd="0" presId="urn:microsoft.com/office/officeart/2005/8/layout/matrix3"/>
    <dgm:cxn modelId="{0B5399BB-738E-4C5A-B007-8CA8BD7EDFD0}" type="presParOf" srcId="{7A1E5A48-EF7D-423D-A690-14490EC84FE2}" destId="{8EBE14EC-FBA8-4B34-9C63-752BBB1452E8}" srcOrd="4" destOrd="0" presId="urn:microsoft.com/office/officeart/2005/8/layout/matrix3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ED1459-A2F6-4EC5-A912-EBEE3FF5F7F6}" type="datetimeFigureOut">
              <a:rPr lang="ru-RU" smtClean="0"/>
              <a:pPr/>
              <a:t>10.12.2017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E6F396-8091-4798-A402-E3D7AB12213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E6F396-8091-4798-A402-E3D7AB12213B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E6F396-8091-4798-A402-E3D7AB12213B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A400D1D4-97A7-4744-A68D-76E3DE288F40}" type="datetimeFigureOut">
              <a:rPr lang="ru-RU" smtClean="0"/>
              <a:pPr/>
              <a:t>10.12.2017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53BEB1EB-B266-4233-B7D4-F65F7189D17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00D1D4-97A7-4744-A68D-76E3DE288F40}" type="datetimeFigureOut">
              <a:rPr lang="ru-RU" smtClean="0"/>
              <a:pPr/>
              <a:t>10.12.2017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BEB1EB-B266-4233-B7D4-F65F7189D1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00D1D4-97A7-4744-A68D-76E3DE288F40}" type="datetimeFigureOut">
              <a:rPr lang="ru-RU" smtClean="0"/>
              <a:pPr/>
              <a:t>10.12.2017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BEB1EB-B266-4233-B7D4-F65F7189D1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00D1D4-97A7-4744-A68D-76E3DE288F40}" type="datetimeFigureOut">
              <a:rPr lang="ru-RU" smtClean="0"/>
              <a:pPr/>
              <a:t>10.12.2017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BEB1EB-B266-4233-B7D4-F65F7189D1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A400D1D4-97A7-4744-A68D-76E3DE288F40}" type="datetimeFigureOut">
              <a:rPr lang="ru-RU" smtClean="0"/>
              <a:pPr/>
              <a:t>10.12.2017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53BEB1EB-B266-4233-B7D4-F65F7189D17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00D1D4-97A7-4744-A68D-76E3DE288F40}" type="datetimeFigureOut">
              <a:rPr lang="ru-RU" smtClean="0"/>
              <a:pPr/>
              <a:t>10.12.2017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53BEB1EB-B266-4233-B7D4-F65F7189D17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00D1D4-97A7-4744-A68D-76E3DE288F40}" type="datetimeFigureOut">
              <a:rPr lang="ru-RU" smtClean="0"/>
              <a:pPr/>
              <a:t>10.12.2017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53BEB1EB-B266-4233-B7D4-F65F7189D1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00D1D4-97A7-4744-A68D-76E3DE288F40}" type="datetimeFigureOut">
              <a:rPr lang="ru-RU" smtClean="0"/>
              <a:pPr/>
              <a:t>10.12.2017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BEB1EB-B266-4233-B7D4-F65F7189D17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00D1D4-97A7-4744-A68D-76E3DE288F40}" type="datetimeFigureOut">
              <a:rPr lang="ru-RU" smtClean="0"/>
              <a:pPr/>
              <a:t>10.12.2017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BEB1EB-B266-4233-B7D4-F65F7189D1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A400D1D4-97A7-4744-A68D-76E3DE288F40}" type="datetimeFigureOut">
              <a:rPr lang="ru-RU" smtClean="0"/>
              <a:pPr/>
              <a:t>10.12.2017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53BEB1EB-B266-4233-B7D4-F65F7189D17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A400D1D4-97A7-4744-A68D-76E3DE288F40}" type="datetimeFigureOut">
              <a:rPr lang="ru-RU" smtClean="0"/>
              <a:pPr/>
              <a:t>10.12.2017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53BEB1EB-B266-4233-B7D4-F65F7189D17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A400D1D4-97A7-4744-A68D-76E3DE288F40}" type="datetimeFigureOut">
              <a:rPr lang="ru-RU" smtClean="0"/>
              <a:pPr/>
              <a:t>10.12.2017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53BEB1EB-B266-4233-B7D4-F65F7189D17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notesSlide" Target="../notesSlides/notesSlide2.xml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comments" Target="../comments/commen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6.xml"/><Relationship Id="rId1" Type="http://schemas.openxmlformats.org/officeDocument/2006/relationships/video" Target="file:///D:\&#1082;&#1110;&#1085;&#1086;%20&#1110;%20&#1085;&#1110;&#1084;&#1094;&#1110;\MVI_0007.avi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6.xml"/><Relationship Id="rId1" Type="http://schemas.openxmlformats.org/officeDocument/2006/relationships/video" Target="file:///D:\&#1058;&#1040;&#1058;&#1040;%20&#1079;%20&#1092;&#1083;&#1077;&#1096;&#1082;&#1080;!!!!\&#1089;&#1087;&#1110;&#1074;&#1072;&#1108;%20&#1078;&#1076;&#1072;&#1085;&#1082;&#1110;&#1085;\MVI_0264.avi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езымянный.png 11.pn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1928802"/>
            <a:ext cx="9144000" cy="361951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про / </a:t>
            </a:r>
            <a:r>
              <a:rPr lang="uk-UA" sz="2400" dirty="0" smtClean="0"/>
              <a:t>для</a:t>
            </a:r>
            <a:r>
              <a:rPr lang="uk-UA" dirty="0" smtClean="0"/>
              <a:t> / заради</a:t>
            </a:r>
            <a:endParaRPr lang="ru-RU" dirty="0"/>
          </a:p>
        </p:txBody>
      </p:sp>
      <p:sp>
        <p:nvSpPr>
          <p:cNvPr id="6" name="Рисунок 3"/>
          <p:cNvSpPr txBox="1">
            <a:spLocks/>
          </p:cNvSpPr>
          <p:nvPr/>
        </p:nvSpPr>
        <p:spPr>
          <a:xfrm>
            <a:off x="214282" y="642918"/>
            <a:ext cx="8358246" cy="1030275"/>
          </a:xfrm>
          <a:prstGeom prst="rect">
            <a:avLst/>
          </a:prstGeom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86314" y="2130425"/>
            <a:ext cx="4143404" cy="1470025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Іван</a:t>
            </a:r>
            <a:r>
              <a:rPr lang="ru-RU" dirty="0" smtClean="0"/>
              <a:t> / </a:t>
            </a:r>
            <a:r>
              <a:rPr lang="ru-RU" sz="2800" dirty="0" err="1" smtClean="0"/>
              <a:t>іван</a:t>
            </a:r>
            <a:r>
              <a:rPr lang="ru-RU" sz="2800" dirty="0" smtClean="0"/>
              <a:t> -Марко</a:t>
            </a:r>
            <a:r>
              <a:rPr lang="ru-RU" dirty="0" smtClean="0"/>
              <a:t> </a:t>
            </a:r>
            <a:r>
              <a:rPr lang="ru-RU" dirty="0" err="1" smtClean="0"/>
              <a:t>Лобунь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57203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j0214098.wav">
            <a:hlinkClick r:id="" action="ppaction://media"/>
          </p:cNvPr>
          <p:cNvPicPr>
            <a:picLocks noRot="1" noChangeAspect="1"/>
          </p:cNvPicPr>
          <p:nvPr>
            <a:wavAudioFile r:embed="rId1" name="j0214098.wav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isPhoto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algn="l"/>
            <a:r>
              <a:rPr lang="uk-UA" sz="3200" dirty="0" smtClean="0"/>
              <a:t>Я не проти літератури … (я </a:t>
            </a:r>
            <a:r>
              <a:rPr lang="uk-UA" sz="3200" dirty="0" smtClean="0">
                <a:solidFill>
                  <a:srgbClr val="FF0000"/>
                </a:solidFill>
              </a:rPr>
              <a:t>за</a:t>
            </a:r>
            <a:r>
              <a:rPr lang="uk-UA" sz="3200" dirty="0" smtClean="0"/>
              <a:t> успіх), - </a:t>
            </a:r>
          </a:p>
          <a:p>
            <a:pPr algn="l"/>
            <a:endParaRPr lang="uk-UA" sz="3200" i="1" dirty="0" smtClean="0"/>
          </a:p>
          <a:p>
            <a:pPr algn="l"/>
            <a:r>
              <a:rPr lang="uk-UA" sz="2800" dirty="0" smtClean="0"/>
              <a:t>часом </a:t>
            </a:r>
            <a:r>
              <a:rPr lang="uk-UA" sz="2800" dirty="0" err="1" smtClean="0"/>
              <a:t>успішнй</a:t>
            </a:r>
            <a:r>
              <a:rPr lang="uk-UA" sz="2800" dirty="0" smtClean="0"/>
              <a:t> читач приходить аж  через </a:t>
            </a:r>
            <a:r>
              <a:rPr lang="uk-UA" sz="2800" dirty="0" smtClean="0">
                <a:solidFill>
                  <a:srgbClr val="FF0000"/>
                </a:solidFill>
              </a:rPr>
              <a:t>тисячу років</a:t>
            </a:r>
          </a:p>
          <a:p>
            <a:pPr algn="l"/>
            <a:endParaRPr lang="uk-UA" sz="2400" i="1" dirty="0">
              <a:solidFill>
                <a:srgbClr val="FF0000"/>
              </a:solidFill>
            </a:endParaRPr>
          </a:p>
          <a:p>
            <a:pPr algn="l"/>
            <a:r>
              <a:rPr lang="uk-UA" sz="2400" dirty="0" smtClean="0">
                <a:solidFill>
                  <a:srgbClr val="FF0000"/>
                </a:solidFill>
              </a:rPr>
              <a:t>                                               </a:t>
            </a:r>
            <a:r>
              <a:rPr lang="uk-UA" sz="2400" dirty="0" smtClean="0"/>
              <a:t>із циклу </a:t>
            </a:r>
            <a:r>
              <a:rPr lang="uk-UA" sz="2400" dirty="0" smtClean="0">
                <a:solidFill>
                  <a:srgbClr val="FF0000"/>
                </a:solidFill>
              </a:rPr>
              <a:t>“ примхи </a:t>
            </a:r>
            <a:r>
              <a:rPr lang="uk-UA" sz="2400" dirty="0" err="1" smtClean="0">
                <a:solidFill>
                  <a:srgbClr val="FF0000"/>
                </a:solidFill>
              </a:rPr>
              <a:t>успіху”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0" y="0"/>
          <a:ext cx="5715008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6072198" y="214290"/>
            <a:ext cx="2857520" cy="664371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err="1" smtClean="0">
                <a:solidFill>
                  <a:schemeClr val="accent6">
                    <a:lumMod val="10000"/>
                  </a:schemeClr>
                </a:solidFill>
              </a:rPr>
              <a:t>Андрійцьо</a:t>
            </a:r>
            <a:r>
              <a:rPr lang="uk-UA" dirty="0" smtClean="0">
                <a:solidFill>
                  <a:schemeClr val="accent6">
                    <a:lumMod val="10000"/>
                  </a:schemeClr>
                </a:solidFill>
              </a:rPr>
              <a:t> навіть тоді, коли розминеться з людиною, то ще довго тримає її біля себе за невидимого співрозмовника. Не раз потім казали йому: ти, </a:t>
            </a:r>
            <a:r>
              <a:rPr lang="uk-UA" dirty="0" err="1" smtClean="0">
                <a:solidFill>
                  <a:schemeClr val="accent6">
                    <a:lumMod val="10000"/>
                  </a:schemeClr>
                </a:solidFill>
              </a:rPr>
              <a:t>Андрійцю</a:t>
            </a:r>
            <a:r>
              <a:rPr lang="uk-UA" dirty="0" smtClean="0">
                <a:solidFill>
                  <a:schemeClr val="accent6">
                    <a:lumMod val="10000"/>
                  </a:schemeClr>
                </a:solidFill>
              </a:rPr>
              <a:t> , як пройдеш, то  потім щось на душі тривожно (ніби хтось підглядає за тобою). </a:t>
            </a:r>
            <a:r>
              <a:rPr lang="uk-UA" dirty="0" err="1" smtClean="0">
                <a:solidFill>
                  <a:schemeClr val="accent6">
                    <a:lumMod val="10000"/>
                  </a:schemeClr>
                </a:solidFill>
              </a:rPr>
              <a:t>Андрійцьо</a:t>
            </a:r>
            <a:r>
              <a:rPr lang="uk-UA" dirty="0" smtClean="0">
                <a:solidFill>
                  <a:schemeClr val="accent6">
                    <a:lumMod val="10000"/>
                  </a:schemeClr>
                </a:solidFill>
              </a:rPr>
              <a:t> не признавався, що ще говорить з тою людиною доброї півгодини в дорозі… </a:t>
            </a:r>
            <a:r>
              <a:rPr lang="uk-UA" dirty="0" smtClean="0">
                <a:solidFill>
                  <a:schemeClr val="tx1"/>
                </a:solidFill>
              </a:rPr>
              <a:t>/ </a:t>
            </a:r>
            <a:r>
              <a:rPr lang="uk-UA" b="1" dirty="0" smtClean="0">
                <a:solidFill>
                  <a:schemeClr val="bg1"/>
                </a:solidFill>
              </a:rPr>
              <a:t>білі слоники мережі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8" name="j0214098.wav">
            <a:hlinkClick r:id="" action="ppaction://media"/>
          </p:cNvPr>
          <p:cNvPicPr>
            <a:picLocks noRot="1" noChangeAspect="1"/>
          </p:cNvPicPr>
          <p:nvPr>
            <a:wavAudioFile r:embed="rId1" name="j0214098.wav"/>
          </p:nvPr>
        </p:nvPicPr>
        <p:blipFill>
          <a:blip r:embed="rId8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іраміда_Маслоу.svg.pn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285728"/>
            <a:ext cx="9144000" cy="62246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71472" y="253218"/>
            <a:ext cx="5500726" cy="1143000"/>
          </a:xfrm>
        </p:spPr>
        <p:txBody>
          <a:bodyPr>
            <a:normAutofit/>
          </a:bodyPr>
          <a:lstStyle/>
          <a:p>
            <a:r>
              <a:rPr lang="ru-RU" dirty="0" err="1" smtClean="0"/>
              <a:t>Педагогіка</a:t>
            </a:r>
            <a:r>
              <a:rPr lang="ru-RU" dirty="0" smtClean="0"/>
              <a:t> </a:t>
            </a:r>
            <a:r>
              <a:rPr lang="ru-RU" dirty="0" err="1" smtClean="0"/>
              <a:t>успіху</a:t>
            </a:r>
            <a:endParaRPr lang="uk-UA" dirty="0"/>
          </a:p>
        </p:txBody>
      </p:sp>
      <p:pic>
        <p:nvPicPr>
          <p:cNvPr id="8" name="MVI_0007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714480" y="1928802"/>
            <a:ext cx="5691206" cy="42684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п</a:t>
            </a:r>
            <a:r>
              <a:rPr lang="uk-UA" dirty="0" smtClean="0"/>
              <a:t>ро </a:t>
            </a:r>
            <a:r>
              <a:rPr lang="uk-UA" dirty="0" err="1" smtClean="0"/>
              <a:t>медіатекст</a:t>
            </a:r>
            <a:r>
              <a:rPr lang="uk-UA" dirty="0" smtClean="0"/>
              <a:t>/и і не тільки…</a:t>
            </a:r>
            <a:endParaRPr lang="uk-UA" dirty="0"/>
          </a:p>
        </p:txBody>
      </p:sp>
      <p:pic>
        <p:nvPicPr>
          <p:cNvPr id="5" name="MVI_0264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833521" y="1660908"/>
            <a:ext cx="5786479" cy="43398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124</TotalTime>
  <Words>143</Words>
  <Application>Microsoft Office PowerPoint</Application>
  <PresentationFormat>Экран (4:3)</PresentationFormat>
  <Paragraphs>16</Paragraphs>
  <Slides>7</Slides>
  <Notes>2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Литейная</vt:lpstr>
      <vt:lpstr>про / для / заради</vt:lpstr>
      <vt:lpstr>Іван / іван -Марко Лобунь</vt:lpstr>
      <vt:lpstr>Слайд 3</vt:lpstr>
      <vt:lpstr>Слайд 4</vt:lpstr>
      <vt:lpstr>Слайд 5</vt:lpstr>
      <vt:lpstr>Педагогіка успіху</vt:lpstr>
      <vt:lpstr>про медіатекст/и і не тільки…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 / для / заради</dc:title>
  <dc:creator>Admin</dc:creator>
  <cp:lastModifiedBy>Уляна</cp:lastModifiedBy>
  <cp:revision>15</cp:revision>
  <dcterms:created xsi:type="dcterms:W3CDTF">2015-12-09T15:41:36Z</dcterms:created>
  <dcterms:modified xsi:type="dcterms:W3CDTF">2017-12-10T20:17:03Z</dcterms:modified>
</cp:coreProperties>
</file>