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2" r:id="rId7"/>
    <p:sldId id="260"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29" autoAdjust="0"/>
  </p:normalViewPr>
  <p:slideViewPr>
    <p:cSldViewPr>
      <p:cViewPr varScale="1">
        <p:scale>
          <a:sx n="108" d="100"/>
          <a:sy n="108" d="100"/>
        </p:scale>
        <p:origin x="-10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D0965BC-63A3-4C1C-93A6-CDF659878A2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1BA8906-5C8B-4479-849A-837F6B3D90AB}" type="datetimeFigureOut">
              <a:rPr lang="ru-RU" smtClean="0"/>
              <a:pPr/>
              <a:t>24.09.2010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D0965BC-63A3-4C1C-93A6-CDF659878A2A}"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1BA8906-5C8B-4479-849A-837F6B3D90AB}" type="datetimeFigureOut">
              <a:rPr lang="ru-RU" smtClean="0"/>
              <a:pPr/>
              <a:t>24.09.2010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0965BC-63A3-4C1C-93A6-CDF659878A2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196752"/>
            <a:ext cx="7772400" cy="1470025"/>
          </a:xfrm>
        </p:spPr>
        <p:txBody>
          <a:bodyPr/>
          <a:lstStyle/>
          <a:p>
            <a:r>
              <a:rPr lang="de-DE" dirty="0" smtClean="0"/>
              <a:t>Ich und meine Freizeit</a:t>
            </a:r>
            <a:endParaRPr lang="ru-RU" dirty="0"/>
          </a:p>
        </p:txBody>
      </p:sp>
      <p:sp>
        <p:nvSpPr>
          <p:cNvPr id="3" name="Подзаголовок 2"/>
          <p:cNvSpPr>
            <a:spLocks noGrp="1"/>
          </p:cNvSpPr>
          <p:nvPr>
            <p:ph type="subTitle" idx="1"/>
          </p:nvPr>
        </p:nvSpPr>
        <p:spPr/>
        <p:txBody>
          <a:bodyPr/>
          <a:lstStyle/>
          <a:p>
            <a:r>
              <a:rPr lang="de-DE" dirty="0" smtClean="0"/>
              <a:t>Wolodymyr </a:t>
            </a:r>
            <a:r>
              <a:rPr lang="de-DE" dirty="0" err="1" smtClean="0"/>
              <a:t>Maxymyschyn</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de-DE" dirty="0" smtClean="0"/>
              <a:t>Ich heiße Wolodymyr. Ich bin 15 Jahres alt. Ich lebe in </a:t>
            </a:r>
            <a:r>
              <a:rPr lang="de-DE" dirty="0" err="1" smtClean="0"/>
              <a:t>Tschortkiw</a:t>
            </a:r>
            <a:r>
              <a:rPr lang="de-DE" dirty="0" smtClean="0"/>
              <a:t>.  Meine Familie ich nicht </a:t>
            </a:r>
            <a:r>
              <a:rPr lang="de-DE" dirty="0" err="1" smtClean="0"/>
              <a:t>gro</a:t>
            </a:r>
            <a:r>
              <a:rPr lang="ru-RU" dirty="0" err="1" smtClean="0"/>
              <a:t>ß</a:t>
            </a:r>
            <a:r>
              <a:rPr lang="de-DE" dirty="0" smtClean="0"/>
              <a:t>. Sie besteht aus 4 Personen. Das sind: ich, meine Mutter, mein Vater und mein Bruder. Wir leben in großer Wohnung in einem alten Haus.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6" name="Текст 5"/>
          <p:cNvSpPr>
            <a:spLocks noGrp="1"/>
          </p:cNvSpPr>
          <p:nvPr>
            <p:ph type="body" idx="2"/>
          </p:nvPr>
        </p:nvSpPr>
        <p:spPr/>
        <p:txBody>
          <a:bodyPr/>
          <a:lstStyle/>
          <a:p>
            <a:r>
              <a:rPr lang="de-DE" dirty="0" smtClean="0"/>
              <a:t>Ich interessiere mich für Sport.  Ich mag verschiedene Sportstile, aber besonders gern habe ich Fußball. Ich habe zu Hause eine große CD- Sammlung mit Spielen.    </a:t>
            </a:r>
            <a:endParaRPr lang="ru-RU" dirty="0"/>
          </a:p>
        </p:txBody>
      </p:sp>
      <p:pic>
        <p:nvPicPr>
          <p:cNvPr id="9" name="Содержимое 8" descr="cd3.jpg"/>
          <p:cNvPicPr>
            <a:picLocks noGrp="1" noChangeAspect="1"/>
          </p:cNvPicPr>
          <p:nvPr>
            <p:ph sz="half" idx="1"/>
          </p:nvPr>
        </p:nvPicPr>
        <p:blipFill>
          <a:blip r:embed="rId2" cstate="print"/>
          <a:stretch>
            <a:fillRect/>
          </a:stretch>
        </p:blipFill>
        <p:spPr>
          <a:xfrm>
            <a:off x="1408112" y="1139825"/>
            <a:ext cx="3333750" cy="4305300"/>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endParaRPr lang="ru-RU"/>
          </a:p>
        </p:txBody>
      </p:sp>
      <p:sp>
        <p:nvSpPr>
          <p:cNvPr id="10" name="Текст 9"/>
          <p:cNvSpPr>
            <a:spLocks noGrp="1"/>
          </p:cNvSpPr>
          <p:nvPr>
            <p:ph type="body" idx="2"/>
          </p:nvPr>
        </p:nvSpPr>
        <p:spPr/>
        <p:txBody>
          <a:bodyPr>
            <a:normAutofit/>
          </a:bodyPr>
          <a:lstStyle/>
          <a:p>
            <a:r>
              <a:rPr lang="de-DE" sz="1800" dirty="0" smtClean="0"/>
              <a:t>Wenn ich Freizeit habe, höre ich Musik oder spiele Computer. Aber am besten spiele ich Fußball mit meinen Freunden. Das macht mir Spaß. Ich gehöre unserer Fußball- schulmannschaft an.  </a:t>
            </a:r>
          </a:p>
          <a:p>
            <a:r>
              <a:rPr lang="de-DE" sz="1800" dirty="0" smtClean="0"/>
              <a:t>In meiner Freizeit beschäftige ich mich </a:t>
            </a:r>
            <a:r>
              <a:rPr lang="de-DE" sz="1800" dirty="0" smtClean="0"/>
              <a:t>gern mit dem Fernsehen.</a:t>
            </a:r>
            <a:r>
              <a:rPr lang="de-DE" sz="1800" dirty="0" smtClean="0"/>
              <a:t> </a:t>
            </a:r>
            <a:endParaRPr lang="ru-RU" sz="1800" dirty="0"/>
          </a:p>
        </p:txBody>
      </p:sp>
      <p:pic>
        <p:nvPicPr>
          <p:cNvPr id="11" name="Содержимое 10" descr="27_1203951088.jpg"/>
          <p:cNvPicPr>
            <a:picLocks noGrp="1" noChangeAspect="1"/>
          </p:cNvPicPr>
          <p:nvPr>
            <p:ph sz="half" idx="1"/>
          </p:nvPr>
        </p:nvPicPr>
        <p:blipFill>
          <a:blip r:embed="rId2" cstate="print"/>
          <a:stretch>
            <a:fillRect/>
          </a:stretch>
        </p:blipFill>
        <p:spPr>
          <a:xfrm>
            <a:off x="941387" y="1692275"/>
            <a:ext cx="4267200" cy="320040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pic>
        <p:nvPicPr>
          <p:cNvPr id="8" name="Содержимое 7" descr="pro-evolution-soccer-6-adriano.jpg"/>
          <p:cNvPicPr>
            <a:picLocks noGrp="1" noChangeAspect="1"/>
          </p:cNvPicPr>
          <p:nvPr>
            <p:ph sz="half" idx="1"/>
          </p:nvPr>
        </p:nvPicPr>
        <p:blipFill>
          <a:blip r:embed="rId2" cstate="print"/>
          <a:stretch>
            <a:fillRect/>
          </a:stretch>
        </p:blipFill>
        <p:spPr>
          <a:xfrm>
            <a:off x="514350" y="1464611"/>
            <a:ext cx="3932238" cy="25206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Содержимое 8" descr="speakers.jpg"/>
          <p:cNvPicPr>
            <a:picLocks noGrp="1" noChangeAspect="1"/>
          </p:cNvPicPr>
          <p:nvPr>
            <p:ph sz="half" idx="2"/>
          </p:nvPr>
        </p:nvPicPr>
        <p:blipFill>
          <a:blip r:embed="rId3" cstate="print"/>
          <a:stretch>
            <a:fillRect/>
          </a:stretch>
        </p:blipFill>
        <p:spPr>
          <a:xfrm>
            <a:off x="5066592" y="1556792"/>
            <a:ext cx="3162351" cy="2232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normAutofit fontScale="92500" lnSpcReduction="20000"/>
          </a:bodyPr>
          <a:lstStyle/>
          <a:p>
            <a:r>
              <a:rPr lang="de-DE" dirty="0" smtClean="0"/>
              <a:t>Ich lerne im Gymnasium und das finde ich toll. Hier haben wir hochqualifizierte Lehrer und bekommen gute Kenntnisse. Hier lernen wir </a:t>
            </a:r>
            <a:r>
              <a:rPr lang="de-DE" dirty="0" smtClean="0"/>
              <a:t>z</a:t>
            </a:r>
            <a:r>
              <a:rPr lang="de-DE" dirty="0" smtClean="0"/>
              <a:t>wei Fremdsprachen und kommunizieren jeden Tag mit Volontärin aus Amerika. Das ist super, nicht wahr</a:t>
            </a:r>
            <a:r>
              <a:rPr lang="en-US" dirty="0" smtClean="0"/>
              <a:t>?</a:t>
            </a:r>
            <a:endParaRPr lang="ru-RU" dirty="0"/>
          </a:p>
        </p:txBody>
      </p:sp>
      <p:sp>
        <p:nvSpPr>
          <p:cNvPr id="4" name="Содержимое 3"/>
          <p:cNvSpPr>
            <a:spLocks noGrp="1"/>
          </p:cNvSpPr>
          <p:nvPr>
            <p:ph sz="half" idx="2"/>
          </p:nvPr>
        </p:nvSpPr>
        <p:spPr/>
        <p:txBody>
          <a:bodyPr>
            <a:normAutofit fontScale="92500" lnSpcReduction="20000"/>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7" name="Текст 6"/>
          <p:cNvSpPr>
            <a:spLocks noGrp="1"/>
          </p:cNvSpPr>
          <p:nvPr>
            <p:ph type="body" idx="2"/>
          </p:nvPr>
        </p:nvSpPr>
        <p:spPr/>
        <p:txBody>
          <a:bodyPr>
            <a:normAutofit/>
          </a:bodyPr>
          <a:lstStyle/>
          <a:p>
            <a:r>
              <a:rPr lang="de-DE" sz="1800" dirty="0" smtClean="0"/>
              <a:t>i</a:t>
            </a:r>
            <a:endParaRPr lang="de-DE" sz="1800" dirty="0" smtClean="0"/>
          </a:p>
          <a:p>
            <a:endParaRPr lang="de-DE" sz="1800" dirty="0" smtClean="0"/>
          </a:p>
          <a:p>
            <a:r>
              <a:rPr lang="de-DE" sz="1800" dirty="0" smtClean="0"/>
              <a:t>Doch ich </a:t>
            </a:r>
            <a:r>
              <a:rPr lang="de-DE" sz="1800" dirty="0" smtClean="0"/>
              <a:t>ärgere mich über viele Hausaufgaben. In der Schule bekommen wir jetzt sehr viel auf. Dann soll man den ganzen Abend über den Büchern sitzen. </a:t>
            </a:r>
            <a:r>
              <a:rPr lang="de-DE" sz="1800" dirty="0" smtClean="0"/>
              <a:t>So bleibt überhaupt keine Freizeit mehr. Manchmal bin ich total müde.</a:t>
            </a:r>
            <a:endParaRPr lang="ru-RU" sz="1800" dirty="0"/>
          </a:p>
        </p:txBody>
      </p:sp>
      <p:pic>
        <p:nvPicPr>
          <p:cNvPr id="8" name="Содержимое 7" descr="books.jpg"/>
          <p:cNvPicPr>
            <a:picLocks noGrp="1" noChangeAspect="1"/>
          </p:cNvPicPr>
          <p:nvPr>
            <p:ph sz="half" idx="1"/>
          </p:nvPr>
        </p:nvPicPr>
        <p:blipFill>
          <a:blip r:embed="rId2" cstate="print"/>
          <a:stretch>
            <a:fillRect/>
          </a:stretch>
        </p:blipFill>
        <p:spPr>
          <a:xfrm>
            <a:off x="854817" y="1634952"/>
            <a:ext cx="4293247" cy="2938635"/>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sp>
        <p:nvSpPr>
          <p:cNvPr id="4" name="Содержимое 3"/>
          <p:cNvSpPr>
            <a:spLocks noGrp="1"/>
          </p:cNvSpPr>
          <p:nvPr>
            <p:ph sz="half" idx="1"/>
          </p:nvPr>
        </p:nvSpPr>
        <p:spPr/>
        <p:txBody>
          <a:bodyPr>
            <a:normAutofit fontScale="92500" lnSpcReduction="20000"/>
          </a:bodyPr>
          <a:lstStyle/>
          <a:p>
            <a:r>
              <a:rPr lang="de-DE" dirty="0" smtClean="0"/>
              <a:t>In den Ferien reise ich gern. Das Reisen macht mir Spaß und bringt neue Kenntnisse über Länder und Leute. Ich möchte gerne einen Brieffreund in Deutschland haben, um  mein Deutsch zu verbessern und etwas neues über die BRD zu erfahren. </a:t>
            </a:r>
            <a:r>
              <a:rPr lang="de-DE" smtClean="0"/>
              <a:t>Also schreibt mir! </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E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116</TotalTime>
  <Words>264</Words>
  <Application>Microsoft Office PowerPoint</Application>
  <PresentationFormat>Экран (4:3)</PresentationFormat>
  <Paragraphs>11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Аспект</vt:lpstr>
      <vt:lpstr>Ich und meine Freizeit</vt:lpstr>
      <vt:lpstr>Слайд 2</vt:lpstr>
      <vt:lpstr>Слайд 3</vt:lpstr>
      <vt:lpstr>Слайд 4</vt:lpstr>
      <vt:lpstr>Слайд 5</vt:lpstr>
      <vt:lpstr>Слайд 6</vt:lpstr>
      <vt:lpstr>Слайд 7</vt:lpstr>
      <vt:lpstr>Слайд 8</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Ich und meine Freizeit</dc:title>
  <dc:creator>UserXP</dc:creator>
  <cp:lastModifiedBy>Admin</cp:lastModifiedBy>
  <cp:revision>14</cp:revision>
  <dcterms:created xsi:type="dcterms:W3CDTF">2010-09-21T16:42:37Z</dcterms:created>
  <dcterms:modified xsi:type="dcterms:W3CDTF">2010-09-24T02:35:58Z</dcterms:modified>
</cp:coreProperties>
</file>