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І семестр 2011-2012</c:v>
                </c:pt>
                <c:pt idx="1">
                  <c:v>ІІ семестр 2011-2012</c:v>
                </c:pt>
                <c:pt idx="2">
                  <c:v>І семестр 2012-2013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0.75000000000000078</c:v>
                </c:pt>
                <c:pt idx="1">
                  <c:v>0.8</c:v>
                </c:pt>
                <c:pt idx="2">
                  <c:v>0.9</c:v>
                </c:pt>
              </c:numCache>
            </c:numRef>
          </c:val>
        </c:ser>
        <c:overlap val="100"/>
        <c:axId val="82035840"/>
        <c:axId val="82618624"/>
      </c:barChart>
      <c:catAx>
        <c:axId val="8203584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82618624"/>
        <c:crosses val="autoZero"/>
        <c:auto val="1"/>
        <c:lblAlgn val="ctr"/>
        <c:lblOffset val="100"/>
      </c:catAx>
      <c:valAx>
        <c:axId val="826186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82035840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І семестр 2010-2011</c:v>
                </c:pt>
                <c:pt idx="1">
                  <c:v>ІІ семестр 2011-2012</c:v>
                </c:pt>
                <c:pt idx="2">
                  <c:v>І семестр 2012-2013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0.72000000000000064</c:v>
                </c:pt>
                <c:pt idx="1">
                  <c:v>0.84000000000000064</c:v>
                </c:pt>
                <c:pt idx="2">
                  <c:v>0.93</c:v>
                </c:pt>
              </c:numCache>
            </c:numRef>
          </c:val>
        </c:ser>
        <c:overlap val="100"/>
        <c:axId val="60604800"/>
        <c:axId val="60606336"/>
      </c:barChart>
      <c:catAx>
        <c:axId val="60604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60606336"/>
        <c:crosses val="autoZero"/>
        <c:auto val="1"/>
        <c:lblAlgn val="ctr"/>
        <c:lblOffset val="100"/>
      </c:catAx>
      <c:valAx>
        <c:axId val="606063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60604800"/>
        <c:crosses val="autoZero"/>
        <c:crossBetween val="between"/>
      </c:valAx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C8602-8DD4-4BC8-B48D-7FF486C9F4A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D5E00-4F34-4153-A170-2D8F81FD3715}">
      <dgm:prSet phldrT="[Текст]" custT="1"/>
      <dgm:spPr/>
      <dgm:t>
        <a:bodyPr/>
        <a:lstStyle/>
        <a:p>
          <a:r>
            <a:rPr lang="uk-UA" sz="2800" b="1" dirty="0" smtClean="0"/>
            <a:t>Мікрофон</a:t>
          </a:r>
          <a:endParaRPr lang="ru-RU" sz="2800" b="1" dirty="0"/>
        </a:p>
      </dgm:t>
    </dgm:pt>
    <dgm:pt modelId="{D5E2E0FB-F9A5-41E4-A498-DF9750FA1885}" type="parTrans" cxnId="{BF80DF2F-EBE1-4C25-BD1D-00E9E5121C1A}">
      <dgm:prSet/>
      <dgm:spPr/>
      <dgm:t>
        <a:bodyPr/>
        <a:lstStyle/>
        <a:p>
          <a:endParaRPr lang="ru-RU"/>
        </a:p>
      </dgm:t>
    </dgm:pt>
    <dgm:pt modelId="{15091C8E-5DFB-4E76-9B5D-EFE34B736419}" type="sibTrans" cxnId="{BF80DF2F-EBE1-4C25-BD1D-00E9E5121C1A}">
      <dgm:prSet/>
      <dgm:spPr/>
      <dgm:t>
        <a:bodyPr/>
        <a:lstStyle/>
        <a:p>
          <a:endParaRPr lang="ru-RU"/>
        </a:p>
      </dgm:t>
    </dgm:pt>
    <dgm:pt modelId="{D386D096-CA9B-4D18-8344-26B1DE11F668}">
      <dgm:prSet phldrT="[Текст]" custT="1"/>
      <dgm:spPr/>
      <dgm:t>
        <a:bodyPr/>
        <a:lstStyle/>
        <a:p>
          <a:r>
            <a:rPr lang="uk-UA" sz="2800" b="1" dirty="0" smtClean="0"/>
            <a:t>Ланцюжок</a:t>
          </a:r>
          <a:endParaRPr lang="ru-RU" sz="2800" b="1" dirty="0"/>
        </a:p>
      </dgm:t>
    </dgm:pt>
    <dgm:pt modelId="{20B75AC1-35E7-43D0-9D01-9062A44F1737}" type="parTrans" cxnId="{A854303B-B206-4DD2-AF7B-B75EE3B44371}">
      <dgm:prSet/>
      <dgm:spPr/>
      <dgm:t>
        <a:bodyPr/>
        <a:lstStyle/>
        <a:p>
          <a:endParaRPr lang="ru-RU"/>
        </a:p>
      </dgm:t>
    </dgm:pt>
    <dgm:pt modelId="{ABDFD503-8009-40DE-9B35-CCAF9B7F8B78}" type="sibTrans" cxnId="{A854303B-B206-4DD2-AF7B-B75EE3B44371}">
      <dgm:prSet/>
      <dgm:spPr/>
      <dgm:t>
        <a:bodyPr/>
        <a:lstStyle/>
        <a:p>
          <a:endParaRPr lang="ru-RU"/>
        </a:p>
      </dgm:t>
    </dgm:pt>
    <dgm:pt modelId="{35F45855-69C2-4B00-8C2B-9590A49B2404}">
      <dgm:prSet phldrT="[Текст]" custT="1"/>
      <dgm:spPr/>
      <dgm:t>
        <a:bodyPr/>
        <a:lstStyle/>
        <a:p>
          <a:r>
            <a:rPr lang="uk-UA" sz="2800" b="1" dirty="0" smtClean="0"/>
            <a:t>Коло</a:t>
          </a:r>
          <a:endParaRPr lang="ru-RU" sz="2800" b="1" dirty="0"/>
        </a:p>
      </dgm:t>
    </dgm:pt>
    <dgm:pt modelId="{C8715D37-077E-4D54-ACDB-944BF373C581}" type="parTrans" cxnId="{3E064D10-D5D5-4044-88B4-0FAA631A4FD9}">
      <dgm:prSet/>
      <dgm:spPr/>
      <dgm:t>
        <a:bodyPr/>
        <a:lstStyle/>
        <a:p>
          <a:endParaRPr lang="ru-RU"/>
        </a:p>
      </dgm:t>
    </dgm:pt>
    <dgm:pt modelId="{4BC37460-DBE5-452B-BBB6-5BF39254266A}" type="sibTrans" cxnId="{3E064D10-D5D5-4044-88B4-0FAA631A4FD9}">
      <dgm:prSet/>
      <dgm:spPr/>
      <dgm:t>
        <a:bodyPr/>
        <a:lstStyle/>
        <a:p>
          <a:endParaRPr lang="ru-RU"/>
        </a:p>
      </dgm:t>
    </dgm:pt>
    <dgm:pt modelId="{6CD1E0FB-DAC2-4319-B231-4806350E2D75}">
      <dgm:prSet phldrT="[Текст]" custT="1"/>
      <dgm:spPr/>
      <dgm:t>
        <a:bodyPr/>
        <a:lstStyle/>
        <a:p>
          <a:r>
            <a:rPr lang="uk-UA" sz="2800" b="1" dirty="0" smtClean="0"/>
            <a:t>Мозковий штурм</a:t>
          </a:r>
          <a:endParaRPr lang="ru-RU" sz="2800" b="1" dirty="0"/>
        </a:p>
      </dgm:t>
    </dgm:pt>
    <dgm:pt modelId="{20D3D41D-C3B7-4AB2-8C82-3A1D81E3D044}" type="parTrans" cxnId="{7361AC67-D0E9-4A47-8BBF-4551B5AF0DD2}">
      <dgm:prSet/>
      <dgm:spPr/>
      <dgm:t>
        <a:bodyPr/>
        <a:lstStyle/>
        <a:p>
          <a:endParaRPr lang="ru-RU"/>
        </a:p>
      </dgm:t>
    </dgm:pt>
    <dgm:pt modelId="{6C535EDB-67E0-46C4-92E8-5BE0FAFD12EB}" type="sibTrans" cxnId="{7361AC67-D0E9-4A47-8BBF-4551B5AF0DD2}">
      <dgm:prSet/>
      <dgm:spPr/>
      <dgm:t>
        <a:bodyPr/>
        <a:lstStyle/>
        <a:p>
          <a:endParaRPr lang="ru-RU"/>
        </a:p>
      </dgm:t>
    </dgm:pt>
    <dgm:pt modelId="{13D49596-8A6C-4FE5-8148-71D8714D4F9B}">
      <dgm:prSet phldrT="[Текст]" custT="1"/>
      <dgm:spPr/>
      <dgm:t>
        <a:bodyPr/>
        <a:lstStyle/>
        <a:p>
          <a:r>
            <a:rPr lang="uk-UA" sz="2800" b="1" dirty="0" smtClean="0"/>
            <a:t>Чистий аркуш</a:t>
          </a:r>
          <a:endParaRPr lang="ru-RU" sz="2800" b="1" dirty="0"/>
        </a:p>
      </dgm:t>
    </dgm:pt>
    <dgm:pt modelId="{1632EFDD-C6A7-44D6-8809-71D97CE62BD2}" type="parTrans" cxnId="{00EA43DF-739E-4414-9E4C-D07D6F140783}">
      <dgm:prSet/>
      <dgm:spPr/>
      <dgm:t>
        <a:bodyPr/>
        <a:lstStyle/>
        <a:p>
          <a:endParaRPr lang="ru-RU"/>
        </a:p>
      </dgm:t>
    </dgm:pt>
    <dgm:pt modelId="{B29E61ED-92CA-424E-B571-2AB1E80D8884}" type="sibTrans" cxnId="{00EA43DF-739E-4414-9E4C-D07D6F140783}">
      <dgm:prSet/>
      <dgm:spPr/>
      <dgm:t>
        <a:bodyPr/>
        <a:lstStyle/>
        <a:p>
          <a:endParaRPr lang="ru-RU"/>
        </a:p>
      </dgm:t>
    </dgm:pt>
    <dgm:pt modelId="{846099A2-68D4-4928-B3EC-39DA7F835F45}">
      <dgm:prSet phldrT="[Текст]" custT="1"/>
      <dgm:spPr/>
      <dgm:t>
        <a:bodyPr/>
        <a:lstStyle/>
        <a:p>
          <a:r>
            <a:rPr lang="uk-UA" sz="2800" b="1" dirty="0" smtClean="0"/>
            <a:t>Дерево знань</a:t>
          </a:r>
          <a:endParaRPr lang="ru-RU" sz="2800" b="1" dirty="0"/>
        </a:p>
      </dgm:t>
    </dgm:pt>
    <dgm:pt modelId="{17E343F6-9CC6-4BD2-AD54-FF73BABC8AEE}" type="parTrans" cxnId="{B156EA11-CF07-470B-BFF5-5DCBFDCF3E1D}">
      <dgm:prSet/>
      <dgm:spPr/>
      <dgm:t>
        <a:bodyPr/>
        <a:lstStyle/>
        <a:p>
          <a:endParaRPr lang="ru-RU"/>
        </a:p>
      </dgm:t>
    </dgm:pt>
    <dgm:pt modelId="{A87C7092-1F7F-4370-B915-23A41AD4A9BE}" type="sibTrans" cxnId="{B156EA11-CF07-470B-BFF5-5DCBFDCF3E1D}">
      <dgm:prSet/>
      <dgm:spPr/>
      <dgm:t>
        <a:bodyPr/>
        <a:lstStyle/>
        <a:p>
          <a:endParaRPr lang="ru-RU"/>
        </a:p>
      </dgm:t>
    </dgm:pt>
    <dgm:pt modelId="{1CEDC9D2-C00B-48D0-B8E6-454B6BE90273}">
      <dgm:prSet phldrT="[Текст]" custT="1"/>
      <dgm:spPr/>
      <dgm:t>
        <a:bodyPr/>
        <a:lstStyle/>
        <a:p>
          <a:r>
            <a:rPr lang="uk-UA" sz="2800" b="1" dirty="0" smtClean="0"/>
            <a:t>Асоціативний кущ</a:t>
          </a:r>
          <a:endParaRPr lang="ru-RU" sz="2800" b="1" dirty="0"/>
        </a:p>
      </dgm:t>
    </dgm:pt>
    <dgm:pt modelId="{BD56B1CA-4B84-4B0B-A377-CF21FAFA326C}" type="parTrans" cxnId="{45F34C9D-415C-4331-A889-2AB6C34444E2}">
      <dgm:prSet/>
      <dgm:spPr/>
      <dgm:t>
        <a:bodyPr/>
        <a:lstStyle/>
        <a:p>
          <a:endParaRPr lang="ru-RU"/>
        </a:p>
      </dgm:t>
    </dgm:pt>
    <dgm:pt modelId="{5E41314C-F938-4D2F-94EA-B9658060B4CD}" type="sibTrans" cxnId="{45F34C9D-415C-4331-A889-2AB6C34444E2}">
      <dgm:prSet/>
      <dgm:spPr/>
      <dgm:t>
        <a:bodyPr/>
        <a:lstStyle/>
        <a:p>
          <a:endParaRPr lang="ru-RU"/>
        </a:p>
      </dgm:t>
    </dgm:pt>
    <dgm:pt modelId="{925B66F6-E368-4999-B05C-F2E5807BB026}">
      <dgm:prSet phldrT="[Текст]" custT="1"/>
      <dgm:spPr/>
      <dgm:t>
        <a:bodyPr/>
        <a:lstStyle/>
        <a:p>
          <a:r>
            <a:rPr lang="uk-UA" sz="2800" b="1" dirty="0" err="1" smtClean="0"/>
            <a:t>Гронування</a:t>
          </a:r>
          <a:endParaRPr lang="ru-RU" sz="2800" b="1" dirty="0"/>
        </a:p>
      </dgm:t>
    </dgm:pt>
    <dgm:pt modelId="{DBD651B7-C9AA-4BAC-82FB-89F4C68D8E4C}" type="parTrans" cxnId="{E1F84A27-B0A0-44F3-9C9A-66111F8282AC}">
      <dgm:prSet/>
      <dgm:spPr/>
      <dgm:t>
        <a:bodyPr/>
        <a:lstStyle/>
        <a:p>
          <a:endParaRPr lang="ru-RU"/>
        </a:p>
      </dgm:t>
    </dgm:pt>
    <dgm:pt modelId="{5C56991F-9E6C-4F41-B651-AA77771AB15D}" type="sibTrans" cxnId="{E1F84A27-B0A0-44F3-9C9A-66111F8282AC}">
      <dgm:prSet/>
      <dgm:spPr/>
      <dgm:t>
        <a:bodyPr/>
        <a:lstStyle/>
        <a:p>
          <a:endParaRPr lang="ru-RU"/>
        </a:p>
      </dgm:t>
    </dgm:pt>
    <dgm:pt modelId="{FBE5759B-48FA-41E3-B17C-2B8846A2ABD0}">
      <dgm:prSet phldrT="[Текст]" custT="1"/>
      <dgm:spPr/>
      <dgm:t>
        <a:bodyPr/>
        <a:lstStyle/>
        <a:p>
          <a:r>
            <a:rPr lang="uk-UA" sz="2800" b="1" dirty="0" smtClean="0"/>
            <a:t>Навчуся-вчуся</a:t>
          </a:r>
          <a:endParaRPr lang="ru-RU" sz="2800" b="1" dirty="0"/>
        </a:p>
      </dgm:t>
    </dgm:pt>
    <dgm:pt modelId="{31A6D8F6-D202-478F-A739-382C3628C937}" type="parTrans" cxnId="{9B0B8576-2744-46CA-A87C-593CF6235A67}">
      <dgm:prSet/>
      <dgm:spPr/>
      <dgm:t>
        <a:bodyPr/>
        <a:lstStyle/>
        <a:p>
          <a:endParaRPr lang="ru-RU"/>
        </a:p>
      </dgm:t>
    </dgm:pt>
    <dgm:pt modelId="{A5F4E8D1-EED8-4F7E-ABA5-A0B286992255}" type="sibTrans" cxnId="{9B0B8576-2744-46CA-A87C-593CF6235A67}">
      <dgm:prSet/>
      <dgm:spPr/>
      <dgm:t>
        <a:bodyPr/>
        <a:lstStyle/>
        <a:p>
          <a:endParaRPr lang="ru-RU"/>
        </a:p>
      </dgm:t>
    </dgm:pt>
    <dgm:pt modelId="{D8AFF1E4-E779-48B3-B703-07E676F072CD}" type="pres">
      <dgm:prSet presAssocID="{8A0C8602-8DD4-4BC8-B48D-7FF486C9F4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27F9A-A36A-4622-B62C-37F7DB6E451A}" type="pres">
      <dgm:prSet presAssocID="{8A0C8602-8DD4-4BC8-B48D-7FF486C9F4A7}" presName="cycle" presStyleCnt="0"/>
      <dgm:spPr/>
    </dgm:pt>
    <dgm:pt modelId="{495496A7-745B-4432-BF38-37BBD6F26421}" type="pres">
      <dgm:prSet presAssocID="{241D5E00-4F34-4153-A170-2D8F81FD3715}" presName="nodeFirstNode" presStyleLbl="node1" presStyleIdx="0" presStyleCnt="9" custScaleX="223026" custScaleY="12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6BD0A-BE61-436D-87DA-63A05070E1F8}" type="pres">
      <dgm:prSet presAssocID="{15091C8E-5DFB-4E76-9B5D-EFE34B73641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2030FE6-9BA5-44E7-898D-6750844352E5}" type="pres">
      <dgm:prSet presAssocID="{D386D096-CA9B-4D18-8344-26B1DE11F668}" presName="nodeFollowingNodes" presStyleLbl="node1" presStyleIdx="1" presStyleCnt="9" custScaleX="223026" custScaleY="120545" custRadScaleRad="110437" custRadScaleInc="4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6D6EB-A6FA-49B6-B3B3-4876EDB0670A}" type="pres">
      <dgm:prSet presAssocID="{35F45855-69C2-4B00-8C2B-9590A49B2404}" presName="nodeFollowingNodes" presStyleLbl="node1" presStyleIdx="2" presStyleCnt="9" custScaleX="223026" custScaleY="12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D9153-4DB2-4FFE-AE84-7E028DD16DCB}" type="pres">
      <dgm:prSet presAssocID="{6CD1E0FB-DAC2-4319-B231-4806350E2D75}" presName="nodeFollowingNodes" presStyleLbl="node1" presStyleIdx="3" presStyleCnt="9" custScaleX="223026" custScaleY="120545" custRadScaleRad="97476" custRadScaleInc="-2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65F77-E094-4DFA-B121-F2C5BDF7E830}" type="pres">
      <dgm:prSet presAssocID="{13D49596-8A6C-4FE5-8148-71D8714D4F9B}" presName="nodeFollowingNodes" presStyleLbl="node1" presStyleIdx="4" presStyleCnt="9" custScaleX="223026" custScaleY="120545" custRadScaleRad="106864" custRadScaleInc="-68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7B69C-D1F0-4286-88A4-93E29F9DCA13}" type="pres">
      <dgm:prSet presAssocID="{846099A2-68D4-4928-B3EC-39DA7F835F45}" presName="nodeFollowingNodes" presStyleLbl="node1" presStyleIdx="5" presStyleCnt="9" custScaleX="223026" custScaleY="120545" custRadScaleRad="102212" custRadScaleInc="61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12267-8D88-4007-B360-DE0CDF25E54E}" type="pres">
      <dgm:prSet presAssocID="{1CEDC9D2-C00B-48D0-B8E6-454B6BE90273}" presName="nodeFollowingNodes" presStyleLbl="node1" presStyleIdx="6" presStyleCnt="9" custScaleX="223026" custScaleY="120545" custRadScaleRad="94247" custRadScaleInc="2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872D2-AEDF-4699-80DC-F0A6C399973C}" type="pres">
      <dgm:prSet presAssocID="{925B66F6-E368-4999-B05C-F2E5807BB026}" presName="nodeFollowingNodes" presStyleLbl="node1" presStyleIdx="7" presStyleCnt="9" custScaleX="223026" custScaleY="12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B2028-8151-4FA1-B37F-9DF9611685CC}" type="pres">
      <dgm:prSet presAssocID="{FBE5759B-48FA-41E3-B17C-2B8846A2ABD0}" presName="nodeFollowingNodes" presStyleLbl="node1" presStyleIdx="8" presStyleCnt="9" custScaleX="223026" custScaleY="120545" custRadScaleRad="104869" custRadScaleInc="-39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A43DF-739E-4414-9E4C-D07D6F140783}" srcId="{8A0C8602-8DD4-4BC8-B48D-7FF486C9F4A7}" destId="{13D49596-8A6C-4FE5-8148-71D8714D4F9B}" srcOrd="4" destOrd="0" parTransId="{1632EFDD-C6A7-44D6-8809-71D97CE62BD2}" sibTransId="{B29E61ED-92CA-424E-B571-2AB1E80D8884}"/>
    <dgm:cxn modelId="{38010070-6506-4740-8867-DC3E132B99DF}" type="presOf" srcId="{D386D096-CA9B-4D18-8344-26B1DE11F668}" destId="{12030FE6-9BA5-44E7-898D-6750844352E5}" srcOrd="0" destOrd="0" presId="urn:microsoft.com/office/officeart/2005/8/layout/cycle3"/>
    <dgm:cxn modelId="{90395B86-3BD5-4D6A-BD7F-A80EA3A8239B}" type="presOf" srcId="{1CEDC9D2-C00B-48D0-B8E6-454B6BE90273}" destId="{35C12267-8D88-4007-B360-DE0CDF25E54E}" srcOrd="0" destOrd="0" presId="urn:microsoft.com/office/officeart/2005/8/layout/cycle3"/>
    <dgm:cxn modelId="{93F29B27-A91D-4E29-A176-F4300634A9E1}" type="presOf" srcId="{6CD1E0FB-DAC2-4319-B231-4806350E2D75}" destId="{EB3D9153-4DB2-4FFE-AE84-7E028DD16DCB}" srcOrd="0" destOrd="0" presId="urn:microsoft.com/office/officeart/2005/8/layout/cycle3"/>
    <dgm:cxn modelId="{A6224854-B853-4BCA-935C-A09D3F307611}" type="presOf" srcId="{241D5E00-4F34-4153-A170-2D8F81FD3715}" destId="{495496A7-745B-4432-BF38-37BBD6F26421}" srcOrd="0" destOrd="0" presId="urn:microsoft.com/office/officeart/2005/8/layout/cycle3"/>
    <dgm:cxn modelId="{075F7F09-DB06-4B8C-ACF6-652CCBA38578}" type="presOf" srcId="{35F45855-69C2-4B00-8C2B-9590A49B2404}" destId="{0326D6EB-A6FA-49B6-B3B3-4876EDB0670A}" srcOrd="0" destOrd="0" presId="urn:microsoft.com/office/officeart/2005/8/layout/cycle3"/>
    <dgm:cxn modelId="{A35E87C7-E44B-443A-8ED4-A15E6D570CEA}" type="presOf" srcId="{925B66F6-E368-4999-B05C-F2E5807BB026}" destId="{4B4872D2-AEDF-4699-80DC-F0A6C399973C}" srcOrd="0" destOrd="0" presId="urn:microsoft.com/office/officeart/2005/8/layout/cycle3"/>
    <dgm:cxn modelId="{4568C3EC-C71D-4C22-ADFD-22AC0F50C16C}" type="presOf" srcId="{FBE5759B-48FA-41E3-B17C-2B8846A2ABD0}" destId="{E5DB2028-8151-4FA1-B37F-9DF9611685CC}" srcOrd="0" destOrd="0" presId="urn:microsoft.com/office/officeart/2005/8/layout/cycle3"/>
    <dgm:cxn modelId="{BF80DF2F-EBE1-4C25-BD1D-00E9E5121C1A}" srcId="{8A0C8602-8DD4-4BC8-B48D-7FF486C9F4A7}" destId="{241D5E00-4F34-4153-A170-2D8F81FD3715}" srcOrd="0" destOrd="0" parTransId="{D5E2E0FB-F9A5-41E4-A498-DF9750FA1885}" sibTransId="{15091C8E-5DFB-4E76-9B5D-EFE34B736419}"/>
    <dgm:cxn modelId="{E1F84A27-B0A0-44F3-9C9A-66111F8282AC}" srcId="{8A0C8602-8DD4-4BC8-B48D-7FF486C9F4A7}" destId="{925B66F6-E368-4999-B05C-F2E5807BB026}" srcOrd="7" destOrd="0" parTransId="{DBD651B7-C9AA-4BAC-82FB-89F4C68D8E4C}" sibTransId="{5C56991F-9E6C-4F41-B651-AA77771AB15D}"/>
    <dgm:cxn modelId="{9AC372C6-922E-4DF8-AD4A-73116C2E6E38}" type="presOf" srcId="{8A0C8602-8DD4-4BC8-B48D-7FF486C9F4A7}" destId="{D8AFF1E4-E779-48B3-B703-07E676F072CD}" srcOrd="0" destOrd="0" presId="urn:microsoft.com/office/officeart/2005/8/layout/cycle3"/>
    <dgm:cxn modelId="{4B58B18C-E891-4223-A524-097641B02BAD}" type="presOf" srcId="{846099A2-68D4-4928-B3EC-39DA7F835F45}" destId="{BC67B69C-D1F0-4286-88A4-93E29F9DCA13}" srcOrd="0" destOrd="0" presId="urn:microsoft.com/office/officeart/2005/8/layout/cycle3"/>
    <dgm:cxn modelId="{B156EA11-CF07-470B-BFF5-5DCBFDCF3E1D}" srcId="{8A0C8602-8DD4-4BC8-B48D-7FF486C9F4A7}" destId="{846099A2-68D4-4928-B3EC-39DA7F835F45}" srcOrd="5" destOrd="0" parTransId="{17E343F6-9CC6-4BD2-AD54-FF73BABC8AEE}" sibTransId="{A87C7092-1F7F-4370-B915-23A41AD4A9BE}"/>
    <dgm:cxn modelId="{CCDAD3D9-A7DC-4683-854C-E017E5116B61}" type="presOf" srcId="{13D49596-8A6C-4FE5-8148-71D8714D4F9B}" destId="{5CE65F77-E094-4DFA-B121-F2C5BDF7E830}" srcOrd="0" destOrd="0" presId="urn:microsoft.com/office/officeart/2005/8/layout/cycle3"/>
    <dgm:cxn modelId="{9B0B8576-2744-46CA-A87C-593CF6235A67}" srcId="{8A0C8602-8DD4-4BC8-B48D-7FF486C9F4A7}" destId="{FBE5759B-48FA-41E3-B17C-2B8846A2ABD0}" srcOrd="8" destOrd="0" parTransId="{31A6D8F6-D202-478F-A739-382C3628C937}" sibTransId="{A5F4E8D1-EED8-4F7E-ABA5-A0B286992255}"/>
    <dgm:cxn modelId="{59A45826-DE4C-4E39-ACE5-732DB6B5D65B}" type="presOf" srcId="{15091C8E-5DFB-4E76-9B5D-EFE34B736419}" destId="{2BA6BD0A-BE61-436D-87DA-63A05070E1F8}" srcOrd="0" destOrd="0" presId="urn:microsoft.com/office/officeart/2005/8/layout/cycle3"/>
    <dgm:cxn modelId="{45F34C9D-415C-4331-A889-2AB6C34444E2}" srcId="{8A0C8602-8DD4-4BC8-B48D-7FF486C9F4A7}" destId="{1CEDC9D2-C00B-48D0-B8E6-454B6BE90273}" srcOrd="6" destOrd="0" parTransId="{BD56B1CA-4B84-4B0B-A377-CF21FAFA326C}" sibTransId="{5E41314C-F938-4D2F-94EA-B9658060B4CD}"/>
    <dgm:cxn modelId="{7361AC67-D0E9-4A47-8BBF-4551B5AF0DD2}" srcId="{8A0C8602-8DD4-4BC8-B48D-7FF486C9F4A7}" destId="{6CD1E0FB-DAC2-4319-B231-4806350E2D75}" srcOrd="3" destOrd="0" parTransId="{20D3D41D-C3B7-4AB2-8C82-3A1D81E3D044}" sibTransId="{6C535EDB-67E0-46C4-92E8-5BE0FAFD12EB}"/>
    <dgm:cxn modelId="{3E064D10-D5D5-4044-88B4-0FAA631A4FD9}" srcId="{8A0C8602-8DD4-4BC8-B48D-7FF486C9F4A7}" destId="{35F45855-69C2-4B00-8C2B-9590A49B2404}" srcOrd="2" destOrd="0" parTransId="{C8715D37-077E-4D54-ACDB-944BF373C581}" sibTransId="{4BC37460-DBE5-452B-BBB6-5BF39254266A}"/>
    <dgm:cxn modelId="{A854303B-B206-4DD2-AF7B-B75EE3B44371}" srcId="{8A0C8602-8DD4-4BC8-B48D-7FF486C9F4A7}" destId="{D386D096-CA9B-4D18-8344-26B1DE11F668}" srcOrd="1" destOrd="0" parTransId="{20B75AC1-35E7-43D0-9D01-9062A44F1737}" sibTransId="{ABDFD503-8009-40DE-9B35-CCAF9B7F8B78}"/>
    <dgm:cxn modelId="{35BD9EB4-4710-462F-8AE2-A1EBABF88E7B}" type="presParOf" srcId="{D8AFF1E4-E779-48B3-B703-07E676F072CD}" destId="{7FA27F9A-A36A-4622-B62C-37F7DB6E451A}" srcOrd="0" destOrd="0" presId="urn:microsoft.com/office/officeart/2005/8/layout/cycle3"/>
    <dgm:cxn modelId="{2B2918FA-AF24-4DA0-8BC2-D2603DC0488B}" type="presParOf" srcId="{7FA27F9A-A36A-4622-B62C-37F7DB6E451A}" destId="{495496A7-745B-4432-BF38-37BBD6F26421}" srcOrd="0" destOrd="0" presId="urn:microsoft.com/office/officeart/2005/8/layout/cycle3"/>
    <dgm:cxn modelId="{9ECCD1B7-5A36-4790-83D7-389DA995D58B}" type="presParOf" srcId="{7FA27F9A-A36A-4622-B62C-37F7DB6E451A}" destId="{2BA6BD0A-BE61-436D-87DA-63A05070E1F8}" srcOrd="1" destOrd="0" presId="urn:microsoft.com/office/officeart/2005/8/layout/cycle3"/>
    <dgm:cxn modelId="{8842941B-1FB2-476F-999B-5D0071AB26A7}" type="presParOf" srcId="{7FA27F9A-A36A-4622-B62C-37F7DB6E451A}" destId="{12030FE6-9BA5-44E7-898D-6750844352E5}" srcOrd="2" destOrd="0" presId="urn:microsoft.com/office/officeart/2005/8/layout/cycle3"/>
    <dgm:cxn modelId="{F9F900AA-5AFD-4493-91D9-F60224CF0C27}" type="presParOf" srcId="{7FA27F9A-A36A-4622-B62C-37F7DB6E451A}" destId="{0326D6EB-A6FA-49B6-B3B3-4876EDB0670A}" srcOrd="3" destOrd="0" presId="urn:microsoft.com/office/officeart/2005/8/layout/cycle3"/>
    <dgm:cxn modelId="{18B285D2-71F8-404F-BC00-7B6BF848C34A}" type="presParOf" srcId="{7FA27F9A-A36A-4622-B62C-37F7DB6E451A}" destId="{EB3D9153-4DB2-4FFE-AE84-7E028DD16DCB}" srcOrd="4" destOrd="0" presId="urn:microsoft.com/office/officeart/2005/8/layout/cycle3"/>
    <dgm:cxn modelId="{90FFB66C-D288-492A-A586-3A867E07E6C4}" type="presParOf" srcId="{7FA27F9A-A36A-4622-B62C-37F7DB6E451A}" destId="{5CE65F77-E094-4DFA-B121-F2C5BDF7E830}" srcOrd="5" destOrd="0" presId="urn:microsoft.com/office/officeart/2005/8/layout/cycle3"/>
    <dgm:cxn modelId="{6CDC3FB0-6CDE-4D5C-9355-9B1834B08B5D}" type="presParOf" srcId="{7FA27F9A-A36A-4622-B62C-37F7DB6E451A}" destId="{BC67B69C-D1F0-4286-88A4-93E29F9DCA13}" srcOrd="6" destOrd="0" presId="urn:microsoft.com/office/officeart/2005/8/layout/cycle3"/>
    <dgm:cxn modelId="{7FCB8A76-B125-4469-A238-B0185DD3EA00}" type="presParOf" srcId="{7FA27F9A-A36A-4622-B62C-37F7DB6E451A}" destId="{35C12267-8D88-4007-B360-DE0CDF25E54E}" srcOrd="7" destOrd="0" presId="urn:microsoft.com/office/officeart/2005/8/layout/cycle3"/>
    <dgm:cxn modelId="{9270A5C1-076C-4957-9403-6769CEDA53A5}" type="presParOf" srcId="{7FA27F9A-A36A-4622-B62C-37F7DB6E451A}" destId="{4B4872D2-AEDF-4699-80DC-F0A6C399973C}" srcOrd="8" destOrd="0" presId="urn:microsoft.com/office/officeart/2005/8/layout/cycle3"/>
    <dgm:cxn modelId="{39E16FF8-167C-4B04-8B30-1C92AE2EAADC}" type="presParOf" srcId="{7FA27F9A-A36A-4622-B62C-37F7DB6E451A}" destId="{E5DB2028-8151-4FA1-B37F-9DF9611685C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B8006-629C-41C8-A4B5-985CBA4992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62F37-F083-443B-85C2-FFFD36E4E765}">
      <dgm:prSet phldrT="[Текст]"/>
      <dgm:spPr/>
      <dgm:t>
        <a:bodyPr/>
        <a:lstStyle/>
        <a:p>
          <a:r>
            <a:rPr lang="uk-UA" b="1" dirty="0" smtClean="0"/>
            <a:t>Музично-дидактичні</a:t>
          </a:r>
          <a:endParaRPr lang="ru-RU" b="1" dirty="0"/>
        </a:p>
      </dgm:t>
    </dgm:pt>
    <dgm:pt modelId="{1764F2E5-1EC5-4C31-9639-1D1A72BE40E4}" type="parTrans" cxnId="{5B21F28F-7ECD-48F9-8DFA-EDE627A8BA29}">
      <dgm:prSet/>
      <dgm:spPr/>
      <dgm:t>
        <a:bodyPr/>
        <a:lstStyle/>
        <a:p>
          <a:endParaRPr lang="ru-RU"/>
        </a:p>
      </dgm:t>
    </dgm:pt>
    <dgm:pt modelId="{F4FB17A6-66A7-4D85-94AF-C0261F121193}" type="sibTrans" cxnId="{5B21F28F-7ECD-48F9-8DFA-EDE627A8BA29}">
      <dgm:prSet/>
      <dgm:spPr/>
      <dgm:t>
        <a:bodyPr/>
        <a:lstStyle/>
        <a:p>
          <a:endParaRPr lang="ru-RU"/>
        </a:p>
      </dgm:t>
    </dgm:pt>
    <dgm:pt modelId="{9BF4C1EC-F40F-4260-8BD4-7676B19F9118}">
      <dgm:prSet phldrT="[Текст]"/>
      <dgm:spPr/>
      <dgm:t>
        <a:bodyPr/>
        <a:lstStyle/>
        <a:p>
          <a:r>
            <a:rPr lang="uk-UA" b="1" dirty="0" smtClean="0"/>
            <a:t>Сюжетно-рольові</a:t>
          </a:r>
          <a:endParaRPr lang="ru-RU" b="1" dirty="0"/>
        </a:p>
      </dgm:t>
    </dgm:pt>
    <dgm:pt modelId="{5E7C35D5-FFB6-434F-86DB-69FF601D5664}" type="parTrans" cxnId="{636653F8-452D-4212-B453-22CBE2F5ADE2}">
      <dgm:prSet/>
      <dgm:spPr/>
      <dgm:t>
        <a:bodyPr/>
        <a:lstStyle/>
        <a:p>
          <a:endParaRPr lang="ru-RU"/>
        </a:p>
      </dgm:t>
    </dgm:pt>
    <dgm:pt modelId="{3E675AAF-95A5-4B59-BBD1-52A0976E85E0}" type="sibTrans" cxnId="{636653F8-452D-4212-B453-22CBE2F5ADE2}">
      <dgm:prSet/>
      <dgm:spPr/>
      <dgm:t>
        <a:bodyPr/>
        <a:lstStyle/>
        <a:p>
          <a:endParaRPr lang="ru-RU"/>
        </a:p>
      </dgm:t>
    </dgm:pt>
    <dgm:pt modelId="{B5CF721C-8765-43E2-96BC-92216FDB3D3F}">
      <dgm:prSet phldrT="[Текст]"/>
      <dgm:spPr/>
      <dgm:t>
        <a:bodyPr/>
        <a:lstStyle/>
        <a:p>
          <a:r>
            <a:rPr lang="uk-UA" b="1" dirty="0" smtClean="0"/>
            <a:t>Проблемно-моделюючі</a:t>
          </a:r>
          <a:endParaRPr lang="ru-RU" b="1" dirty="0"/>
        </a:p>
      </dgm:t>
    </dgm:pt>
    <dgm:pt modelId="{4DD769DE-8F62-4C7B-B186-29264A71E480}" type="parTrans" cxnId="{B32F5411-F521-4E93-BC98-F29513066319}">
      <dgm:prSet/>
      <dgm:spPr/>
      <dgm:t>
        <a:bodyPr/>
        <a:lstStyle/>
        <a:p>
          <a:endParaRPr lang="ru-RU"/>
        </a:p>
      </dgm:t>
    </dgm:pt>
    <dgm:pt modelId="{230C7891-1DC1-46EB-AB8D-A8D866D16B02}" type="sibTrans" cxnId="{B32F5411-F521-4E93-BC98-F29513066319}">
      <dgm:prSet/>
      <dgm:spPr/>
      <dgm:t>
        <a:bodyPr/>
        <a:lstStyle/>
        <a:p>
          <a:endParaRPr lang="ru-RU"/>
        </a:p>
      </dgm:t>
    </dgm:pt>
    <dgm:pt modelId="{870B0C55-9D66-4B6F-9596-FDFC7E9D3B7F}" type="pres">
      <dgm:prSet presAssocID="{E42B8006-629C-41C8-A4B5-985CBA4992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43944-9FBB-4971-A814-640EAE97C80C}" type="pres">
      <dgm:prSet presAssocID="{E42B8006-629C-41C8-A4B5-985CBA4992A2}" presName="dummyMaxCanvas" presStyleCnt="0">
        <dgm:presLayoutVars/>
      </dgm:prSet>
      <dgm:spPr/>
    </dgm:pt>
    <dgm:pt modelId="{A1BCD9D9-EB27-40DE-9AB3-190C05AAF55C}" type="pres">
      <dgm:prSet presAssocID="{E42B8006-629C-41C8-A4B5-985CBA4992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34901-52F0-4D6B-83E1-8F89CB5C3B41}" type="pres">
      <dgm:prSet presAssocID="{E42B8006-629C-41C8-A4B5-985CBA4992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00F88-A635-48CF-841D-E03C7644D304}" type="pres">
      <dgm:prSet presAssocID="{E42B8006-629C-41C8-A4B5-985CBA4992A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1F6C-C417-44FA-B881-A83A7EAE1563}" type="pres">
      <dgm:prSet presAssocID="{E42B8006-629C-41C8-A4B5-985CBA4992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2E28C-3E7D-465B-8F97-DE92CE41A338}" type="pres">
      <dgm:prSet presAssocID="{E42B8006-629C-41C8-A4B5-985CBA4992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EAA15-7377-4FB6-B725-E78E8254E31E}" type="pres">
      <dgm:prSet presAssocID="{E42B8006-629C-41C8-A4B5-985CBA4992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A1F1-D630-4306-A176-97C810A85256}" type="pres">
      <dgm:prSet presAssocID="{E42B8006-629C-41C8-A4B5-985CBA4992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439F2-DDED-4F5C-8893-DCE78C830C22}" type="pres">
      <dgm:prSet presAssocID="{E42B8006-629C-41C8-A4B5-985CBA4992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C394A-8938-4079-86D3-E736A24CB154}" type="presOf" srcId="{9BF4C1EC-F40F-4260-8BD4-7676B19F9118}" destId="{E5634901-52F0-4D6B-83E1-8F89CB5C3B41}" srcOrd="0" destOrd="0" presId="urn:microsoft.com/office/officeart/2005/8/layout/vProcess5"/>
    <dgm:cxn modelId="{1A892F89-678D-476C-A292-4887D10D13EC}" type="presOf" srcId="{9BF4C1EC-F40F-4260-8BD4-7676B19F9118}" destId="{427CA1F1-D630-4306-A176-97C810A85256}" srcOrd="1" destOrd="0" presId="urn:microsoft.com/office/officeart/2005/8/layout/vProcess5"/>
    <dgm:cxn modelId="{B32F5411-F521-4E93-BC98-F29513066319}" srcId="{E42B8006-629C-41C8-A4B5-985CBA4992A2}" destId="{B5CF721C-8765-43E2-96BC-92216FDB3D3F}" srcOrd="2" destOrd="0" parTransId="{4DD769DE-8F62-4C7B-B186-29264A71E480}" sibTransId="{230C7891-1DC1-46EB-AB8D-A8D866D16B02}"/>
    <dgm:cxn modelId="{338EAF02-7256-4C6D-8214-C4FDC3ED3AB2}" type="presOf" srcId="{B5CF721C-8765-43E2-96BC-92216FDB3D3F}" destId="{7AD00F88-A635-48CF-841D-E03C7644D304}" srcOrd="0" destOrd="0" presId="urn:microsoft.com/office/officeart/2005/8/layout/vProcess5"/>
    <dgm:cxn modelId="{A8FC2864-636E-489C-8BF4-DBCA96B50185}" type="presOf" srcId="{B1E62F37-F083-443B-85C2-FFFD36E4E765}" destId="{A1BCD9D9-EB27-40DE-9AB3-190C05AAF55C}" srcOrd="0" destOrd="0" presId="urn:microsoft.com/office/officeart/2005/8/layout/vProcess5"/>
    <dgm:cxn modelId="{F8188803-9040-4803-A18F-7D393520EEDF}" type="presOf" srcId="{B1E62F37-F083-443B-85C2-FFFD36E4E765}" destId="{847EAA15-7377-4FB6-B725-E78E8254E31E}" srcOrd="1" destOrd="0" presId="urn:microsoft.com/office/officeart/2005/8/layout/vProcess5"/>
    <dgm:cxn modelId="{5B21F28F-7ECD-48F9-8DFA-EDE627A8BA29}" srcId="{E42B8006-629C-41C8-A4B5-985CBA4992A2}" destId="{B1E62F37-F083-443B-85C2-FFFD36E4E765}" srcOrd="0" destOrd="0" parTransId="{1764F2E5-1EC5-4C31-9639-1D1A72BE40E4}" sibTransId="{F4FB17A6-66A7-4D85-94AF-C0261F121193}"/>
    <dgm:cxn modelId="{82930DB2-8128-4471-BE4A-8C9BBAE0801F}" type="presOf" srcId="{3E675AAF-95A5-4B59-BBD1-52A0976E85E0}" destId="{ACF2E28C-3E7D-465B-8F97-DE92CE41A338}" srcOrd="0" destOrd="0" presId="urn:microsoft.com/office/officeart/2005/8/layout/vProcess5"/>
    <dgm:cxn modelId="{1786C860-F35B-430C-A97C-4E3333FE5EFC}" type="presOf" srcId="{F4FB17A6-66A7-4D85-94AF-C0261F121193}" destId="{0BB91F6C-C417-44FA-B881-A83A7EAE1563}" srcOrd="0" destOrd="0" presId="urn:microsoft.com/office/officeart/2005/8/layout/vProcess5"/>
    <dgm:cxn modelId="{636653F8-452D-4212-B453-22CBE2F5ADE2}" srcId="{E42B8006-629C-41C8-A4B5-985CBA4992A2}" destId="{9BF4C1EC-F40F-4260-8BD4-7676B19F9118}" srcOrd="1" destOrd="0" parTransId="{5E7C35D5-FFB6-434F-86DB-69FF601D5664}" sibTransId="{3E675AAF-95A5-4B59-BBD1-52A0976E85E0}"/>
    <dgm:cxn modelId="{DAC09496-04B6-41B6-8CF3-4FCD6DB8D9CF}" type="presOf" srcId="{B5CF721C-8765-43E2-96BC-92216FDB3D3F}" destId="{8A9439F2-DDED-4F5C-8893-DCE78C830C22}" srcOrd="1" destOrd="0" presId="urn:microsoft.com/office/officeart/2005/8/layout/vProcess5"/>
    <dgm:cxn modelId="{C50FE8C4-DBA5-4BB3-B010-C7A3E96BD066}" type="presOf" srcId="{E42B8006-629C-41C8-A4B5-985CBA4992A2}" destId="{870B0C55-9D66-4B6F-9596-FDFC7E9D3B7F}" srcOrd="0" destOrd="0" presId="urn:microsoft.com/office/officeart/2005/8/layout/vProcess5"/>
    <dgm:cxn modelId="{F6942A50-CEFF-4F2C-8D37-83B71F4386D9}" type="presParOf" srcId="{870B0C55-9D66-4B6F-9596-FDFC7E9D3B7F}" destId="{F9943944-9FBB-4971-A814-640EAE97C80C}" srcOrd="0" destOrd="0" presId="urn:microsoft.com/office/officeart/2005/8/layout/vProcess5"/>
    <dgm:cxn modelId="{FFCAB558-961D-4AC6-AA43-E0C7868A1B99}" type="presParOf" srcId="{870B0C55-9D66-4B6F-9596-FDFC7E9D3B7F}" destId="{A1BCD9D9-EB27-40DE-9AB3-190C05AAF55C}" srcOrd="1" destOrd="0" presId="urn:microsoft.com/office/officeart/2005/8/layout/vProcess5"/>
    <dgm:cxn modelId="{4BC783EC-FD7F-4A42-895E-7DF3F3740BE2}" type="presParOf" srcId="{870B0C55-9D66-4B6F-9596-FDFC7E9D3B7F}" destId="{E5634901-52F0-4D6B-83E1-8F89CB5C3B41}" srcOrd="2" destOrd="0" presId="urn:microsoft.com/office/officeart/2005/8/layout/vProcess5"/>
    <dgm:cxn modelId="{7C95C910-98CA-46FF-AE30-BFCD5DA4597E}" type="presParOf" srcId="{870B0C55-9D66-4B6F-9596-FDFC7E9D3B7F}" destId="{7AD00F88-A635-48CF-841D-E03C7644D304}" srcOrd="3" destOrd="0" presId="urn:microsoft.com/office/officeart/2005/8/layout/vProcess5"/>
    <dgm:cxn modelId="{CD0213AE-D8F2-4395-AD39-BF66E6B80229}" type="presParOf" srcId="{870B0C55-9D66-4B6F-9596-FDFC7E9D3B7F}" destId="{0BB91F6C-C417-44FA-B881-A83A7EAE1563}" srcOrd="4" destOrd="0" presId="urn:microsoft.com/office/officeart/2005/8/layout/vProcess5"/>
    <dgm:cxn modelId="{B85AF426-531C-4063-B4C1-AED6A9416F3C}" type="presParOf" srcId="{870B0C55-9D66-4B6F-9596-FDFC7E9D3B7F}" destId="{ACF2E28C-3E7D-465B-8F97-DE92CE41A338}" srcOrd="5" destOrd="0" presId="urn:microsoft.com/office/officeart/2005/8/layout/vProcess5"/>
    <dgm:cxn modelId="{14A31A5E-08B6-4FAE-97B8-A07B0934542E}" type="presParOf" srcId="{870B0C55-9D66-4B6F-9596-FDFC7E9D3B7F}" destId="{847EAA15-7377-4FB6-B725-E78E8254E31E}" srcOrd="6" destOrd="0" presId="urn:microsoft.com/office/officeart/2005/8/layout/vProcess5"/>
    <dgm:cxn modelId="{BD1AE2F0-8419-411C-8C0D-113A5CF53DCE}" type="presParOf" srcId="{870B0C55-9D66-4B6F-9596-FDFC7E9D3B7F}" destId="{427CA1F1-D630-4306-A176-97C810A85256}" srcOrd="7" destOrd="0" presId="urn:microsoft.com/office/officeart/2005/8/layout/vProcess5"/>
    <dgm:cxn modelId="{F63B92F7-8702-41F5-848F-80FA9459C9ED}" type="presParOf" srcId="{870B0C55-9D66-4B6F-9596-FDFC7E9D3B7F}" destId="{8A9439F2-DDED-4F5C-8893-DCE78C830C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84729-191D-4AC2-AD2B-096BEF629B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815CA-B9A7-4BD4-B7C8-9E5D979A21C8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вікторина </a:t>
          </a:r>
          <a:endParaRPr lang="ru-RU" sz="3200" b="1" dirty="0"/>
        </a:p>
      </dgm:t>
    </dgm:pt>
    <dgm:pt modelId="{84DA9938-7C6C-4B43-BB32-7ABC86ED131D}" type="parTrans" cxnId="{641EF1CB-C176-4419-B99F-FA8CFD5B4DF1}">
      <dgm:prSet/>
      <dgm:spPr/>
      <dgm:t>
        <a:bodyPr/>
        <a:lstStyle/>
        <a:p>
          <a:endParaRPr lang="ru-RU"/>
        </a:p>
      </dgm:t>
    </dgm:pt>
    <dgm:pt modelId="{0674AA6F-BA9B-4674-B7D6-D57E8F0F7954}" type="sibTrans" cxnId="{641EF1CB-C176-4419-B99F-FA8CFD5B4DF1}">
      <dgm:prSet/>
      <dgm:spPr/>
      <dgm:t>
        <a:bodyPr/>
        <a:lstStyle/>
        <a:p>
          <a:endParaRPr lang="ru-RU"/>
        </a:p>
      </dgm:t>
    </dgm:pt>
    <dgm:pt modelId="{3B267767-BAF1-420E-9EA4-C1CFC6037E17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концерт </a:t>
          </a:r>
          <a:endParaRPr lang="ru-RU" sz="3200" b="1" dirty="0"/>
        </a:p>
      </dgm:t>
    </dgm:pt>
    <dgm:pt modelId="{B0B71544-556C-49AC-80E4-087939B003A1}" type="parTrans" cxnId="{6752B65F-416A-44FF-B374-D8F408417524}">
      <dgm:prSet/>
      <dgm:spPr/>
      <dgm:t>
        <a:bodyPr/>
        <a:lstStyle/>
        <a:p>
          <a:endParaRPr lang="ru-RU"/>
        </a:p>
      </dgm:t>
    </dgm:pt>
    <dgm:pt modelId="{5C4BAAC4-FC93-4BD1-976D-92B5306A0DA3}" type="sibTrans" cxnId="{6752B65F-416A-44FF-B374-D8F408417524}">
      <dgm:prSet/>
      <dgm:spPr/>
      <dgm:t>
        <a:bodyPr/>
        <a:lstStyle/>
        <a:p>
          <a:endParaRPr lang="ru-RU"/>
        </a:p>
      </dgm:t>
    </dgm:pt>
    <dgm:pt modelId="{B55D0344-35F3-4951-94C5-7F2B005C105E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конкурс </a:t>
          </a:r>
          <a:endParaRPr lang="ru-RU" sz="3200" b="1" dirty="0"/>
        </a:p>
      </dgm:t>
    </dgm:pt>
    <dgm:pt modelId="{721B58B2-7921-4B7E-A02F-73F72AEC6D03}" type="parTrans" cxnId="{5A9D9EB4-A4D1-4CE8-BB9A-D570E3B6367D}">
      <dgm:prSet/>
      <dgm:spPr/>
      <dgm:t>
        <a:bodyPr/>
        <a:lstStyle/>
        <a:p>
          <a:endParaRPr lang="ru-RU"/>
        </a:p>
      </dgm:t>
    </dgm:pt>
    <dgm:pt modelId="{BCA3CB39-7594-4340-A803-A9959198682C}" type="sibTrans" cxnId="{5A9D9EB4-A4D1-4CE8-BB9A-D570E3B6367D}">
      <dgm:prSet/>
      <dgm:spPr/>
      <dgm:t>
        <a:bodyPr/>
        <a:lstStyle/>
        <a:p>
          <a:endParaRPr lang="ru-RU"/>
        </a:p>
      </dgm:t>
    </dgm:pt>
    <dgm:pt modelId="{7C75451B-1C69-414A-849F-99E5AAAFC304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інтерв’ю </a:t>
          </a:r>
          <a:endParaRPr lang="ru-RU" sz="3200" b="1" dirty="0"/>
        </a:p>
      </dgm:t>
    </dgm:pt>
    <dgm:pt modelId="{93245DB9-374D-4933-866E-ECC90C81D3DD}" type="parTrans" cxnId="{FBC2F032-F5C5-4480-A0A6-1F77025744CB}">
      <dgm:prSet/>
      <dgm:spPr/>
      <dgm:t>
        <a:bodyPr/>
        <a:lstStyle/>
        <a:p>
          <a:endParaRPr lang="ru-RU"/>
        </a:p>
      </dgm:t>
    </dgm:pt>
    <dgm:pt modelId="{098F2EA7-0102-4C96-8AC5-3E2F733B05AE}" type="sibTrans" cxnId="{FBC2F032-F5C5-4480-A0A6-1F77025744CB}">
      <dgm:prSet/>
      <dgm:spPr/>
      <dgm:t>
        <a:bodyPr/>
        <a:lstStyle/>
        <a:p>
          <a:endParaRPr lang="ru-RU"/>
        </a:p>
      </dgm:t>
    </dgm:pt>
    <dgm:pt modelId="{9229D187-BB5F-41A5-9EB9-3D74BC7CB61F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дискусія </a:t>
          </a:r>
          <a:endParaRPr lang="ru-RU" sz="3200" b="1" dirty="0"/>
        </a:p>
      </dgm:t>
    </dgm:pt>
    <dgm:pt modelId="{F1D16CF3-305C-46B1-A327-C0B3203ACE6F}" type="parTrans" cxnId="{9CB43683-6F7B-4930-889C-50F5B9DDC504}">
      <dgm:prSet/>
      <dgm:spPr/>
      <dgm:t>
        <a:bodyPr/>
        <a:lstStyle/>
        <a:p>
          <a:endParaRPr lang="ru-RU"/>
        </a:p>
      </dgm:t>
    </dgm:pt>
    <dgm:pt modelId="{133FA4FA-4EBB-490F-A64D-5A7B2C9BB2C9}" type="sibTrans" cxnId="{9CB43683-6F7B-4930-889C-50F5B9DDC504}">
      <dgm:prSet/>
      <dgm:spPr/>
      <dgm:t>
        <a:bodyPr/>
        <a:lstStyle/>
        <a:p>
          <a:endParaRPr lang="ru-RU"/>
        </a:p>
      </dgm:t>
    </dgm:pt>
    <dgm:pt modelId="{C9279B75-7776-40E9-A82E-F21B4BDF428D}">
      <dgm:prSet phldrT="[Текст]" custT="1"/>
      <dgm:spPr/>
      <dgm:t>
        <a:bodyPr/>
        <a:lstStyle/>
        <a:p>
          <a:pPr algn="l"/>
          <a:r>
            <a:rPr lang="uk-UA" sz="3200" b="1" dirty="0" smtClean="0"/>
            <a:t>Урок – подорож</a:t>
          </a:r>
          <a:endParaRPr lang="ru-RU" sz="3200" b="1" dirty="0"/>
        </a:p>
      </dgm:t>
    </dgm:pt>
    <dgm:pt modelId="{8AC0ECC0-54FE-49BE-9F7C-C444ADF26E41}" type="parTrans" cxnId="{BF09512B-2149-4110-9A8F-71CC3FD3AA47}">
      <dgm:prSet/>
      <dgm:spPr/>
      <dgm:t>
        <a:bodyPr/>
        <a:lstStyle/>
        <a:p>
          <a:endParaRPr lang="ru-RU"/>
        </a:p>
      </dgm:t>
    </dgm:pt>
    <dgm:pt modelId="{3A59BB3B-9205-4BFE-B3D6-CB07F562A61F}" type="sibTrans" cxnId="{BF09512B-2149-4110-9A8F-71CC3FD3AA47}">
      <dgm:prSet/>
      <dgm:spPr/>
      <dgm:t>
        <a:bodyPr/>
        <a:lstStyle/>
        <a:p>
          <a:endParaRPr lang="ru-RU"/>
        </a:p>
      </dgm:t>
    </dgm:pt>
    <dgm:pt modelId="{51187FFE-E393-40CC-B0BA-7EDBEBC2D8A5}" type="pres">
      <dgm:prSet presAssocID="{62584729-191D-4AC2-AD2B-096BEF629B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06843-2346-4998-B5D4-2C1600237B33}" type="pres">
      <dgm:prSet presAssocID="{28E815CA-B9A7-4BD4-B7C8-9E5D979A21C8}" presName="parentLin" presStyleCnt="0"/>
      <dgm:spPr/>
    </dgm:pt>
    <dgm:pt modelId="{DD3EE080-77EB-40F8-B735-8A13F72CD307}" type="pres">
      <dgm:prSet presAssocID="{28E815CA-B9A7-4BD4-B7C8-9E5D979A21C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5F8D4DC-7308-4D70-81D1-754814F30472}" type="pres">
      <dgm:prSet presAssocID="{28E815CA-B9A7-4BD4-B7C8-9E5D979A21C8}" presName="parentText" presStyleLbl="node1" presStyleIdx="0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BE8A5-2528-4D50-AF5A-33075A467C0F}" type="pres">
      <dgm:prSet presAssocID="{28E815CA-B9A7-4BD4-B7C8-9E5D979A21C8}" presName="negativeSpace" presStyleCnt="0"/>
      <dgm:spPr/>
    </dgm:pt>
    <dgm:pt modelId="{35B21068-52B0-41E1-8485-D4C1521376D3}" type="pres">
      <dgm:prSet presAssocID="{28E815CA-B9A7-4BD4-B7C8-9E5D979A21C8}" presName="childText" presStyleLbl="conFgAcc1" presStyleIdx="0" presStyleCnt="6">
        <dgm:presLayoutVars>
          <dgm:bulletEnabled val="1"/>
        </dgm:presLayoutVars>
      </dgm:prSet>
      <dgm:spPr/>
    </dgm:pt>
    <dgm:pt modelId="{84696E2B-2EDA-4787-A705-58A17C9CF1B6}" type="pres">
      <dgm:prSet presAssocID="{0674AA6F-BA9B-4674-B7D6-D57E8F0F7954}" presName="spaceBetweenRectangles" presStyleCnt="0"/>
      <dgm:spPr/>
    </dgm:pt>
    <dgm:pt modelId="{9119EE1D-588C-4471-94E4-21E58AFEF973}" type="pres">
      <dgm:prSet presAssocID="{3B267767-BAF1-420E-9EA4-C1CFC6037E17}" presName="parentLin" presStyleCnt="0"/>
      <dgm:spPr/>
    </dgm:pt>
    <dgm:pt modelId="{A97A15B2-0A57-4CB1-9C22-80A9FF0DD3C7}" type="pres">
      <dgm:prSet presAssocID="{3B267767-BAF1-420E-9EA4-C1CFC6037E1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D8D5150-573C-44E6-A8E6-8AC7C1670F7D}" type="pres">
      <dgm:prSet presAssocID="{3B267767-BAF1-420E-9EA4-C1CFC6037E17}" presName="parentText" presStyleLbl="node1" presStyleIdx="1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1FFD-504B-4F6A-A5BD-E6815CC2159D}" type="pres">
      <dgm:prSet presAssocID="{3B267767-BAF1-420E-9EA4-C1CFC6037E17}" presName="negativeSpace" presStyleCnt="0"/>
      <dgm:spPr/>
    </dgm:pt>
    <dgm:pt modelId="{3D6D0152-9F90-4A9A-80C3-362EE79573A1}" type="pres">
      <dgm:prSet presAssocID="{3B267767-BAF1-420E-9EA4-C1CFC6037E17}" presName="childText" presStyleLbl="conFgAcc1" presStyleIdx="1" presStyleCnt="6">
        <dgm:presLayoutVars>
          <dgm:bulletEnabled val="1"/>
        </dgm:presLayoutVars>
      </dgm:prSet>
      <dgm:spPr/>
    </dgm:pt>
    <dgm:pt modelId="{6EADB428-38CF-4DDE-B532-AD349737F3FE}" type="pres">
      <dgm:prSet presAssocID="{5C4BAAC4-FC93-4BD1-976D-92B5306A0DA3}" presName="spaceBetweenRectangles" presStyleCnt="0"/>
      <dgm:spPr/>
    </dgm:pt>
    <dgm:pt modelId="{628E952E-46A9-4733-8705-36E68B7034AE}" type="pres">
      <dgm:prSet presAssocID="{B55D0344-35F3-4951-94C5-7F2B005C105E}" presName="parentLin" presStyleCnt="0"/>
      <dgm:spPr/>
    </dgm:pt>
    <dgm:pt modelId="{92951796-AEAC-4A9C-941C-478CC8E162F4}" type="pres">
      <dgm:prSet presAssocID="{B55D0344-35F3-4951-94C5-7F2B005C10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B8CB131-D0E5-40AF-82F0-64640C5C9FA9}" type="pres">
      <dgm:prSet presAssocID="{B55D0344-35F3-4951-94C5-7F2B005C105E}" presName="parentText" presStyleLbl="node1" presStyleIdx="2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1AAAD-67DA-451E-BE43-EE6F3EF9940D}" type="pres">
      <dgm:prSet presAssocID="{B55D0344-35F3-4951-94C5-7F2B005C105E}" presName="negativeSpace" presStyleCnt="0"/>
      <dgm:spPr/>
    </dgm:pt>
    <dgm:pt modelId="{0B45A67D-0C8D-4801-B751-9E9B88023F3A}" type="pres">
      <dgm:prSet presAssocID="{B55D0344-35F3-4951-94C5-7F2B005C105E}" presName="childText" presStyleLbl="conFgAcc1" presStyleIdx="2" presStyleCnt="6">
        <dgm:presLayoutVars>
          <dgm:bulletEnabled val="1"/>
        </dgm:presLayoutVars>
      </dgm:prSet>
      <dgm:spPr/>
    </dgm:pt>
    <dgm:pt modelId="{FD6F0F65-2319-4B9D-B456-CE5CF6476B0D}" type="pres">
      <dgm:prSet presAssocID="{BCA3CB39-7594-4340-A803-A9959198682C}" presName="spaceBetweenRectangles" presStyleCnt="0"/>
      <dgm:spPr/>
    </dgm:pt>
    <dgm:pt modelId="{1B5F082E-7201-4832-A31C-EB8999A3D426}" type="pres">
      <dgm:prSet presAssocID="{7C75451B-1C69-414A-849F-99E5AAAFC304}" presName="parentLin" presStyleCnt="0"/>
      <dgm:spPr/>
    </dgm:pt>
    <dgm:pt modelId="{D1A718B4-84D4-4B0D-959A-79D0A9FCAD36}" type="pres">
      <dgm:prSet presAssocID="{7C75451B-1C69-414A-849F-99E5AAAFC30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42DEF59-8E8F-4A07-AD81-88B5BF66CBD3}" type="pres">
      <dgm:prSet presAssocID="{7C75451B-1C69-414A-849F-99E5AAAFC304}" presName="parentText" presStyleLbl="node1" presStyleIdx="3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467FB-BE24-4B2C-859C-0620CCF27267}" type="pres">
      <dgm:prSet presAssocID="{7C75451B-1C69-414A-849F-99E5AAAFC304}" presName="negativeSpace" presStyleCnt="0"/>
      <dgm:spPr/>
    </dgm:pt>
    <dgm:pt modelId="{87FF3432-A90B-4296-B589-FCF85B5CE77D}" type="pres">
      <dgm:prSet presAssocID="{7C75451B-1C69-414A-849F-99E5AAAFC304}" presName="childText" presStyleLbl="conFgAcc1" presStyleIdx="3" presStyleCnt="6">
        <dgm:presLayoutVars>
          <dgm:bulletEnabled val="1"/>
        </dgm:presLayoutVars>
      </dgm:prSet>
      <dgm:spPr/>
    </dgm:pt>
    <dgm:pt modelId="{ABE85001-0D0E-4220-A13B-0FA3E4520EFD}" type="pres">
      <dgm:prSet presAssocID="{098F2EA7-0102-4C96-8AC5-3E2F733B05AE}" presName="spaceBetweenRectangles" presStyleCnt="0"/>
      <dgm:spPr/>
    </dgm:pt>
    <dgm:pt modelId="{A84E4446-C05E-4A7C-8A7C-B62F29BA59C3}" type="pres">
      <dgm:prSet presAssocID="{9229D187-BB5F-41A5-9EB9-3D74BC7CB61F}" presName="parentLin" presStyleCnt="0"/>
      <dgm:spPr/>
    </dgm:pt>
    <dgm:pt modelId="{B6FF4246-F638-45BD-973E-11330706FF90}" type="pres">
      <dgm:prSet presAssocID="{9229D187-BB5F-41A5-9EB9-3D74BC7CB61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00204B7-5B08-4BF6-82D7-6F6489417DF0}" type="pres">
      <dgm:prSet presAssocID="{9229D187-BB5F-41A5-9EB9-3D74BC7CB61F}" presName="parentText" presStyleLbl="node1" presStyleIdx="4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036B-AF7F-4138-BEAF-D253FBC0ECC1}" type="pres">
      <dgm:prSet presAssocID="{9229D187-BB5F-41A5-9EB9-3D74BC7CB61F}" presName="negativeSpace" presStyleCnt="0"/>
      <dgm:spPr/>
    </dgm:pt>
    <dgm:pt modelId="{EC7327C4-98CF-4F61-85F5-75C6B8D2CE8E}" type="pres">
      <dgm:prSet presAssocID="{9229D187-BB5F-41A5-9EB9-3D74BC7CB61F}" presName="childText" presStyleLbl="conFgAcc1" presStyleIdx="4" presStyleCnt="6">
        <dgm:presLayoutVars>
          <dgm:bulletEnabled val="1"/>
        </dgm:presLayoutVars>
      </dgm:prSet>
      <dgm:spPr/>
    </dgm:pt>
    <dgm:pt modelId="{3F8913E1-9327-4FA4-9AF7-684A61D0C234}" type="pres">
      <dgm:prSet presAssocID="{133FA4FA-4EBB-490F-A64D-5A7B2C9BB2C9}" presName="spaceBetweenRectangles" presStyleCnt="0"/>
      <dgm:spPr/>
    </dgm:pt>
    <dgm:pt modelId="{BD0D68D3-A86A-47B1-B08F-E3ED73831407}" type="pres">
      <dgm:prSet presAssocID="{C9279B75-7776-40E9-A82E-F21B4BDF428D}" presName="parentLin" presStyleCnt="0"/>
      <dgm:spPr/>
    </dgm:pt>
    <dgm:pt modelId="{7EC30455-8A2C-4E32-880D-85333AD18A84}" type="pres">
      <dgm:prSet presAssocID="{C9279B75-7776-40E9-A82E-F21B4BDF428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DA99A53-DDB8-4245-888E-BE5F8B64B801}" type="pres">
      <dgm:prSet presAssocID="{C9279B75-7776-40E9-A82E-F21B4BDF428D}" presName="parentText" presStyleLbl="node1" presStyleIdx="5" presStyleCnt="6" custScaleY="132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190B-C9AA-478A-A2AD-F632E5AF4558}" type="pres">
      <dgm:prSet presAssocID="{C9279B75-7776-40E9-A82E-F21B4BDF428D}" presName="negativeSpace" presStyleCnt="0"/>
      <dgm:spPr/>
    </dgm:pt>
    <dgm:pt modelId="{CE3111C4-5352-414C-A33D-80120699AE90}" type="pres">
      <dgm:prSet presAssocID="{C9279B75-7776-40E9-A82E-F21B4BDF428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D3606CA-3F47-4662-AB69-E7050FA09506}" type="presOf" srcId="{28E815CA-B9A7-4BD4-B7C8-9E5D979A21C8}" destId="{D5F8D4DC-7308-4D70-81D1-754814F30472}" srcOrd="1" destOrd="0" presId="urn:microsoft.com/office/officeart/2005/8/layout/list1"/>
    <dgm:cxn modelId="{39078FCA-8E12-46F1-A814-C241300DC8DD}" type="presOf" srcId="{7C75451B-1C69-414A-849F-99E5AAAFC304}" destId="{D1A718B4-84D4-4B0D-959A-79D0A9FCAD36}" srcOrd="0" destOrd="0" presId="urn:microsoft.com/office/officeart/2005/8/layout/list1"/>
    <dgm:cxn modelId="{A61E786A-470E-4529-8553-4D1DCCFA14ED}" type="presOf" srcId="{3B267767-BAF1-420E-9EA4-C1CFC6037E17}" destId="{A97A15B2-0A57-4CB1-9C22-80A9FF0DD3C7}" srcOrd="0" destOrd="0" presId="urn:microsoft.com/office/officeart/2005/8/layout/list1"/>
    <dgm:cxn modelId="{6752B65F-416A-44FF-B374-D8F408417524}" srcId="{62584729-191D-4AC2-AD2B-096BEF629BC1}" destId="{3B267767-BAF1-420E-9EA4-C1CFC6037E17}" srcOrd="1" destOrd="0" parTransId="{B0B71544-556C-49AC-80E4-087939B003A1}" sibTransId="{5C4BAAC4-FC93-4BD1-976D-92B5306A0DA3}"/>
    <dgm:cxn modelId="{FBC2F032-F5C5-4480-A0A6-1F77025744CB}" srcId="{62584729-191D-4AC2-AD2B-096BEF629BC1}" destId="{7C75451B-1C69-414A-849F-99E5AAAFC304}" srcOrd="3" destOrd="0" parTransId="{93245DB9-374D-4933-866E-ECC90C81D3DD}" sibTransId="{098F2EA7-0102-4C96-8AC5-3E2F733B05AE}"/>
    <dgm:cxn modelId="{5A9D9EB4-A4D1-4CE8-BB9A-D570E3B6367D}" srcId="{62584729-191D-4AC2-AD2B-096BEF629BC1}" destId="{B55D0344-35F3-4951-94C5-7F2B005C105E}" srcOrd="2" destOrd="0" parTransId="{721B58B2-7921-4B7E-A02F-73F72AEC6D03}" sibTransId="{BCA3CB39-7594-4340-A803-A9959198682C}"/>
    <dgm:cxn modelId="{8FDBB67E-B472-40EE-B3C8-FE1C9B4F6851}" type="presOf" srcId="{28E815CA-B9A7-4BD4-B7C8-9E5D979A21C8}" destId="{DD3EE080-77EB-40F8-B735-8A13F72CD307}" srcOrd="0" destOrd="0" presId="urn:microsoft.com/office/officeart/2005/8/layout/list1"/>
    <dgm:cxn modelId="{670A38D0-6BD1-425D-AE48-C76F9C5C519C}" type="presOf" srcId="{9229D187-BB5F-41A5-9EB9-3D74BC7CB61F}" destId="{C00204B7-5B08-4BF6-82D7-6F6489417DF0}" srcOrd="1" destOrd="0" presId="urn:microsoft.com/office/officeart/2005/8/layout/list1"/>
    <dgm:cxn modelId="{9CB43683-6F7B-4930-889C-50F5B9DDC504}" srcId="{62584729-191D-4AC2-AD2B-096BEF629BC1}" destId="{9229D187-BB5F-41A5-9EB9-3D74BC7CB61F}" srcOrd="4" destOrd="0" parTransId="{F1D16CF3-305C-46B1-A327-C0B3203ACE6F}" sibTransId="{133FA4FA-4EBB-490F-A64D-5A7B2C9BB2C9}"/>
    <dgm:cxn modelId="{95E32259-1408-49C5-AD28-6B3FE15E2FAE}" type="presOf" srcId="{3B267767-BAF1-420E-9EA4-C1CFC6037E17}" destId="{4D8D5150-573C-44E6-A8E6-8AC7C1670F7D}" srcOrd="1" destOrd="0" presId="urn:microsoft.com/office/officeart/2005/8/layout/list1"/>
    <dgm:cxn modelId="{BF09512B-2149-4110-9A8F-71CC3FD3AA47}" srcId="{62584729-191D-4AC2-AD2B-096BEF629BC1}" destId="{C9279B75-7776-40E9-A82E-F21B4BDF428D}" srcOrd="5" destOrd="0" parTransId="{8AC0ECC0-54FE-49BE-9F7C-C444ADF26E41}" sibTransId="{3A59BB3B-9205-4BFE-B3D6-CB07F562A61F}"/>
    <dgm:cxn modelId="{6ED2AAB2-3BEE-4851-8FE3-68D6D137A474}" type="presOf" srcId="{C9279B75-7776-40E9-A82E-F21B4BDF428D}" destId="{2DA99A53-DDB8-4245-888E-BE5F8B64B801}" srcOrd="1" destOrd="0" presId="urn:microsoft.com/office/officeart/2005/8/layout/list1"/>
    <dgm:cxn modelId="{4496E404-FA28-4206-98A9-620C69C486AF}" type="presOf" srcId="{7C75451B-1C69-414A-849F-99E5AAAFC304}" destId="{B42DEF59-8E8F-4A07-AD81-88B5BF66CBD3}" srcOrd="1" destOrd="0" presId="urn:microsoft.com/office/officeart/2005/8/layout/list1"/>
    <dgm:cxn modelId="{66CF99AB-C5A8-43BC-962E-3D91280B721A}" type="presOf" srcId="{C9279B75-7776-40E9-A82E-F21B4BDF428D}" destId="{7EC30455-8A2C-4E32-880D-85333AD18A84}" srcOrd="0" destOrd="0" presId="urn:microsoft.com/office/officeart/2005/8/layout/list1"/>
    <dgm:cxn modelId="{34148B07-40B3-4BE3-8B15-7D59DBDF4035}" type="presOf" srcId="{9229D187-BB5F-41A5-9EB9-3D74BC7CB61F}" destId="{B6FF4246-F638-45BD-973E-11330706FF90}" srcOrd="0" destOrd="0" presId="urn:microsoft.com/office/officeart/2005/8/layout/list1"/>
    <dgm:cxn modelId="{1813329E-D98D-4B04-A4AD-B5616DED4903}" type="presOf" srcId="{B55D0344-35F3-4951-94C5-7F2B005C105E}" destId="{CB8CB131-D0E5-40AF-82F0-64640C5C9FA9}" srcOrd="1" destOrd="0" presId="urn:microsoft.com/office/officeart/2005/8/layout/list1"/>
    <dgm:cxn modelId="{ABF69278-D41C-47BA-88A1-1CBC9EBAF434}" type="presOf" srcId="{B55D0344-35F3-4951-94C5-7F2B005C105E}" destId="{92951796-AEAC-4A9C-941C-478CC8E162F4}" srcOrd="0" destOrd="0" presId="urn:microsoft.com/office/officeart/2005/8/layout/list1"/>
    <dgm:cxn modelId="{641EF1CB-C176-4419-B99F-FA8CFD5B4DF1}" srcId="{62584729-191D-4AC2-AD2B-096BEF629BC1}" destId="{28E815CA-B9A7-4BD4-B7C8-9E5D979A21C8}" srcOrd="0" destOrd="0" parTransId="{84DA9938-7C6C-4B43-BB32-7ABC86ED131D}" sibTransId="{0674AA6F-BA9B-4674-B7D6-D57E8F0F7954}"/>
    <dgm:cxn modelId="{1895BE7D-42A8-4F96-A7D5-045A3D9691D6}" type="presOf" srcId="{62584729-191D-4AC2-AD2B-096BEF629BC1}" destId="{51187FFE-E393-40CC-B0BA-7EDBEBC2D8A5}" srcOrd="0" destOrd="0" presId="urn:microsoft.com/office/officeart/2005/8/layout/list1"/>
    <dgm:cxn modelId="{AA6F0502-94BA-4E54-8C28-91C09A98C49E}" type="presParOf" srcId="{51187FFE-E393-40CC-B0BA-7EDBEBC2D8A5}" destId="{CB806843-2346-4998-B5D4-2C1600237B33}" srcOrd="0" destOrd="0" presId="urn:microsoft.com/office/officeart/2005/8/layout/list1"/>
    <dgm:cxn modelId="{C2A3CDE9-4B56-4C34-BED4-D3CCD953CF56}" type="presParOf" srcId="{CB806843-2346-4998-B5D4-2C1600237B33}" destId="{DD3EE080-77EB-40F8-B735-8A13F72CD307}" srcOrd="0" destOrd="0" presId="urn:microsoft.com/office/officeart/2005/8/layout/list1"/>
    <dgm:cxn modelId="{7D350662-2EB9-46F4-B4FD-7D6082E9ECA8}" type="presParOf" srcId="{CB806843-2346-4998-B5D4-2C1600237B33}" destId="{D5F8D4DC-7308-4D70-81D1-754814F30472}" srcOrd="1" destOrd="0" presId="urn:microsoft.com/office/officeart/2005/8/layout/list1"/>
    <dgm:cxn modelId="{907254EC-CD0B-417C-8256-252C6630D677}" type="presParOf" srcId="{51187FFE-E393-40CC-B0BA-7EDBEBC2D8A5}" destId="{B2FBE8A5-2528-4D50-AF5A-33075A467C0F}" srcOrd="1" destOrd="0" presId="urn:microsoft.com/office/officeart/2005/8/layout/list1"/>
    <dgm:cxn modelId="{A27921FB-79F5-409D-B7D9-D0FF36AAFB5A}" type="presParOf" srcId="{51187FFE-E393-40CC-B0BA-7EDBEBC2D8A5}" destId="{35B21068-52B0-41E1-8485-D4C1521376D3}" srcOrd="2" destOrd="0" presId="urn:microsoft.com/office/officeart/2005/8/layout/list1"/>
    <dgm:cxn modelId="{FD1AC233-35D1-4EEB-84F6-13ABCE58E7E1}" type="presParOf" srcId="{51187FFE-E393-40CC-B0BA-7EDBEBC2D8A5}" destId="{84696E2B-2EDA-4787-A705-58A17C9CF1B6}" srcOrd="3" destOrd="0" presId="urn:microsoft.com/office/officeart/2005/8/layout/list1"/>
    <dgm:cxn modelId="{9825F648-6486-4D72-8742-2E06E5E16482}" type="presParOf" srcId="{51187FFE-E393-40CC-B0BA-7EDBEBC2D8A5}" destId="{9119EE1D-588C-4471-94E4-21E58AFEF973}" srcOrd="4" destOrd="0" presId="urn:microsoft.com/office/officeart/2005/8/layout/list1"/>
    <dgm:cxn modelId="{078689A0-40F7-4F9A-BAC9-8AC54890A9D6}" type="presParOf" srcId="{9119EE1D-588C-4471-94E4-21E58AFEF973}" destId="{A97A15B2-0A57-4CB1-9C22-80A9FF0DD3C7}" srcOrd="0" destOrd="0" presId="urn:microsoft.com/office/officeart/2005/8/layout/list1"/>
    <dgm:cxn modelId="{3433554D-8B57-43A0-81ED-56CB6E65A75F}" type="presParOf" srcId="{9119EE1D-588C-4471-94E4-21E58AFEF973}" destId="{4D8D5150-573C-44E6-A8E6-8AC7C1670F7D}" srcOrd="1" destOrd="0" presId="urn:microsoft.com/office/officeart/2005/8/layout/list1"/>
    <dgm:cxn modelId="{E4BC8CB8-B2A4-4658-BFA0-0CB12F80CF32}" type="presParOf" srcId="{51187FFE-E393-40CC-B0BA-7EDBEBC2D8A5}" destId="{56A31FFD-504B-4F6A-A5BD-E6815CC2159D}" srcOrd="5" destOrd="0" presId="urn:microsoft.com/office/officeart/2005/8/layout/list1"/>
    <dgm:cxn modelId="{8AFF4C26-8336-43BE-8147-F8B8C6EC9768}" type="presParOf" srcId="{51187FFE-E393-40CC-B0BA-7EDBEBC2D8A5}" destId="{3D6D0152-9F90-4A9A-80C3-362EE79573A1}" srcOrd="6" destOrd="0" presId="urn:microsoft.com/office/officeart/2005/8/layout/list1"/>
    <dgm:cxn modelId="{CB66D082-FA05-4E85-B502-AEFAF33552DC}" type="presParOf" srcId="{51187FFE-E393-40CC-B0BA-7EDBEBC2D8A5}" destId="{6EADB428-38CF-4DDE-B532-AD349737F3FE}" srcOrd="7" destOrd="0" presId="urn:microsoft.com/office/officeart/2005/8/layout/list1"/>
    <dgm:cxn modelId="{20421DB8-DF45-4B0C-B23A-8D3FA6210091}" type="presParOf" srcId="{51187FFE-E393-40CC-B0BA-7EDBEBC2D8A5}" destId="{628E952E-46A9-4733-8705-36E68B7034AE}" srcOrd="8" destOrd="0" presId="urn:microsoft.com/office/officeart/2005/8/layout/list1"/>
    <dgm:cxn modelId="{229C3D8D-2B8C-4683-B667-65A38DE701B6}" type="presParOf" srcId="{628E952E-46A9-4733-8705-36E68B7034AE}" destId="{92951796-AEAC-4A9C-941C-478CC8E162F4}" srcOrd="0" destOrd="0" presId="urn:microsoft.com/office/officeart/2005/8/layout/list1"/>
    <dgm:cxn modelId="{622E3C80-FF33-4454-B29A-33CB0C736647}" type="presParOf" srcId="{628E952E-46A9-4733-8705-36E68B7034AE}" destId="{CB8CB131-D0E5-40AF-82F0-64640C5C9FA9}" srcOrd="1" destOrd="0" presId="urn:microsoft.com/office/officeart/2005/8/layout/list1"/>
    <dgm:cxn modelId="{1A75B7F8-5AA5-44E7-9835-550D284EDF3D}" type="presParOf" srcId="{51187FFE-E393-40CC-B0BA-7EDBEBC2D8A5}" destId="{5A21AAAD-67DA-451E-BE43-EE6F3EF9940D}" srcOrd="9" destOrd="0" presId="urn:microsoft.com/office/officeart/2005/8/layout/list1"/>
    <dgm:cxn modelId="{A3014C0E-40FD-4975-B7DB-B80359E8FB38}" type="presParOf" srcId="{51187FFE-E393-40CC-B0BA-7EDBEBC2D8A5}" destId="{0B45A67D-0C8D-4801-B751-9E9B88023F3A}" srcOrd="10" destOrd="0" presId="urn:microsoft.com/office/officeart/2005/8/layout/list1"/>
    <dgm:cxn modelId="{435AE0D3-1793-4C34-BB7A-6F49EC7ACB0E}" type="presParOf" srcId="{51187FFE-E393-40CC-B0BA-7EDBEBC2D8A5}" destId="{FD6F0F65-2319-4B9D-B456-CE5CF6476B0D}" srcOrd="11" destOrd="0" presId="urn:microsoft.com/office/officeart/2005/8/layout/list1"/>
    <dgm:cxn modelId="{D2B16DE0-F4CE-4DFD-9F84-046815BF68FD}" type="presParOf" srcId="{51187FFE-E393-40CC-B0BA-7EDBEBC2D8A5}" destId="{1B5F082E-7201-4832-A31C-EB8999A3D426}" srcOrd="12" destOrd="0" presId="urn:microsoft.com/office/officeart/2005/8/layout/list1"/>
    <dgm:cxn modelId="{24990658-A215-4D6E-A275-3DD9FB4AE708}" type="presParOf" srcId="{1B5F082E-7201-4832-A31C-EB8999A3D426}" destId="{D1A718B4-84D4-4B0D-959A-79D0A9FCAD36}" srcOrd="0" destOrd="0" presId="urn:microsoft.com/office/officeart/2005/8/layout/list1"/>
    <dgm:cxn modelId="{D0844F86-821F-4363-BB11-39F9200DB869}" type="presParOf" srcId="{1B5F082E-7201-4832-A31C-EB8999A3D426}" destId="{B42DEF59-8E8F-4A07-AD81-88B5BF66CBD3}" srcOrd="1" destOrd="0" presId="urn:microsoft.com/office/officeart/2005/8/layout/list1"/>
    <dgm:cxn modelId="{46AA88D4-A52B-4CBF-87C4-2A60EC2A7B57}" type="presParOf" srcId="{51187FFE-E393-40CC-B0BA-7EDBEBC2D8A5}" destId="{CB7467FB-BE24-4B2C-859C-0620CCF27267}" srcOrd="13" destOrd="0" presId="urn:microsoft.com/office/officeart/2005/8/layout/list1"/>
    <dgm:cxn modelId="{3CFDDB83-C70D-4844-A08D-7A2AF67CEDF4}" type="presParOf" srcId="{51187FFE-E393-40CC-B0BA-7EDBEBC2D8A5}" destId="{87FF3432-A90B-4296-B589-FCF85B5CE77D}" srcOrd="14" destOrd="0" presId="urn:microsoft.com/office/officeart/2005/8/layout/list1"/>
    <dgm:cxn modelId="{B360A8CA-7BE6-4BBB-AD30-2CC1E817892A}" type="presParOf" srcId="{51187FFE-E393-40CC-B0BA-7EDBEBC2D8A5}" destId="{ABE85001-0D0E-4220-A13B-0FA3E4520EFD}" srcOrd="15" destOrd="0" presId="urn:microsoft.com/office/officeart/2005/8/layout/list1"/>
    <dgm:cxn modelId="{B7591622-8580-4F49-8488-908BC51DE234}" type="presParOf" srcId="{51187FFE-E393-40CC-B0BA-7EDBEBC2D8A5}" destId="{A84E4446-C05E-4A7C-8A7C-B62F29BA59C3}" srcOrd="16" destOrd="0" presId="urn:microsoft.com/office/officeart/2005/8/layout/list1"/>
    <dgm:cxn modelId="{0065C267-9566-4744-88BB-AF3C86E22B38}" type="presParOf" srcId="{A84E4446-C05E-4A7C-8A7C-B62F29BA59C3}" destId="{B6FF4246-F638-45BD-973E-11330706FF90}" srcOrd="0" destOrd="0" presId="urn:microsoft.com/office/officeart/2005/8/layout/list1"/>
    <dgm:cxn modelId="{BA37DCE3-FC10-4A11-AAC1-A872AEF27DB6}" type="presParOf" srcId="{A84E4446-C05E-4A7C-8A7C-B62F29BA59C3}" destId="{C00204B7-5B08-4BF6-82D7-6F6489417DF0}" srcOrd="1" destOrd="0" presId="urn:microsoft.com/office/officeart/2005/8/layout/list1"/>
    <dgm:cxn modelId="{1E470174-AC5A-480A-B588-75147BA9F571}" type="presParOf" srcId="{51187FFE-E393-40CC-B0BA-7EDBEBC2D8A5}" destId="{2F1C036B-AF7F-4138-BEAF-D253FBC0ECC1}" srcOrd="17" destOrd="0" presId="urn:microsoft.com/office/officeart/2005/8/layout/list1"/>
    <dgm:cxn modelId="{D5D26D1F-D154-4ABD-8DA9-0182F4FE9C7C}" type="presParOf" srcId="{51187FFE-E393-40CC-B0BA-7EDBEBC2D8A5}" destId="{EC7327C4-98CF-4F61-85F5-75C6B8D2CE8E}" srcOrd="18" destOrd="0" presId="urn:microsoft.com/office/officeart/2005/8/layout/list1"/>
    <dgm:cxn modelId="{78DBD408-7883-49EC-B715-F0398A1C6FCB}" type="presParOf" srcId="{51187FFE-E393-40CC-B0BA-7EDBEBC2D8A5}" destId="{3F8913E1-9327-4FA4-9AF7-684A61D0C234}" srcOrd="19" destOrd="0" presId="urn:microsoft.com/office/officeart/2005/8/layout/list1"/>
    <dgm:cxn modelId="{EE0621FA-D634-411B-87E9-8CD2BF333E39}" type="presParOf" srcId="{51187FFE-E393-40CC-B0BA-7EDBEBC2D8A5}" destId="{BD0D68D3-A86A-47B1-B08F-E3ED73831407}" srcOrd="20" destOrd="0" presId="urn:microsoft.com/office/officeart/2005/8/layout/list1"/>
    <dgm:cxn modelId="{6115CF15-9EFC-402A-AA9A-A78088ADC343}" type="presParOf" srcId="{BD0D68D3-A86A-47B1-B08F-E3ED73831407}" destId="{7EC30455-8A2C-4E32-880D-85333AD18A84}" srcOrd="0" destOrd="0" presId="urn:microsoft.com/office/officeart/2005/8/layout/list1"/>
    <dgm:cxn modelId="{A05724EE-255C-43B5-BF44-57E1114DB378}" type="presParOf" srcId="{BD0D68D3-A86A-47B1-B08F-E3ED73831407}" destId="{2DA99A53-DDB8-4245-888E-BE5F8B64B801}" srcOrd="1" destOrd="0" presId="urn:microsoft.com/office/officeart/2005/8/layout/list1"/>
    <dgm:cxn modelId="{3F3CBD90-65A0-4E07-80CA-0421B93AF8CD}" type="presParOf" srcId="{51187FFE-E393-40CC-B0BA-7EDBEBC2D8A5}" destId="{2B96190B-C9AA-478A-A2AD-F632E5AF4558}" srcOrd="21" destOrd="0" presId="urn:microsoft.com/office/officeart/2005/8/layout/list1"/>
    <dgm:cxn modelId="{F3CE296D-F5F7-42F0-8762-E8A790CC199A}" type="presParOf" srcId="{51187FFE-E393-40CC-B0BA-7EDBEBC2D8A5}" destId="{CE3111C4-5352-414C-A33D-80120699AE9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E7D2A-1108-47C2-B9A5-C8A79F6563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6464E-023C-4C9D-AEA0-27DC4D499C3C}">
      <dgm:prSet phldrT="[Текст]" custT="1"/>
      <dgm:spPr/>
      <dgm:t>
        <a:bodyPr/>
        <a:lstStyle/>
        <a:p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Володіння музичною культурою, морально-естетичними смаками і потребами.</a:t>
          </a:r>
          <a:endParaRPr lang="ru-RU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68DA3-C4E9-4D91-AD79-186D919D1364}" type="parTrans" cxnId="{2D2850DA-7CFA-4AB6-A443-569B3E275CB6}">
      <dgm:prSet/>
      <dgm:spPr/>
      <dgm:t>
        <a:bodyPr/>
        <a:lstStyle/>
        <a:p>
          <a:endParaRPr lang="ru-RU"/>
        </a:p>
      </dgm:t>
    </dgm:pt>
    <dgm:pt modelId="{38322BB3-A0E1-4E8A-87AA-B10DE579F669}" type="sibTrans" cxnId="{2D2850DA-7CFA-4AB6-A443-569B3E275CB6}">
      <dgm:prSet/>
      <dgm:spPr/>
      <dgm:t>
        <a:bodyPr/>
        <a:lstStyle/>
        <a:p>
          <a:endParaRPr lang="ru-RU"/>
        </a:p>
      </dgm:t>
    </dgm:pt>
    <dgm:pt modelId="{54C99290-9AA4-4144-8F18-C4576D6D4C78}">
      <dgm:prSet custT="1"/>
      <dgm:spPr/>
      <dgm:t>
        <a:bodyPr/>
        <a:lstStyle/>
        <a:p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Духовно-розвинена  особистість з морально-естетичними переконаннями. </a:t>
          </a:r>
          <a:endParaRPr lang="ru-RU" sz="2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6BC62-DCE0-4357-ACDF-A1CCFC8D10BA}" type="sibTrans" cxnId="{F9578402-B28B-4753-9E2A-A3E9A005505E}">
      <dgm:prSet/>
      <dgm:spPr/>
      <dgm:t>
        <a:bodyPr/>
        <a:lstStyle/>
        <a:p>
          <a:endParaRPr lang="ru-RU"/>
        </a:p>
      </dgm:t>
    </dgm:pt>
    <dgm:pt modelId="{4E314E93-72DA-425C-9596-5F5A77749875}" type="parTrans" cxnId="{F9578402-B28B-4753-9E2A-A3E9A005505E}">
      <dgm:prSet/>
      <dgm:spPr/>
      <dgm:t>
        <a:bodyPr/>
        <a:lstStyle/>
        <a:p>
          <a:endParaRPr lang="ru-RU"/>
        </a:p>
      </dgm:t>
    </dgm:pt>
    <dgm:pt modelId="{E55849DF-AEBC-458C-AD69-54223DECD068}">
      <dgm:prSet phldrT="[Текст]" custT="1"/>
      <dgm:spPr/>
      <dgm:t>
        <a:bodyPr/>
        <a:lstStyle/>
        <a:p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Сформований слухач, який виявляє свої інтереси і смаки в повсякденному житті.</a:t>
          </a:r>
          <a:endParaRPr lang="ru-RU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F0DABB-213F-4E66-8566-1EC13A0AB37F}" type="parTrans" cxnId="{5AA99F49-6266-403C-B33B-FD139B0801F0}">
      <dgm:prSet/>
      <dgm:spPr/>
      <dgm:t>
        <a:bodyPr/>
        <a:lstStyle/>
        <a:p>
          <a:endParaRPr lang="ru-RU"/>
        </a:p>
      </dgm:t>
    </dgm:pt>
    <dgm:pt modelId="{998B2451-8DDD-49AC-9FCB-0929D3D6F391}" type="sibTrans" cxnId="{5AA99F49-6266-403C-B33B-FD139B0801F0}">
      <dgm:prSet/>
      <dgm:spPr/>
      <dgm:t>
        <a:bodyPr/>
        <a:lstStyle/>
        <a:p>
          <a:endParaRPr lang="ru-RU"/>
        </a:p>
      </dgm:t>
    </dgm:pt>
    <dgm:pt modelId="{0F488EF0-F704-478B-B0A6-763A81FC6769}" type="pres">
      <dgm:prSet presAssocID="{62DE7D2A-1108-47C2-B9A5-C8A79F6563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BBB86B-7645-4549-A3B8-703361B09C24}" type="pres">
      <dgm:prSet presAssocID="{6B56464E-023C-4C9D-AEA0-27DC4D499C3C}" presName="parentLin" presStyleCnt="0"/>
      <dgm:spPr/>
    </dgm:pt>
    <dgm:pt modelId="{407A1B12-4DA5-4A1A-9520-66036393C10F}" type="pres">
      <dgm:prSet presAssocID="{6B56464E-023C-4C9D-AEA0-27DC4D499C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1C5B36-7D9F-4B06-AE23-3587D31F815F}" type="pres">
      <dgm:prSet presAssocID="{6B56464E-023C-4C9D-AEA0-27DC4D499C3C}" presName="parentText" presStyleLbl="node1" presStyleIdx="0" presStyleCnt="3" custScaleX="149348" custScaleY="575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97522-5B0B-4E42-AD7B-A55A8E030284}" type="pres">
      <dgm:prSet presAssocID="{6B56464E-023C-4C9D-AEA0-27DC4D499C3C}" presName="negativeSpace" presStyleCnt="0"/>
      <dgm:spPr/>
    </dgm:pt>
    <dgm:pt modelId="{FAB0F83B-7F26-4A2B-A88C-DBBB3B859BD3}" type="pres">
      <dgm:prSet presAssocID="{6B56464E-023C-4C9D-AEA0-27DC4D499C3C}" presName="childText" presStyleLbl="conFgAcc1" presStyleIdx="0" presStyleCnt="3">
        <dgm:presLayoutVars>
          <dgm:bulletEnabled val="1"/>
        </dgm:presLayoutVars>
      </dgm:prSet>
      <dgm:spPr/>
    </dgm:pt>
    <dgm:pt modelId="{4CCC3CF1-587F-4A78-BC6D-1BD6207B5FD4}" type="pres">
      <dgm:prSet presAssocID="{38322BB3-A0E1-4E8A-87AA-B10DE579F669}" presName="spaceBetweenRectangles" presStyleCnt="0"/>
      <dgm:spPr/>
    </dgm:pt>
    <dgm:pt modelId="{0ABF34E9-A6FB-4C7D-9A95-CE353479B26A}" type="pres">
      <dgm:prSet presAssocID="{E55849DF-AEBC-458C-AD69-54223DECD068}" presName="parentLin" presStyleCnt="0"/>
      <dgm:spPr/>
    </dgm:pt>
    <dgm:pt modelId="{34E03BD3-131A-48AA-A51A-EEE6D7E6EEB2}" type="pres">
      <dgm:prSet presAssocID="{E55849DF-AEBC-458C-AD69-54223DECD0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ACDDC2-AC19-48FF-A5FE-7B071A136D14}" type="pres">
      <dgm:prSet presAssocID="{E55849DF-AEBC-458C-AD69-54223DECD068}" presName="parentText" presStyleLbl="node1" presStyleIdx="1" presStyleCnt="3" custScaleX="138382" custScaleY="606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8270C-BB6C-4B23-8419-9D81F6B147D0}" type="pres">
      <dgm:prSet presAssocID="{E55849DF-AEBC-458C-AD69-54223DECD068}" presName="negativeSpace" presStyleCnt="0"/>
      <dgm:spPr/>
    </dgm:pt>
    <dgm:pt modelId="{D29CD085-1DE4-456A-9D36-9892122DDC14}" type="pres">
      <dgm:prSet presAssocID="{E55849DF-AEBC-458C-AD69-54223DECD068}" presName="childText" presStyleLbl="conFgAcc1" presStyleIdx="1" presStyleCnt="3">
        <dgm:presLayoutVars>
          <dgm:bulletEnabled val="1"/>
        </dgm:presLayoutVars>
      </dgm:prSet>
      <dgm:spPr/>
    </dgm:pt>
    <dgm:pt modelId="{F308AD0A-2D1A-4708-8C18-FEB629D97B94}" type="pres">
      <dgm:prSet presAssocID="{998B2451-8DDD-49AC-9FCB-0929D3D6F391}" presName="spaceBetweenRectangles" presStyleCnt="0"/>
      <dgm:spPr/>
    </dgm:pt>
    <dgm:pt modelId="{FD93C29F-70DA-4475-80A6-2F0CD054E124}" type="pres">
      <dgm:prSet presAssocID="{54C99290-9AA4-4144-8F18-C4576D6D4C78}" presName="parentLin" presStyleCnt="0"/>
      <dgm:spPr/>
    </dgm:pt>
    <dgm:pt modelId="{DC05984A-B707-4B5C-8BAB-40A32EBD954A}" type="pres">
      <dgm:prSet presAssocID="{54C99290-9AA4-4144-8F18-C4576D6D4C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7868662-FEE2-4DB1-A0C4-3162DC3D3860}" type="pres">
      <dgm:prSet presAssocID="{54C99290-9AA4-4144-8F18-C4576D6D4C78}" presName="parentText" presStyleLbl="node1" presStyleIdx="2" presStyleCnt="3" custScaleX="169668" custScaleY="646575" custLinFactNeighborX="86071" custLinFactNeighborY="-11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CBDFE-B9A5-44AA-9CDF-05C3E8C0CFC1}" type="pres">
      <dgm:prSet presAssocID="{54C99290-9AA4-4144-8F18-C4576D6D4C78}" presName="negativeSpace" presStyleCnt="0"/>
      <dgm:spPr/>
    </dgm:pt>
    <dgm:pt modelId="{5E70430C-A836-4BFB-BC4C-F2A3A7CE08B2}" type="pres">
      <dgm:prSet presAssocID="{54C99290-9AA4-4144-8F18-C4576D6D4C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EA4425-D7E0-4D2B-AD43-66C3507D4F45}" type="presOf" srcId="{6B56464E-023C-4C9D-AEA0-27DC4D499C3C}" destId="{641C5B36-7D9F-4B06-AE23-3587D31F815F}" srcOrd="1" destOrd="0" presId="urn:microsoft.com/office/officeart/2005/8/layout/list1"/>
    <dgm:cxn modelId="{0DA28114-755C-4029-B8D0-FB1D3EEABC5E}" type="presOf" srcId="{62DE7D2A-1108-47C2-B9A5-C8A79F65637C}" destId="{0F488EF0-F704-478B-B0A6-763A81FC6769}" srcOrd="0" destOrd="0" presId="urn:microsoft.com/office/officeart/2005/8/layout/list1"/>
    <dgm:cxn modelId="{2D2850DA-7CFA-4AB6-A443-569B3E275CB6}" srcId="{62DE7D2A-1108-47C2-B9A5-C8A79F65637C}" destId="{6B56464E-023C-4C9D-AEA0-27DC4D499C3C}" srcOrd="0" destOrd="0" parTransId="{26668DA3-C4E9-4D91-AD79-186D919D1364}" sibTransId="{38322BB3-A0E1-4E8A-87AA-B10DE579F669}"/>
    <dgm:cxn modelId="{52BDBD52-9545-46A6-B0FC-BE1E37927FCC}" type="presOf" srcId="{E55849DF-AEBC-458C-AD69-54223DECD068}" destId="{03ACDDC2-AC19-48FF-A5FE-7B071A136D14}" srcOrd="1" destOrd="0" presId="urn:microsoft.com/office/officeart/2005/8/layout/list1"/>
    <dgm:cxn modelId="{DD0F2BF3-8598-4864-A724-664BBD15A7F9}" type="presOf" srcId="{E55849DF-AEBC-458C-AD69-54223DECD068}" destId="{34E03BD3-131A-48AA-A51A-EEE6D7E6EEB2}" srcOrd="0" destOrd="0" presId="urn:microsoft.com/office/officeart/2005/8/layout/list1"/>
    <dgm:cxn modelId="{343E0D25-8A53-4038-BA14-35E3D01F2282}" type="presOf" srcId="{54C99290-9AA4-4144-8F18-C4576D6D4C78}" destId="{07868662-FEE2-4DB1-A0C4-3162DC3D3860}" srcOrd="1" destOrd="0" presId="urn:microsoft.com/office/officeart/2005/8/layout/list1"/>
    <dgm:cxn modelId="{F9578402-B28B-4753-9E2A-A3E9A005505E}" srcId="{62DE7D2A-1108-47C2-B9A5-C8A79F65637C}" destId="{54C99290-9AA4-4144-8F18-C4576D6D4C78}" srcOrd="2" destOrd="0" parTransId="{4E314E93-72DA-425C-9596-5F5A77749875}" sibTransId="{3B26BC62-DCE0-4357-ACDF-A1CCFC8D10BA}"/>
    <dgm:cxn modelId="{5AA99F49-6266-403C-B33B-FD139B0801F0}" srcId="{62DE7D2A-1108-47C2-B9A5-C8A79F65637C}" destId="{E55849DF-AEBC-458C-AD69-54223DECD068}" srcOrd="1" destOrd="0" parTransId="{8EF0DABB-213F-4E66-8566-1EC13A0AB37F}" sibTransId="{998B2451-8DDD-49AC-9FCB-0929D3D6F391}"/>
    <dgm:cxn modelId="{9E604276-C076-46EF-B7C1-8086CDF881D5}" type="presOf" srcId="{6B56464E-023C-4C9D-AEA0-27DC4D499C3C}" destId="{407A1B12-4DA5-4A1A-9520-66036393C10F}" srcOrd="0" destOrd="0" presId="urn:microsoft.com/office/officeart/2005/8/layout/list1"/>
    <dgm:cxn modelId="{78E96698-6D96-470D-91D2-D37BD748DEE8}" type="presOf" srcId="{54C99290-9AA4-4144-8F18-C4576D6D4C78}" destId="{DC05984A-B707-4B5C-8BAB-40A32EBD954A}" srcOrd="0" destOrd="0" presId="urn:microsoft.com/office/officeart/2005/8/layout/list1"/>
    <dgm:cxn modelId="{A298F26B-FBCF-4D0B-AD43-D8237733B8EB}" type="presParOf" srcId="{0F488EF0-F704-478B-B0A6-763A81FC6769}" destId="{DCBBB86B-7645-4549-A3B8-703361B09C24}" srcOrd="0" destOrd="0" presId="urn:microsoft.com/office/officeart/2005/8/layout/list1"/>
    <dgm:cxn modelId="{10E92992-C3BD-4F93-AF1E-3342D9F76667}" type="presParOf" srcId="{DCBBB86B-7645-4549-A3B8-703361B09C24}" destId="{407A1B12-4DA5-4A1A-9520-66036393C10F}" srcOrd="0" destOrd="0" presId="urn:microsoft.com/office/officeart/2005/8/layout/list1"/>
    <dgm:cxn modelId="{A288E341-D9D4-4029-8803-AAE9AB4E33F4}" type="presParOf" srcId="{DCBBB86B-7645-4549-A3B8-703361B09C24}" destId="{641C5B36-7D9F-4B06-AE23-3587D31F815F}" srcOrd="1" destOrd="0" presId="urn:microsoft.com/office/officeart/2005/8/layout/list1"/>
    <dgm:cxn modelId="{BE2998A3-14E4-455D-8CB8-0436620C55F4}" type="presParOf" srcId="{0F488EF0-F704-478B-B0A6-763A81FC6769}" destId="{CB697522-5B0B-4E42-AD7B-A55A8E030284}" srcOrd="1" destOrd="0" presId="urn:microsoft.com/office/officeart/2005/8/layout/list1"/>
    <dgm:cxn modelId="{1FFFD318-9103-4370-A94B-E15CA6E12448}" type="presParOf" srcId="{0F488EF0-F704-478B-B0A6-763A81FC6769}" destId="{FAB0F83B-7F26-4A2B-A88C-DBBB3B859BD3}" srcOrd="2" destOrd="0" presId="urn:microsoft.com/office/officeart/2005/8/layout/list1"/>
    <dgm:cxn modelId="{782AAD2C-696A-4205-A4FA-F947A0EF1153}" type="presParOf" srcId="{0F488EF0-F704-478B-B0A6-763A81FC6769}" destId="{4CCC3CF1-587F-4A78-BC6D-1BD6207B5FD4}" srcOrd="3" destOrd="0" presId="urn:microsoft.com/office/officeart/2005/8/layout/list1"/>
    <dgm:cxn modelId="{A214F5DD-558B-401E-98D6-612A6853961B}" type="presParOf" srcId="{0F488EF0-F704-478B-B0A6-763A81FC6769}" destId="{0ABF34E9-A6FB-4C7D-9A95-CE353479B26A}" srcOrd="4" destOrd="0" presId="urn:microsoft.com/office/officeart/2005/8/layout/list1"/>
    <dgm:cxn modelId="{0080E8D4-6FC3-4EF8-86CC-8E9E11093BE1}" type="presParOf" srcId="{0ABF34E9-A6FB-4C7D-9A95-CE353479B26A}" destId="{34E03BD3-131A-48AA-A51A-EEE6D7E6EEB2}" srcOrd="0" destOrd="0" presId="urn:microsoft.com/office/officeart/2005/8/layout/list1"/>
    <dgm:cxn modelId="{B89C0C5F-95DF-4020-9EFD-01418C9F3B52}" type="presParOf" srcId="{0ABF34E9-A6FB-4C7D-9A95-CE353479B26A}" destId="{03ACDDC2-AC19-48FF-A5FE-7B071A136D14}" srcOrd="1" destOrd="0" presId="urn:microsoft.com/office/officeart/2005/8/layout/list1"/>
    <dgm:cxn modelId="{4F1B099F-E1F0-4AFF-8C12-167ACFD644FD}" type="presParOf" srcId="{0F488EF0-F704-478B-B0A6-763A81FC6769}" destId="{2688270C-BB6C-4B23-8419-9D81F6B147D0}" srcOrd="5" destOrd="0" presId="urn:microsoft.com/office/officeart/2005/8/layout/list1"/>
    <dgm:cxn modelId="{C5240472-92BA-4BEA-BC83-E36B1E3CDEBE}" type="presParOf" srcId="{0F488EF0-F704-478B-B0A6-763A81FC6769}" destId="{D29CD085-1DE4-456A-9D36-9892122DDC14}" srcOrd="6" destOrd="0" presId="urn:microsoft.com/office/officeart/2005/8/layout/list1"/>
    <dgm:cxn modelId="{0770B7BD-FE72-4875-BC39-244D49B52F5C}" type="presParOf" srcId="{0F488EF0-F704-478B-B0A6-763A81FC6769}" destId="{F308AD0A-2D1A-4708-8C18-FEB629D97B94}" srcOrd="7" destOrd="0" presId="urn:microsoft.com/office/officeart/2005/8/layout/list1"/>
    <dgm:cxn modelId="{B26ED1B5-E34D-4A38-A56B-CC18BCB2F585}" type="presParOf" srcId="{0F488EF0-F704-478B-B0A6-763A81FC6769}" destId="{FD93C29F-70DA-4475-80A6-2F0CD054E124}" srcOrd="8" destOrd="0" presId="urn:microsoft.com/office/officeart/2005/8/layout/list1"/>
    <dgm:cxn modelId="{43E00AA8-FC2B-4E63-AD41-A97E8C0AC2C1}" type="presParOf" srcId="{FD93C29F-70DA-4475-80A6-2F0CD054E124}" destId="{DC05984A-B707-4B5C-8BAB-40A32EBD954A}" srcOrd="0" destOrd="0" presId="urn:microsoft.com/office/officeart/2005/8/layout/list1"/>
    <dgm:cxn modelId="{B255EB73-E78E-472D-9364-A5008CAF8DCD}" type="presParOf" srcId="{FD93C29F-70DA-4475-80A6-2F0CD054E124}" destId="{07868662-FEE2-4DB1-A0C4-3162DC3D3860}" srcOrd="1" destOrd="0" presId="urn:microsoft.com/office/officeart/2005/8/layout/list1"/>
    <dgm:cxn modelId="{A5CF2826-7F3E-4241-A3B0-5C2871D9AED6}" type="presParOf" srcId="{0F488EF0-F704-478B-B0A6-763A81FC6769}" destId="{2DECBDFE-B9A5-44AA-9CDF-05C3E8C0CFC1}" srcOrd="9" destOrd="0" presId="urn:microsoft.com/office/officeart/2005/8/layout/list1"/>
    <dgm:cxn modelId="{BDFD9D6C-75BC-4C6A-AEDA-57F4608C385F}" type="presParOf" srcId="{0F488EF0-F704-478B-B0A6-763A81FC6769}" destId="{5E70430C-A836-4BFB-BC4C-F2A3A7CE08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6BD0A-BE61-436D-87DA-63A05070E1F8}">
      <dsp:nvSpPr>
        <dsp:cNvPr id="0" name=""/>
        <dsp:cNvSpPr/>
      </dsp:nvSpPr>
      <dsp:spPr>
        <a:xfrm>
          <a:off x="1241787" y="-482541"/>
          <a:ext cx="5015775" cy="5015775"/>
        </a:xfrm>
        <a:prstGeom prst="circularArrow">
          <a:avLst>
            <a:gd name="adj1" fmla="val 5544"/>
            <a:gd name="adj2" fmla="val 330680"/>
            <a:gd name="adj3" fmla="val 13236521"/>
            <a:gd name="adj4" fmla="val 177237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496A7-745B-4432-BF38-37BBD6F26421}">
      <dsp:nvSpPr>
        <dsp:cNvPr id="0" name=""/>
        <dsp:cNvSpPr/>
      </dsp:nvSpPr>
      <dsp:spPr>
        <a:xfrm>
          <a:off x="2314369" y="-62016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Мікрофон</a:t>
          </a:r>
          <a:endParaRPr lang="ru-RU" sz="2800" b="1" kern="1200" dirty="0"/>
        </a:p>
      </dsp:txBody>
      <dsp:txXfrm>
        <a:off x="2314369" y="-62016"/>
        <a:ext cx="2870611" cy="775779"/>
      </dsp:txXfrm>
    </dsp:sp>
    <dsp:sp modelId="{12030FE6-9BA5-44E7-898D-6750844352E5}">
      <dsp:nvSpPr>
        <dsp:cNvPr id="0" name=""/>
        <dsp:cNvSpPr/>
      </dsp:nvSpPr>
      <dsp:spPr>
        <a:xfrm>
          <a:off x="4279903" y="766758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Ланцюжок</a:t>
          </a:r>
          <a:endParaRPr lang="ru-RU" sz="2800" b="1" kern="1200" dirty="0"/>
        </a:p>
      </dsp:txBody>
      <dsp:txXfrm>
        <a:off x="4279903" y="766758"/>
        <a:ext cx="2870611" cy="775779"/>
      </dsp:txXfrm>
    </dsp:sp>
    <dsp:sp modelId="{0326D6EB-A6FA-49B6-B3B3-4876EDB0670A}">
      <dsp:nvSpPr>
        <dsp:cNvPr id="0" name=""/>
        <dsp:cNvSpPr/>
      </dsp:nvSpPr>
      <dsp:spPr>
        <a:xfrm>
          <a:off x="4420797" y="1705486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Коло</a:t>
          </a:r>
          <a:endParaRPr lang="ru-RU" sz="2800" b="1" kern="1200" dirty="0"/>
        </a:p>
      </dsp:txBody>
      <dsp:txXfrm>
        <a:off x="4420797" y="1705486"/>
        <a:ext cx="2870611" cy="775779"/>
      </dsp:txXfrm>
    </dsp:sp>
    <dsp:sp modelId="{EB3D9153-4DB2-4FFE-AE84-7E028DD16DCB}">
      <dsp:nvSpPr>
        <dsp:cNvPr id="0" name=""/>
        <dsp:cNvSpPr/>
      </dsp:nvSpPr>
      <dsp:spPr>
        <a:xfrm>
          <a:off x="4279902" y="2772350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Мозковий штурм</a:t>
          </a:r>
          <a:endParaRPr lang="ru-RU" sz="2800" b="1" kern="1200" dirty="0"/>
        </a:p>
      </dsp:txBody>
      <dsp:txXfrm>
        <a:off x="4279902" y="2772350"/>
        <a:ext cx="2870611" cy="775779"/>
      </dsp:txXfrm>
    </dsp:sp>
    <dsp:sp modelId="{5CE65F77-E094-4DFA-B121-F2C5BDF7E830}">
      <dsp:nvSpPr>
        <dsp:cNvPr id="0" name=""/>
        <dsp:cNvSpPr/>
      </dsp:nvSpPr>
      <dsp:spPr>
        <a:xfrm>
          <a:off x="3922716" y="3701044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Чистий аркуш</a:t>
          </a:r>
          <a:endParaRPr lang="ru-RU" sz="2800" b="1" kern="1200" dirty="0"/>
        </a:p>
      </dsp:txBody>
      <dsp:txXfrm>
        <a:off x="3922716" y="3701044"/>
        <a:ext cx="2870611" cy="775779"/>
      </dsp:txXfrm>
    </dsp:sp>
    <dsp:sp modelId="{BC67B69C-D1F0-4286-88A4-93E29F9DCA13}">
      <dsp:nvSpPr>
        <dsp:cNvPr id="0" name=""/>
        <dsp:cNvSpPr/>
      </dsp:nvSpPr>
      <dsp:spPr>
        <a:xfrm>
          <a:off x="850880" y="3701046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Дерево знань</a:t>
          </a:r>
          <a:endParaRPr lang="ru-RU" sz="2800" b="1" kern="1200" dirty="0"/>
        </a:p>
      </dsp:txBody>
      <dsp:txXfrm>
        <a:off x="850880" y="3701046"/>
        <a:ext cx="2870611" cy="775779"/>
      </dsp:txXfrm>
    </dsp:sp>
    <dsp:sp modelId="{35C12267-8D88-4007-B360-DE0CDF25E54E}">
      <dsp:nvSpPr>
        <dsp:cNvPr id="0" name=""/>
        <dsp:cNvSpPr/>
      </dsp:nvSpPr>
      <dsp:spPr>
        <a:xfrm>
          <a:off x="422252" y="2772344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Асоціативний кущ</a:t>
          </a:r>
          <a:endParaRPr lang="ru-RU" sz="2800" b="1" kern="1200" dirty="0"/>
        </a:p>
      </dsp:txBody>
      <dsp:txXfrm>
        <a:off x="422252" y="2772344"/>
        <a:ext cx="2870611" cy="775779"/>
      </dsp:txXfrm>
    </dsp:sp>
    <dsp:sp modelId="{4B4872D2-AEDF-4699-80DC-F0A6C399973C}">
      <dsp:nvSpPr>
        <dsp:cNvPr id="0" name=""/>
        <dsp:cNvSpPr/>
      </dsp:nvSpPr>
      <dsp:spPr>
        <a:xfrm>
          <a:off x="207940" y="1705486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Гронування</a:t>
          </a:r>
          <a:endParaRPr lang="ru-RU" sz="2800" b="1" kern="1200" dirty="0"/>
        </a:p>
      </dsp:txBody>
      <dsp:txXfrm>
        <a:off x="207940" y="1705486"/>
        <a:ext cx="2870611" cy="775779"/>
      </dsp:txXfrm>
    </dsp:sp>
    <dsp:sp modelId="{E5DB2028-8151-4FA1-B37F-9DF9611685CC}">
      <dsp:nvSpPr>
        <dsp:cNvPr id="0" name=""/>
        <dsp:cNvSpPr/>
      </dsp:nvSpPr>
      <dsp:spPr>
        <a:xfrm>
          <a:off x="493693" y="766757"/>
          <a:ext cx="2870611" cy="775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Навчуся-вчуся</a:t>
          </a:r>
          <a:endParaRPr lang="ru-RU" sz="2800" b="1" kern="1200" dirty="0"/>
        </a:p>
      </dsp:txBody>
      <dsp:txXfrm>
        <a:off x="493693" y="766757"/>
        <a:ext cx="2870611" cy="7757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CD9D9-EB27-40DE-9AB3-190C05AAF55C}">
      <dsp:nvSpPr>
        <dsp:cNvPr id="0" name=""/>
        <dsp:cNvSpPr/>
      </dsp:nvSpPr>
      <dsp:spPr>
        <a:xfrm>
          <a:off x="0" y="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Музично-дидактичні</a:t>
          </a:r>
          <a:endParaRPr lang="ru-RU" sz="3800" b="1" kern="1200" dirty="0"/>
        </a:p>
      </dsp:txBody>
      <dsp:txXfrm>
        <a:off x="0" y="0"/>
        <a:ext cx="4904743" cy="1440180"/>
      </dsp:txXfrm>
    </dsp:sp>
    <dsp:sp modelId="{E5634901-52F0-4D6B-83E1-8F89CB5C3B41}">
      <dsp:nvSpPr>
        <dsp:cNvPr id="0" name=""/>
        <dsp:cNvSpPr/>
      </dsp:nvSpPr>
      <dsp:spPr>
        <a:xfrm>
          <a:off x="562451" y="168021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Сюжетно-рольові</a:t>
          </a:r>
          <a:endParaRPr lang="ru-RU" sz="3800" b="1" kern="1200" dirty="0"/>
        </a:p>
      </dsp:txBody>
      <dsp:txXfrm>
        <a:off x="562451" y="1680210"/>
        <a:ext cx="4875879" cy="1440179"/>
      </dsp:txXfrm>
    </dsp:sp>
    <dsp:sp modelId="{7AD00F88-A635-48CF-841D-E03C7644D304}">
      <dsp:nvSpPr>
        <dsp:cNvPr id="0" name=""/>
        <dsp:cNvSpPr/>
      </dsp:nvSpPr>
      <dsp:spPr>
        <a:xfrm>
          <a:off x="1124902" y="3360420"/>
          <a:ext cx="6374447" cy="1440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Проблемно-моделюючі</a:t>
          </a:r>
          <a:endParaRPr lang="ru-RU" sz="3800" b="1" kern="1200" dirty="0"/>
        </a:p>
      </dsp:txBody>
      <dsp:txXfrm>
        <a:off x="1124902" y="3360420"/>
        <a:ext cx="4875879" cy="1440179"/>
      </dsp:txXfrm>
    </dsp:sp>
    <dsp:sp modelId="{0BB91F6C-C417-44FA-B881-A83A7EAE1563}">
      <dsp:nvSpPr>
        <dsp:cNvPr id="0" name=""/>
        <dsp:cNvSpPr/>
      </dsp:nvSpPr>
      <dsp:spPr>
        <a:xfrm>
          <a:off x="5438330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38330" y="1092136"/>
        <a:ext cx="936117" cy="936117"/>
      </dsp:txXfrm>
    </dsp:sp>
    <dsp:sp modelId="{ACF2E28C-3E7D-465B-8F97-DE92CE41A338}">
      <dsp:nvSpPr>
        <dsp:cNvPr id="0" name=""/>
        <dsp:cNvSpPr/>
      </dsp:nvSpPr>
      <dsp:spPr>
        <a:xfrm>
          <a:off x="6000781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00781" y="2762745"/>
        <a:ext cx="936117" cy="9361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21068-52B0-41E1-8485-D4C1521376D3}">
      <dsp:nvSpPr>
        <dsp:cNvPr id="0" name=""/>
        <dsp:cNvSpPr/>
      </dsp:nvSpPr>
      <dsp:spPr>
        <a:xfrm>
          <a:off x="0" y="474558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D4DC-7308-4D70-81D1-754814F30472}">
      <dsp:nvSpPr>
        <dsp:cNvPr id="0" name=""/>
        <dsp:cNvSpPr/>
      </dsp:nvSpPr>
      <dsp:spPr>
        <a:xfrm>
          <a:off x="374967" y="135388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вікторина </a:t>
          </a:r>
          <a:endParaRPr lang="ru-RU" sz="3200" b="1" kern="1200" dirty="0"/>
        </a:p>
      </dsp:txBody>
      <dsp:txXfrm>
        <a:off x="374967" y="135388"/>
        <a:ext cx="5249545" cy="545810"/>
      </dsp:txXfrm>
    </dsp:sp>
    <dsp:sp modelId="{3D6D0152-9F90-4A9A-80C3-362EE79573A1}">
      <dsp:nvSpPr>
        <dsp:cNvPr id="0" name=""/>
        <dsp:cNvSpPr/>
      </dsp:nvSpPr>
      <dsp:spPr>
        <a:xfrm>
          <a:off x="0" y="1242129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D5150-573C-44E6-A8E6-8AC7C1670F7D}">
      <dsp:nvSpPr>
        <dsp:cNvPr id="0" name=""/>
        <dsp:cNvSpPr/>
      </dsp:nvSpPr>
      <dsp:spPr>
        <a:xfrm>
          <a:off x="374967" y="902958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концерт </a:t>
          </a:r>
          <a:endParaRPr lang="ru-RU" sz="3200" b="1" kern="1200" dirty="0"/>
        </a:p>
      </dsp:txBody>
      <dsp:txXfrm>
        <a:off x="374967" y="902958"/>
        <a:ext cx="5249545" cy="545810"/>
      </dsp:txXfrm>
    </dsp:sp>
    <dsp:sp modelId="{0B45A67D-0C8D-4801-B751-9E9B88023F3A}">
      <dsp:nvSpPr>
        <dsp:cNvPr id="0" name=""/>
        <dsp:cNvSpPr/>
      </dsp:nvSpPr>
      <dsp:spPr>
        <a:xfrm>
          <a:off x="0" y="2009700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CB131-D0E5-40AF-82F0-64640C5C9FA9}">
      <dsp:nvSpPr>
        <dsp:cNvPr id="0" name=""/>
        <dsp:cNvSpPr/>
      </dsp:nvSpPr>
      <dsp:spPr>
        <a:xfrm>
          <a:off x="374967" y="1670529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конкурс </a:t>
          </a:r>
          <a:endParaRPr lang="ru-RU" sz="3200" b="1" kern="1200" dirty="0"/>
        </a:p>
      </dsp:txBody>
      <dsp:txXfrm>
        <a:off x="374967" y="1670529"/>
        <a:ext cx="5249545" cy="545810"/>
      </dsp:txXfrm>
    </dsp:sp>
    <dsp:sp modelId="{87FF3432-A90B-4296-B589-FCF85B5CE77D}">
      <dsp:nvSpPr>
        <dsp:cNvPr id="0" name=""/>
        <dsp:cNvSpPr/>
      </dsp:nvSpPr>
      <dsp:spPr>
        <a:xfrm>
          <a:off x="0" y="2777270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DEF59-8E8F-4A07-AD81-88B5BF66CBD3}">
      <dsp:nvSpPr>
        <dsp:cNvPr id="0" name=""/>
        <dsp:cNvSpPr/>
      </dsp:nvSpPr>
      <dsp:spPr>
        <a:xfrm>
          <a:off x="374967" y="2438100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інтерв’ю </a:t>
          </a:r>
          <a:endParaRPr lang="ru-RU" sz="3200" b="1" kern="1200" dirty="0"/>
        </a:p>
      </dsp:txBody>
      <dsp:txXfrm>
        <a:off x="374967" y="2438100"/>
        <a:ext cx="5249545" cy="545810"/>
      </dsp:txXfrm>
    </dsp:sp>
    <dsp:sp modelId="{EC7327C4-98CF-4F61-85F5-75C6B8D2CE8E}">
      <dsp:nvSpPr>
        <dsp:cNvPr id="0" name=""/>
        <dsp:cNvSpPr/>
      </dsp:nvSpPr>
      <dsp:spPr>
        <a:xfrm>
          <a:off x="0" y="3544841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204B7-5B08-4BF6-82D7-6F6489417DF0}">
      <dsp:nvSpPr>
        <dsp:cNvPr id="0" name=""/>
        <dsp:cNvSpPr/>
      </dsp:nvSpPr>
      <dsp:spPr>
        <a:xfrm>
          <a:off x="374967" y="3205670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дискусія </a:t>
          </a:r>
          <a:endParaRPr lang="ru-RU" sz="3200" b="1" kern="1200" dirty="0"/>
        </a:p>
      </dsp:txBody>
      <dsp:txXfrm>
        <a:off x="374967" y="3205670"/>
        <a:ext cx="5249545" cy="545810"/>
      </dsp:txXfrm>
    </dsp:sp>
    <dsp:sp modelId="{CE3111C4-5352-414C-A33D-80120699AE90}">
      <dsp:nvSpPr>
        <dsp:cNvPr id="0" name=""/>
        <dsp:cNvSpPr/>
      </dsp:nvSpPr>
      <dsp:spPr>
        <a:xfrm>
          <a:off x="0" y="4312411"/>
          <a:ext cx="74993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99A53-DDB8-4245-888E-BE5F8B64B801}">
      <dsp:nvSpPr>
        <dsp:cNvPr id="0" name=""/>
        <dsp:cNvSpPr/>
      </dsp:nvSpPr>
      <dsp:spPr>
        <a:xfrm>
          <a:off x="374967" y="3973241"/>
          <a:ext cx="5249545" cy="545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Урок – подорож</a:t>
          </a:r>
          <a:endParaRPr lang="ru-RU" sz="3200" b="1" kern="1200" dirty="0"/>
        </a:p>
      </dsp:txBody>
      <dsp:txXfrm>
        <a:off x="374967" y="3973241"/>
        <a:ext cx="5249545" cy="5458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0F83B-7F26-4A2B-A88C-DBBB3B859BD3}">
      <dsp:nvSpPr>
        <dsp:cNvPr id="0" name=""/>
        <dsp:cNvSpPr/>
      </dsp:nvSpPr>
      <dsp:spPr>
        <a:xfrm>
          <a:off x="0" y="1313390"/>
          <a:ext cx="749934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C5B36-7D9F-4B06-AE23-3587D31F815F}">
      <dsp:nvSpPr>
        <dsp:cNvPr id="0" name=""/>
        <dsp:cNvSpPr/>
      </dsp:nvSpPr>
      <dsp:spPr>
        <a:xfrm>
          <a:off x="342011" y="73021"/>
          <a:ext cx="7151020" cy="1358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Володіння музичною культурою, морально-естетичними смаками і потребами.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011" y="73021"/>
        <a:ext cx="7151020" cy="1358448"/>
      </dsp:txXfrm>
    </dsp:sp>
    <dsp:sp modelId="{D29CD085-1DE4-456A-9D36-9892122DDC14}">
      <dsp:nvSpPr>
        <dsp:cNvPr id="0" name=""/>
        <dsp:cNvSpPr/>
      </dsp:nvSpPr>
      <dsp:spPr>
        <a:xfrm>
          <a:off x="0" y="2872307"/>
          <a:ext cx="749934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CDDC2-AC19-48FF-A5FE-7B071A136D14}">
      <dsp:nvSpPr>
        <dsp:cNvPr id="0" name=""/>
        <dsp:cNvSpPr/>
      </dsp:nvSpPr>
      <dsp:spPr>
        <a:xfrm>
          <a:off x="368010" y="1558190"/>
          <a:ext cx="7129636" cy="1432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Сформований слухач, який виявляє свої інтереси і смаки в повсякденному житті.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010" y="1558190"/>
        <a:ext cx="7129636" cy="1432197"/>
      </dsp:txXfrm>
    </dsp:sp>
    <dsp:sp modelId="{5E70430C-A836-4BFB-BC4C-F2A3A7CE08B2}">
      <dsp:nvSpPr>
        <dsp:cNvPr id="0" name=""/>
        <dsp:cNvSpPr/>
      </dsp:nvSpPr>
      <dsp:spPr>
        <a:xfrm>
          <a:off x="0" y="4525978"/>
          <a:ext cx="749934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68662-FEE2-4DB1-A0C4-3162DC3D3860}">
      <dsp:nvSpPr>
        <dsp:cNvPr id="0" name=""/>
        <dsp:cNvSpPr/>
      </dsp:nvSpPr>
      <dsp:spPr>
        <a:xfrm>
          <a:off x="306066" y="3090364"/>
          <a:ext cx="7193283" cy="1526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Духовно-розвинена  особистість з морально-естетичними переконаннями. </a:t>
          </a:r>
          <a:endParaRPr lang="ru-RU" sz="2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066" y="3090364"/>
        <a:ext cx="7193283" cy="152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7429552" cy="23574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Формуванням музичної культури як важливої та невід’ємної  частини духовної культури дитини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357694"/>
            <a:ext cx="6120756" cy="2109790"/>
          </a:xfrm>
        </p:spPr>
        <p:txBody>
          <a:bodyPr>
            <a:normAutofit fontScale="92500" lnSpcReduction="10000"/>
          </a:bodyPr>
          <a:lstStyle/>
          <a:p>
            <a:pPr marL="176213" algn="l"/>
            <a:r>
              <a:rPr lang="uk-UA" b="1" dirty="0" smtClean="0"/>
              <a:t>З досвіду роботи</a:t>
            </a:r>
          </a:p>
          <a:p>
            <a:pPr marL="176213" algn="l"/>
            <a:r>
              <a:rPr lang="uk-UA" b="1" dirty="0" smtClean="0"/>
              <a:t>учителя  музики</a:t>
            </a:r>
          </a:p>
          <a:p>
            <a:pPr marL="176213" algn="l"/>
            <a:r>
              <a:rPr lang="uk-UA" b="1" dirty="0" smtClean="0"/>
              <a:t>Монастириської загальноосвітньої школи </a:t>
            </a:r>
            <a:endParaRPr lang="en-US" b="1" dirty="0" smtClean="0"/>
          </a:p>
          <a:p>
            <a:pPr marL="176213" algn="l"/>
            <a:r>
              <a:rPr lang="uk-UA" b="1" dirty="0" smtClean="0"/>
              <a:t> І-ІІІ ступенів</a:t>
            </a:r>
          </a:p>
          <a:p>
            <a:pPr marL="176213" algn="l"/>
            <a:r>
              <a:rPr lang="uk-UA" b="1" dirty="0" smtClean="0"/>
              <a:t>Кушнір Світлани Михайлівни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Методи навчання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5918" y="1785926"/>
            <a:ext cx="6493978" cy="3910026"/>
          </a:xfrm>
        </p:spPr>
        <p:txBody>
          <a:bodyPr>
            <a:normAutofit/>
          </a:bodyPr>
          <a:lstStyle/>
          <a:p>
            <a:pPr lvl="0"/>
            <a:r>
              <a:rPr lang="uk-UA" sz="3600" b="1" dirty="0" smtClean="0"/>
              <a:t>Метод проектів</a:t>
            </a:r>
          </a:p>
          <a:p>
            <a:pPr lvl="0"/>
            <a:r>
              <a:rPr lang="uk-UA" sz="3600" b="1" dirty="0" smtClean="0"/>
              <a:t>Пошуковий метод</a:t>
            </a:r>
          </a:p>
          <a:p>
            <a:pPr lvl="0"/>
            <a:r>
              <a:rPr lang="uk-UA" sz="3600" b="1" dirty="0" smtClean="0"/>
              <a:t>Метод порівняння</a:t>
            </a:r>
          </a:p>
          <a:p>
            <a:pPr lvl="0"/>
            <a:r>
              <a:rPr lang="uk-UA" sz="3600" b="1" dirty="0" smtClean="0"/>
              <a:t>Словесні методи</a:t>
            </a:r>
          </a:p>
          <a:p>
            <a:pPr lvl="0"/>
            <a:r>
              <a:rPr lang="uk-UA" sz="3600" b="1" dirty="0" smtClean="0"/>
              <a:t>Наочні методи</a:t>
            </a:r>
          </a:p>
          <a:p>
            <a:pPr lvl="0"/>
            <a:r>
              <a:rPr lang="uk-UA" sz="3600" b="1" dirty="0" smtClean="0"/>
              <a:t>Метод роздуму про музику</a:t>
            </a:r>
            <a:endParaRPr lang="ru-RU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Динаміка зростання успішності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023360" cy="64008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uk-UA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Рівень навчальних досягнень учнів 7-А класу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20640" y="1285860"/>
            <a:ext cx="4023360" cy="64008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uk-UA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Рівень навчальних досягнень учнів 8-А класу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282" y="2174875"/>
          <a:ext cx="428310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4989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Вокально-хоровий гурток «Джерельце»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05641" y="951823"/>
            <a:ext cx="2928958" cy="4311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571.jpg"/>
          <p:cNvPicPr>
            <a:picLocks noChangeAspect="1"/>
          </p:cNvPicPr>
          <p:nvPr/>
        </p:nvPicPr>
        <p:blipFill>
          <a:blip r:embed="rId3" cstate="print"/>
          <a:srcRect l="10227" t="9091" r="11364" b="4545"/>
          <a:stretch>
            <a:fillRect/>
          </a:stretch>
        </p:blipFill>
        <p:spPr>
          <a:xfrm>
            <a:off x="5643570" y="3929066"/>
            <a:ext cx="328614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Музична освіченість учня – майбутнього випускника школи</a:t>
            </a:r>
            <a:endParaRPr lang="ru-RU" dirty="0"/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64305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кредо: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86314" y="2500306"/>
            <a:ext cx="421484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“Відкрити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кожній дитині душу Творця, дати їй змогу пробудитися і розквітнути!”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3323386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357982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проблеми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b="1" dirty="0" smtClean="0"/>
              <a:t>Однією із основоположних цілей сучасного суспільства є формування особистості, що має розвинену духовність, основи якої закладаються ще у ранньому віці важливу роль у духовному становленні особистості відіграє музика. «Пізнання світу почуттів неможливе без розуміння і переживання музики, без глибокої духовної потреби слухати музику і діставати насолоду від неї», - писав В.Сухомлинський.</a:t>
            </a:r>
            <a:endParaRPr lang="en-US" b="1" dirty="0" smtClean="0"/>
          </a:p>
          <a:p>
            <a:pPr algn="just">
              <a:buNone/>
            </a:pPr>
            <a:r>
              <a:rPr lang="uk-UA" b="1" dirty="0" smtClean="0"/>
              <a:t> </a:t>
            </a:r>
            <a:endParaRPr lang="ru-RU" b="1" dirty="0" smtClean="0"/>
          </a:p>
          <a:p>
            <a:pPr algn="just">
              <a:buNone/>
            </a:pPr>
            <a:r>
              <a:rPr lang="uk-UA" b="1" dirty="0" smtClean="0"/>
              <a:t>Розвиток духовності неможливо уявити  без відчуття себе як частки свого народу, його культури. А цьому сприяють уроки музики.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72386" cy="157163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Завдання формування музичної культури як важливої та невід’ємної частини духовної культури дитини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3116"/>
            <a:ext cx="6715172" cy="419736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uk-UA" b="1" dirty="0" smtClean="0"/>
              <a:t>впливати через музику на духовний світ учнів, їхню моральність;</a:t>
            </a:r>
            <a:endParaRPr lang="ru-RU" b="1" dirty="0" smtClean="0"/>
          </a:p>
          <a:p>
            <a:pPr lvl="0" algn="just"/>
            <a:r>
              <a:rPr lang="uk-UA" b="1" dirty="0" smtClean="0"/>
              <a:t>виховувати гуманне ставлення до навколишнього світу;</a:t>
            </a:r>
            <a:endParaRPr lang="ru-RU" b="1" dirty="0" smtClean="0"/>
          </a:p>
          <a:p>
            <a:pPr lvl="0" algn="just"/>
            <a:r>
              <a:rPr lang="uk-UA" b="1" dirty="0" smtClean="0"/>
              <a:t>розвивати музичний смак;</a:t>
            </a:r>
            <a:r>
              <a:rPr lang="en-US" b="1" dirty="0" smtClean="0"/>
              <a:t> </a:t>
            </a:r>
            <a:endParaRPr lang="uk-UA" b="1" dirty="0" smtClean="0"/>
          </a:p>
          <a:p>
            <a:pPr lvl="0"/>
            <a:r>
              <a:rPr lang="uk-UA" b="1" dirty="0" smtClean="0"/>
              <a:t>р</a:t>
            </a:r>
            <a:r>
              <a:rPr lang="uk-UA" b="1" kern="100" dirty="0" smtClean="0"/>
              <a:t>озвивати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потреби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берегти,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продовжувати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й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примножувати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музичні</a:t>
            </a:r>
            <a:r>
              <a:rPr lang="en-US" b="1" kern="100" dirty="0" smtClean="0"/>
              <a:t> </a:t>
            </a:r>
            <a:r>
              <a:rPr lang="uk-UA" b="1" kern="100" dirty="0" smtClean="0"/>
              <a:t>традиції</a:t>
            </a:r>
            <a:r>
              <a:rPr lang="en-US" b="1" kern="100" dirty="0" smtClean="0"/>
              <a:t> </a:t>
            </a:r>
            <a:r>
              <a:rPr lang="uk-UA" b="1" kern="100" dirty="0" smtClean="0"/>
              <a:t>українського</a:t>
            </a:r>
            <a:r>
              <a:rPr lang="en-US" b="1" kern="100" dirty="0" smtClean="0"/>
              <a:t> </a:t>
            </a:r>
            <a:r>
              <a:rPr lang="uk-UA" b="1" kern="100" dirty="0" smtClean="0"/>
              <a:t>народу,</a:t>
            </a:r>
            <a:r>
              <a:rPr lang="en-US" b="1" kern="100" dirty="0" smtClean="0"/>
              <a:t> </a:t>
            </a:r>
            <a:r>
              <a:rPr lang="uk-UA" b="1" kern="100" dirty="0" smtClean="0"/>
              <a:t>свого регіону.</a:t>
            </a:r>
            <a:endParaRPr lang="ru-RU" b="1" kern="1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Інтерактивні методи навчання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42873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Використання ігрових технологій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Активні форми навчання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Міжпредметні</a:t>
            </a:r>
            <a:r>
              <a:rPr lang="uk-UA" b="1" dirty="0" smtClean="0">
                <a:solidFill>
                  <a:schemeClr val="tx1"/>
                </a:solidFill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</a:rPr>
              <a:t>міжмистецькі</a:t>
            </a:r>
            <a:r>
              <a:rPr lang="uk-UA" b="1" dirty="0" smtClean="0">
                <a:solidFill>
                  <a:schemeClr val="tx1"/>
                </a:solidFill>
              </a:rPr>
              <a:t> зв’язки: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сканирование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6429388" y="1357298"/>
            <a:ext cx="2286016" cy="3043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канирование0008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10800000">
            <a:off x="4357686" y="2214554"/>
            <a:ext cx="2214578" cy="2993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канирование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696598" y="4250625"/>
            <a:ext cx="1911705" cy="298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24000"/>
            <a:ext cx="3857652" cy="46634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3600" b="1" dirty="0" smtClean="0"/>
              <a:t>літературні твори;  </a:t>
            </a:r>
          </a:p>
          <a:p>
            <a:pPr lvl="0"/>
            <a:r>
              <a:rPr lang="uk-UA" sz="3600" b="1" dirty="0" smtClean="0"/>
              <a:t>твори образотворчого мистецтва;</a:t>
            </a:r>
          </a:p>
          <a:p>
            <a:pPr lvl="0"/>
            <a:r>
              <a:rPr lang="uk-UA" sz="3600" b="1" dirty="0" smtClean="0"/>
              <a:t>твори народного декоративно-ужиткового мистецтва;</a:t>
            </a:r>
          </a:p>
          <a:p>
            <a:pPr lvl="0"/>
            <a:r>
              <a:rPr lang="uk-UA" sz="3600" b="1" dirty="0" smtClean="0"/>
              <a:t>матеріали про звичаї народу.</a:t>
            </a:r>
            <a:endParaRPr lang="ru-RU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 rot="16200000">
            <a:off x="1152523" y="-152446"/>
            <a:ext cx="2551125" cy="357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сканирование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 rot="16200000">
            <a:off x="5733125" y="-232455"/>
            <a:ext cx="2351622" cy="3673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канирование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1656" y="3700321"/>
            <a:ext cx="2400006" cy="342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канирование0007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 rot="16200000">
            <a:off x="6084310" y="3845516"/>
            <a:ext cx="2351075" cy="323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сканирование0006.jp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 rot="16200000">
            <a:off x="3604761" y="2181661"/>
            <a:ext cx="2363786" cy="3143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3">
      <a:dk1>
        <a:sysClr val="windowText" lastClr="000000"/>
      </a:dk1>
      <a:lt1>
        <a:sysClr val="window" lastClr="FFFFFF"/>
      </a:lt1>
      <a:dk2>
        <a:srgbClr val="3B3B3B"/>
      </a:dk2>
      <a:lt2>
        <a:srgbClr val="9933FF"/>
      </a:lt2>
      <a:accent1>
        <a:srgbClr val="8243FF"/>
      </a:accent1>
      <a:accent2>
        <a:srgbClr val="CCAF0A"/>
      </a:accent2>
      <a:accent3>
        <a:srgbClr val="F6DE55"/>
      </a:accent3>
      <a:accent4>
        <a:srgbClr val="D187F3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310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Формуванням музичної культури як важливої та невід’ємної  частини духовної культури дитини</vt:lpstr>
      <vt:lpstr>Педагогічне кредо:</vt:lpstr>
      <vt:lpstr>Актуальність проблеми</vt:lpstr>
      <vt:lpstr>Завдання формування музичної культури як важливої та невід’ємної частини духовної культури дитини </vt:lpstr>
      <vt:lpstr>Інтерактивні методи навчання</vt:lpstr>
      <vt:lpstr>Використання ігрових технологій</vt:lpstr>
      <vt:lpstr>Активні форми навчання</vt:lpstr>
      <vt:lpstr>Міжпредметні та міжмистецькі зв’язки:</vt:lpstr>
      <vt:lpstr>Слайд 9</vt:lpstr>
      <vt:lpstr>Методи навчання</vt:lpstr>
      <vt:lpstr>Динаміка зростання успішності</vt:lpstr>
      <vt:lpstr>Вокально-хоровий гурток «Джерельце»</vt:lpstr>
      <vt:lpstr>Музична освіченість учня – майбутнього випускника школи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Формуванням музичної культури як важливої та невід’ємної  частини духовної культури дитини </dc:title>
  <cp:lastModifiedBy>Admin</cp:lastModifiedBy>
  <cp:revision>18</cp:revision>
  <dcterms:modified xsi:type="dcterms:W3CDTF">2013-01-04T06:58:06Z</dcterms:modified>
</cp:coreProperties>
</file>