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6" r:id="rId2"/>
    <p:sldId id="259" r:id="rId3"/>
    <p:sldId id="257" r:id="rId4"/>
    <p:sldId id="258" r:id="rId5"/>
    <p:sldId id="275" r:id="rId6"/>
    <p:sldId id="260" r:id="rId7"/>
    <p:sldId id="261" r:id="rId8"/>
    <p:sldId id="277" r:id="rId9"/>
    <p:sldId id="262" r:id="rId10"/>
    <p:sldId id="268" r:id="rId11"/>
    <p:sldId id="264" r:id="rId12"/>
    <p:sldId id="278" r:id="rId13"/>
    <p:sldId id="269" r:id="rId14"/>
    <p:sldId id="265" r:id="rId15"/>
    <p:sldId id="266" r:id="rId16"/>
    <p:sldId id="267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anya" initials="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80DA"/>
    <a:srgbClr val="CB79D1"/>
    <a:srgbClr val="00CC99"/>
    <a:srgbClr val="FF9900"/>
    <a:srgbClr val="FFFF00"/>
    <a:srgbClr val="0099FF"/>
    <a:srgbClr val="FF99FF"/>
    <a:srgbClr val="FF00FF"/>
    <a:srgbClr val="57257D"/>
    <a:srgbClr val="368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1302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3E53B-8088-45E6-8E95-2AE572ECB74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DDB3242-873E-4C5D-AC43-825C30ABB3F0}">
      <dgm:prSet phldrT="[Текст]" custT="1"/>
      <dgm:spPr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57257D"/>
          </a:solidFill>
        </a:ln>
      </dgm:spPr>
      <dgm:t>
        <a:bodyPr/>
        <a:lstStyle/>
        <a:p>
          <a:r>
            <a:rPr lang="uk-UA" sz="3200" b="1" dirty="0" smtClean="0">
              <a:solidFill>
                <a:schemeClr val="tx1"/>
              </a:solidFill>
            </a:rPr>
            <a:t>Мета:</a:t>
          </a:r>
          <a:endParaRPr lang="uk-UA" sz="3200" dirty="0"/>
        </a:p>
      </dgm:t>
    </dgm:pt>
    <dgm:pt modelId="{74501072-717D-4FAD-9E6F-8A6AFA845D66}" type="parTrans" cxnId="{A670BAE5-9809-4DF4-8771-30F52EFB884E}">
      <dgm:prSet/>
      <dgm:spPr/>
      <dgm:t>
        <a:bodyPr/>
        <a:lstStyle/>
        <a:p>
          <a:endParaRPr lang="uk-UA" sz="2800"/>
        </a:p>
      </dgm:t>
    </dgm:pt>
    <dgm:pt modelId="{C55FE358-D6FB-4447-89E1-50D83A189F94}" type="sibTrans" cxnId="{A670BAE5-9809-4DF4-8771-30F52EFB884E}">
      <dgm:prSet/>
      <dgm:spPr/>
      <dgm:t>
        <a:bodyPr/>
        <a:lstStyle/>
        <a:p>
          <a:endParaRPr lang="uk-UA" sz="2800"/>
        </a:p>
      </dgm:t>
    </dgm:pt>
    <dgm:pt modelId="{0D25A76E-1D65-48C9-9A61-C4D76000A802}">
      <dgm:prSet phldrT="[Текст]" custT="1"/>
      <dgm:spPr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57257D"/>
          </a:solidFill>
        </a:ln>
      </dgm:spPr>
      <dgm:t>
        <a:bodyPr/>
        <a:lstStyle/>
        <a:p>
          <a:pPr>
            <a:lnSpc>
              <a:spcPct val="75000"/>
            </a:lnSpc>
          </a:pPr>
          <a:r>
            <a:rPr lang="uk-UA" sz="2600" dirty="0" smtClean="0">
              <a:solidFill>
                <a:schemeClr val="tx1"/>
              </a:solidFill>
            </a:rPr>
            <a:t>навчити дітей бути здоровими духовно і тілесно, застосовувати отримані знання та уміння у згоді з зовнішнім світом та законами природи.</a:t>
          </a:r>
          <a:r>
            <a:rPr lang="ru-RU" sz="2600" dirty="0" smtClean="0">
              <a:solidFill>
                <a:schemeClr val="tx1"/>
              </a:solidFill>
            </a:rPr>
            <a:t> </a:t>
          </a:r>
          <a:endParaRPr lang="uk-UA" sz="2600" dirty="0">
            <a:solidFill>
              <a:schemeClr val="tx1"/>
            </a:solidFill>
          </a:endParaRPr>
        </a:p>
      </dgm:t>
    </dgm:pt>
    <dgm:pt modelId="{6A13C656-4A7E-44AA-9559-44A4300DDE3D}" type="parTrans" cxnId="{63A88795-57AE-426A-B991-3BDE7BABCAEE}">
      <dgm:prSet custT="1"/>
      <dgm:spPr>
        <a:ln>
          <a:solidFill>
            <a:srgbClr val="57257D"/>
          </a:solidFill>
        </a:ln>
      </dgm:spPr>
      <dgm:t>
        <a:bodyPr/>
        <a:lstStyle/>
        <a:p>
          <a:endParaRPr lang="uk-UA" sz="2800"/>
        </a:p>
      </dgm:t>
    </dgm:pt>
    <dgm:pt modelId="{E3418C5D-6081-48E1-9395-71CF188D24B8}" type="sibTrans" cxnId="{63A88795-57AE-426A-B991-3BDE7BABCAEE}">
      <dgm:prSet/>
      <dgm:spPr/>
      <dgm:t>
        <a:bodyPr/>
        <a:lstStyle/>
        <a:p>
          <a:endParaRPr lang="uk-UA" sz="2800"/>
        </a:p>
      </dgm:t>
    </dgm:pt>
    <dgm:pt modelId="{DFC75A5A-BFF3-44BB-8FB3-BDF6617E4F00}">
      <dgm:prSet custT="1"/>
      <dgm:spPr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57257D"/>
          </a:solidFill>
        </a:ln>
      </dgm:spPr>
      <dgm:t>
        <a:bodyPr/>
        <a:lstStyle/>
        <a:p>
          <a:pPr>
            <a:lnSpc>
              <a:spcPct val="75000"/>
            </a:lnSpc>
          </a:pPr>
          <a:r>
            <a:rPr lang="ru-RU" sz="2600" dirty="0" err="1" smtClean="0">
              <a:solidFill>
                <a:schemeClr val="tx1"/>
              </a:solidFill>
            </a:rPr>
            <a:t>формувати</a:t>
          </a:r>
          <a:r>
            <a:rPr lang="ru-RU" sz="2600" dirty="0" smtClean="0">
              <a:solidFill>
                <a:schemeClr val="tx1"/>
              </a:solidFill>
            </a:rPr>
            <a:t> в </a:t>
          </a:r>
          <a:r>
            <a:rPr lang="ru-RU" sz="2600" dirty="0" err="1" smtClean="0">
              <a:solidFill>
                <a:schemeClr val="tx1"/>
              </a:solidFill>
            </a:rPr>
            <a:t>дітей</a:t>
          </a:r>
          <a:r>
            <a:rPr lang="ru-RU" sz="2600" dirty="0" smtClean="0">
              <a:solidFill>
                <a:schemeClr val="tx1"/>
              </a:solidFill>
            </a:rPr>
            <a:t> </a:t>
          </a:r>
          <a:r>
            <a:rPr lang="ru-RU" sz="2600" dirty="0" err="1" smtClean="0">
              <a:solidFill>
                <a:schemeClr val="tx1"/>
              </a:solidFill>
            </a:rPr>
            <a:t>мотивацію</a:t>
          </a:r>
          <a:r>
            <a:rPr lang="ru-RU" sz="2600" dirty="0" smtClean="0">
              <a:solidFill>
                <a:schemeClr val="tx1"/>
              </a:solidFill>
            </a:rPr>
            <a:t> </a:t>
          </a:r>
          <a:r>
            <a:rPr lang="uk-UA" sz="2600" dirty="0" smtClean="0">
              <a:solidFill>
                <a:schemeClr val="tx1"/>
              </a:solidFill>
            </a:rPr>
            <a:t>здоров'я</a:t>
          </a:r>
          <a:r>
            <a:rPr lang="ru-RU" sz="2600" dirty="0" err="1" smtClean="0">
              <a:solidFill>
                <a:schemeClr val="tx1"/>
              </a:solidFill>
            </a:rPr>
            <a:t>зберігаючої</a:t>
          </a:r>
          <a:r>
            <a:rPr lang="ru-RU" sz="2600" dirty="0" smtClean="0">
              <a:solidFill>
                <a:schemeClr val="tx1"/>
              </a:solidFill>
            </a:rPr>
            <a:t>  </a:t>
          </a:r>
          <a:r>
            <a:rPr lang="ru-RU" sz="2600" dirty="0" err="1" smtClean="0">
              <a:solidFill>
                <a:schemeClr val="tx1"/>
              </a:solidFill>
            </a:rPr>
            <a:t>поведінки</a:t>
          </a:r>
          <a:r>
            <a:rPr lang="ru-RU" sz="2600" dirty="0" smtClean="0">
              <a:solidFill>
                <a:schemeClr val="tx1"/>
              </a:solidFill>
            </a:rPr>
            <a:t>, </a:t>
          </a:r>
          <a:r>
            <a:rPr lang="ru-RU" sz="2600" dirty="0" err="1" smtClean="0">
              <a:solidFill>
                <a:schemeClr val="tx1"/>
              </a:solidFill>
            </a:rPr>
            <a:t>безпечного</a:t>
          </a:r>
          <a:r>
            <a:rPr lang="ru-RU" sz="2600" dirty="0" smtClean="0">
              <a:solidFill>
                <a:schemeClr val="tx1"/>
              </a:solidFill>
            </a:rPr>
            <a:t> </a:t>
          </a:r>
          <a:r>
            <a:rPr lang="ru-RU" sz="2600" dirty="0" err="1" smtClean="0">
              <a:solidFill>
                <a:schemeClr val="tx1"/>
              </a:solidFill>
            </a:rPr>
            <a:t>життя</a:t>
          </a:r>
          <a:r>
            <a:rPr lang="ru-RU" sz="2600" dirty="0" smtClean="0">
              <a:solidFill>
                <a:schemeClr val="tx1"/>
              </a:solidFill>
            </a:rPr>
            <a:t>, </a:t>
          </a:r>
          <a:r>
            <a:rPr lang="ru-RU" sz="2600" dirty="0" err="1" smtClean="0">
              <a:solidFill>
                <a:schemeClr val="tx1"/>
              </a:solidFill>
            </a:rPr>
            <a:t>фізичного</a:t>
          </a:r>
          <a:r>
            <a:rPr lang="ru-RU" sz="2600" dirty="0" smtClean="0">
              <a:solidFill>
                <a:schemeClr val="tx1"/>
              </a:solidFill>
            </a:rPr>
            <a:t> та </a:t>
          </a:r>
          <a:r>
            <a:rPr lang="ru-RU" sz="2600" dirty="0" err="1" smtClean="0">
              <a:solidFill>
                <a:schemeClr val="tx1"/>
              </a:solidFill>
            </a:rPr>
            <a:t>психічного</a:t>
          </a:r>
          <a:r>
            <a:rPr lang="ru-RU" sz="2600" dirty="0" smtClean="0">
              <a:solidFill>
                <a:schemeClr val="tx1"/>
              </a:solidFill>
            </a:rPr>
            <a:t> </a:t>
          </a:r>
          <a:r>
            <a:rPr lang="ru-RU" sz="2600" dirty="0" err="1" smtClean="0">
              <a:solidFill>
                <a:schemeClr val="tx1"/>
              </a:solidFill>
            </a:rPr>
            <a:t>саморозвитку</a:t>
          </a:r>
          <a:endParaRPr lang="uk-UA" sz="2600" dirty="0">
            <a:solidFill>
              <a:schemeClr val="tx1"/>
            </a:solidFill>
          </a:endParaRPr>
        </a:p>
      </dgm:t>
    </dgm:pt>
    <dgm:pt modelId="{8528A75A-2883-4DDF-B211-6DB0091CEF1C}" type="parTrans" cxnId="{79879FD1-1DC0-4475-9950-7DA5BA2B8522}">
      <dgm:prSet custT="1"/>
      <dgm:spPr>
        <a:ln>
          <a:solidFill>
            <a:srgbClr val="57257D"/>
          </a:solidFill>
        </a:ln>
      </dgm:spPr>
      <dgm:t>
        <a:bodyPr/>
        <a:lstStyle/>
        <a:p>
          <a:endParaRPr lang="uk-UA" sz="2800"/>
        </a:p>
      </dgm:t>
    </dgm:pt>
    <dgm:pt modelId="{6AE90F7E-C97E-4467-99C8-BD8C490A0742}" type="sibTrans" cxnId="{79879FD1-1DC0-4475-9950-7DA5BA2B8522}">
      <dgm:prSet/>
      <dgm:spPr/>
      <dgm:t>
        <a:bodyPr/>
        <a:lstStyle/>
        <a:p>
          <a:endParaRPr lang="uk-UA" sz="2800"/>
        </a:p>
      </dgm:t>
    </dgm:pt>
    <dgm:pt modelId="{2F7ADDB4-DAAF-43BF-9555-57D6556AD7CB}" type="pres">
      <dgm:prSet presAssocID="{7013E53B-8088-45E6-8E95-2AE572ECB7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69CE747-5C33-4250-B39A-1579E415AA13}" type="pres">
      <dgm:prSet presAssocID="{6DDB3242-873E-4C5D-AC43-825C30ABB3F0}" presName="root1" presStyleCnt="0"/>
      <dgm:spPr/>
    </dgm:pt>
    <dgm:pt modelId="{5D9077B2-6429-439D-A927-C30F60E8C09D}" type="pres">
      <dgm:prSet presAssocID="{6DDB3242-873E-4C5D-AC43-825C30ABB3F0}" presName="LevelOneTextNode" presStyleLbl="node0" presStyleIdx="0" presStyleCnt="1" custScaleX="62566" custLinFactNeighborX="2653" custLinFactNeighborY="-151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FD861C3-735B-41FB-86B2-0C0DD4131207}" type="pres">
      <dgm:prSet presAssocID="{6DDB3242-873E-4C5D-AC43-825C30ABB3F0}" presName="level2hierChild" presStyleCnt="0"/>
      <dgm:spPr/>
    </dgm:pt>
    <dgm:pt modelId="{285354C8-9498-46FA-A1D6-8F46D6762316}" type="pres">
      <dgm:prSet presAssocID="{6A13C656-4A7E-44AA-9559-44A4300DDE3D}" presName="conn2-1" presStyleLbl="parChTrans1D2" presStyleIdx="0" presStyleCnt="2"/>
      <dgm:spPr/>
      <dgm:t>
        <a:bodyPr/>
        <a:lstStyle/>
        <a:p>
          <a:endParaRPr lang="uk-UA"/>
        </a:p>
      </dgm:t>
    </dgm:pt>
    <dgm:pt modelId="{DABF00D4-80D0-4E4C-AAB2-1FCAB3C32A47}" type="pres">
      <dgm:prSet presAssocID="{6A13C656-4A7E-44AA-9559-44A4300DDE3D}" presName="connTx" presStyleLbl="parChTrans1D2" presStyleIdx="0" presStyleCnt="2"/>
      <dgm:spPr/>
      <dgm:t>
        <a:bodyPr/>
        <a:lstStyle/>
        <a:p>
          <a:endParaRPr lang="uk-UA"/>
        </a:p>
      </dgm:t>
    </dgm:pt>
    <dgm:pt modelId="{722B5780-E734-42D0-9718-46EC2F5F3155}" type="pres">
      <dgm:prSet presAssocID="{0D25A76E-1D65-48C9-9A61-C4D76000A802}" presName="root2" presStyleCnt="0"/>
      <dgm:spPr/>
    </dgm:pt>
    <dgm:pt modelId="{5F1D5048-42BC-47C4-8E17-EFE49323E223}" type="pres">
      <dgm:prSet presAssocID="{0D25A76E-1D65-48C9-9A61-C4D76000A802}" presName="LevelTwoTextNode" presStyleLbl="node2" presStyleIdx="0" presStyleCnt="2" custScaleX="276986" custScaleY="12928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3B2A990-91AF-4D7A-8F26-69A3D1E72BBF}" type="pres">
      <dgm:prSet presAssocID="{0D25A76E-1D65-48C9-9A61-C4D76000A802}" presName="level3hierChild" presStyleCnt="0"/>
      <dgm:spPr/>
    </dgm:pt>
    <dgm:pt modelId="{755C8D29-A2C1-4C79-B08E-3F4C7A09F785}" type="pres">
      <dgm:prSet presAssocID="{8528A75A-2883-4DDF-B211-6DB0091CEF1C}" presName="conn2-1" presStyleLbl="parChTrans1D2" presStyleIdx="1" presStyleCnt="2"/>
      <dgm:spPr/>
      <dgm:t>
        <a:bodyPr/>
        <a:lstStyle/>
        <a:p>
          <a:endParaRPr lang="uk-UA"/>
        </a:p>
      </dgm:t>
    </dgm:pt>
    <dgm:pt modelId="{4C6EE21E-38C1-406A-8B05-C911DFEE0CC4}" type="pres">
      <dgm:prSet presAssocID="{8528A75A-2883-4DDF-B211-6DB0091CEF1C}" presName="connTx" presStyleLbl="parChTrans1D2" presStyleIdx="1" presStyleCnt="2"/>
      <dgm:spPr/>
      <dgm:t>
        <a:bodyPr/>
        <a:lstStyle/>
        <a:p>
          <a:endParaRPr lang="uk-UA"/>
        </a:p>
      </dgm:t>
    </dgm:pt>
    <dgm:pt modelId="{571F7FE0-BF77-4036-B86D-A0B5F4A9327D}" type="pres">
      <dgm:prSet presAssocID="{DFC75A5A-BFF3-44BB-8FB3-BDF6617E4F00}" presName="root2" presStyleCnt="0"/>
      <dgm:spPr/>
    </dgm:pt>
    <dgm:pt modelId="{2023AF3F-E1AE-47C0-9A50-8DA44FB88AE7}" type="pres">
      <dgm:prSet presAssocID="{DFC75A5A-BFF3-44BB-8FB3-BDF6617E4F00}" presName="LevelTwoTextNode" presStyleLbl="node2" presStyleIdx="1" presStyleCnt="2" custScaleX="275007" custScaleY="129280" custLinFactNeighborX="385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6416014-E72D-4615-9A09-7FA356D4A074}" type="pres">
      <dgm:prSet presAssocID="{DFC75A5A-BFF3-44BB-8FB3-BDF6617E4F00}" presName="level3hierChild" presStyleCnt="0"/>
      <dgm:spPr/>
    </dgm:pt>
  </dgm:ptLst>
  <dgm:cxnLst>
    <dgm:cxn modelId="{A670BAE5-9809-4DF4-8771-30F52EFB884E}" srcId="{7013E53B-8088-45E6-8E95-2AE572ECB74D}" destId="{6DDB3242-873E-4C5D-AC43-825C30ABB3F0}" srcOrd="0" destOrd="0" parTransId="{74501072-717D-4FAD-9E6F-8A6AFA845D66}" sibTransId="{C55FE358-D6FB-4447-89E1-50D83A189F94}"/>
    <dgm:cxn modelId="{CF393883-0FEB-418D-AF20-422A12CCB573}" type="presOf" srcId="{8528A75A-2883-4DDF-B211-6DB0091CEF1C}" destId="{4C6EE21E-38C1-406A-8B05-C911DFEE0CC4}" srcOrd="1" destOrd="0" presId="urn:microsoft.com/office/officeart/2005/8/layout/hierarchy2"/>
    <dgm:cxn modelId="{8E28A197-DD0D-41F6-9990-E486D10A9763}" type="presOf" srcId="{0D25A76E-1D65-48C9-9A61-C4D76000A802}" destId="{5F1D5048-42BC-47C4-8E17-EFE49323E223}" srcOrd="0" destOrd="0" presId="urn:microsoft.com/office/officeart/2005/8/layout/hierarchy2"/>
    <dgm:cxn modelId="{77017F0D-026F-4118-8916-D90456E7FB9E}" type="presOf" srcId="{6DDB3242-873E-4C5D-AC43-825C30ABB3F0}" destId="{5D9077B2-6429-439D-A927-C30F60E8C09D}" srcOrd="0" destOrd="0" presId="urn:microsoft.com/office/officeart/2005/8/layout/hierarchy2"/>
    <dgm:cxn modelId="{D55C1AF4-1A90-47C1-A003-EB943EB78895}" type="presOf" srcId="{6A13C656-4A7E-44AA-9559-44A4300DDE3D}" destId="{DABF00D4-80D0-4E4C-AAB2-1FCAB3C32A47}" srcOrd="1" destOrd="0" presId="urn:microsoft.com/office/officeart/2005/8/layout/hierarchy2"/>
    <dgm:cxn modelId="{63A88795-57AE-426A-B991-3BDE7BABCAEE}" srcId="{6DDB3242-873E-4C5D-AC43-825C30ABB3F0}" destId="{0D25A76E-1D65-48C9-9A61-C4D76000A802}" srcOrd="0" destOrd="0" parTransId="{6A13C656-4A7E-44AA-9559-44A4300DDE3D}" sibTransId="{E3418C5D-6081-48E1-9395-71CF188D24B8}"/>
    <dgm:cxn modelId="{F7A723BF-09DC-4F66-B4EE-DFCD4424EDF9}" type="presOf" srcId="{DFC75A5A-BFF3-44BB-8FB3-BDF6617E4F00}" destId="{2023AF3F-E1AE-47C0-9A50-8DA44FB88AE7}" srcOrd="0" destOrd="0" presId="urn:microsoft.com/office/officeart/2005/8/layout/hierarchy2"/>
    <dgm:cxn modelId="{79879FD1-1DC0-4475-9950-7DA5BA2B8522}" srcId="{6DDB3242-873E-4C5D-AC43-825C30ABB3F0}" destId="{DFC75A5A-BFF3-44BB-8FB3-BDF6617E4F00}" srcOrd="1" destOrd="0" parTransId="{8528A75A-2883-4DDF-B211-6DB0091CEF1C}" sibTransId="{6AE90F7E-C97E-4467-99C8-BD8C490A0742}"/>
    <dgm:cxn modelId="{BDA987E2-A25B-4AF9-8BCF-6B80BE45BC1A}" type="presOf" srcId="{8528A75A-2883-4DDF-B211-6DB0091CEF1C}" destId="{755C8D29-A2C1-4C79-B08E-3F4C7A09F785}" srcOrd="0" destOrd="0" presId="urn:microsoft.com/office/officeart/2005/8/layout/hierarchy2"/>
    <dgm:cxn modelId="{07FF2A88-B910-49A8-8697-C19238EDFF12}" type="presOf" srcId="{6A13C656-4A7E-44AA-9559-44A4300DDE3D}" destId="{285354C8-9498-46FA-A1D6-8F46D6762316}" srcOrd="0" destOrd="0" presId="urn:microsoft.com/office/officeart/2005/8/layout/hierarchy2"/>
    <dgm:cxn modelId="{CD5FD0FB-AB6C-4D63-A64F-E04C3FD4586E}" type="presOf" srcId="{7013E53B-8088-45E6-8E95-2AE572ECB74D}" destId="{2F7ADDB4-DAAF-43BF-9555-57D6556AD7CB}" srcOrd="0" destOrd="0" presId="urn:microsoft.com/office/officeart/2005/8/layout/hierarchy2"/>
    <dgm:cxn modelId="{43E0928F-B5BF-49E9-8309-45309420DFDE}" type="presParOf" srcId="{2F7ADDB4-DAAF-43BF-9555-57D6556AD7CB}" destId="{669CE747-5C33-4250-B39A-1579E415AA13}" srcOrd="0" destOrd="0" presId="urn:microsoft.com/office/officeart/2005/8/layout/hierarchy2"/>
    <dgm:cxn modelId="{802A536D-B9DA-41BB-B00D-CC738F1DE262}" type="presParOf" srcId="{669CE747-5C33-4250-B39A-1579E415AA13}" destId="{5D9077B2-6429-439D-A927-C30F60E8C09D}" srcOrd="0" destOrd="0" presId="urn:microsoft.com/office/officeart/2005/8/layout/hierarchy2"/>
    <dgm:cxn modelId="{CA0745E9-9583-41C5-A668-F0512AA65D87}" type="presParOf" srcId="{669CE747-5C33-4250-B39A-1579E415AA13}" destId="{FFD861C3-735B-41FB-86B2-0C0DD4131207}" srcOrd="1" destOrd="0" presId="urn:microsoft.com/office/officeart/2005/8/layout/hierarchy2"/>
    <dgm:cxn modelId="{9E1AD8DB-F1E9-43DD-8A3D-03EFB75E13C7}" type="presParOf" srcId="{FFD861C3-735B-41FB-86B2-0C0DD4131207}" destId="{285354C8-9498-46FA-A1D6-8F46D6762316}" srcOrd="0" destOrd="0" presId="urn:microsoft.com/office/officeart/2005/8/layout/hierarchy2"/>
    <dgm:cxn modelId="{E366FE27-9328-4F2A-84FA-83C90E6279DB}" type="presParOf" srcId="{285354C8-9498-46FA-A1D6-8F46D6762316}" destId="{DABF00D4-80D0-4E4C-AAB2-1FCAB3C32A47}" srcOrd="0" destOrd="0" presId="urn:microsoft.com/office/officeart/2005/8/layout/hierarchy2"/>
    <dgm:cxn modelId="{EAAE65F3-8D0D-4D5E-AE9B-6CD5D706179E}" type="presParOf" srcId="{FFD861C3-735B-41FB-86B2-0C0DD4131207}" destId="{722B5780-E734-42D0-9718-46EC2F5F3155}" srcOrd="1" destOrd="0" presId="urn:microsoft.com/office/officeart/2005/8/layout/hierarchy2"/>
    <dgm:cxn modelId="{0C032F48-E2F1-4D14-BE5E-C4DE3CDFB990}" type="presParOf" srcId="{722B5780-E734-42D0-9718-46EC2F5F3155}" destId="{5F1D5048-42BC-47C4-8E17-EFE49323E223}" srcOrd="0" destOrd="0" presId="urn:microsoft.com/office/officeart/2005/8/layout/hierarchy2"/>
    <dgm:cxn modelId="{1FF6DA73-9356-44AA-AC74-899BF52EF1BD}" type="presParOf" srcId="{722B5780-E734-42D0-9718-46EC2F5F3155}" destId="{53B2A990-91AF-4D7A-8F26-69A3D1E72BBF}" srcOrd="1" destOrd="0" presId="urn:microsoft.com/office/officeart/2005/8/layout/hierarchy2"/>
    <dgm:cxn modelId="{4C47186A-E1BC-44F7-A25F-7CFB957049AE}" type="presParOf" srcId="{FFD861C3-735B-41FB-86B2-0C0DD4131207}" destId="{755C8D29-A2C1-4C79-B08E-3F4C7A09F785}" srcOrd="2" destOrd="0" presId="urn:microsoft.com/office/officeart/2005/8/layout/hierarchy2"/>
    <dgm:cxn modelId="{3B5A7D05-7578-426A-A286-A63545B616D7}" type="presParOf" srcId="{755C8D29-A2C1-4C79-B08E-3F4C7A09F785}" destId="{4C6EE21E-38C1-406A-8B05-C911DFEE0CC4}" srcOrd="0" destOrd="0" presId="urn:microsoft.com/office/officeart/2005/8/layout/hierarchy2"/>
    <dgm:cxn modelId="{C5C8A880-2841-4AA7-9DF9-0F6629789AAA}" type="presParOf" srcId="{FFD861C3-735B-41FB-86B2-0C0DD4131207}" destId="{571F7FE0-BF77-4036-B86D-A0B5F4A9327D}" srcOrd="3" destOrd="0" presId="urn:microsoft.com/office/officeart/2005/8/layout/hierarchy2"/>
    <dgm:cxn modelId="{D534550E-1309-45F7-8216-84E6A0800DCC}" type="presParOf" srcId="{571F7FE0-BF77-4036-B86D-A0B5F4A9327D}" destId="{2023AF3F-E1AE-47C0-9A50-8DA44FB88AE7}" srcOrd="0" destOrd="0" presId="urn:microsoft.com/office/officeart/2005/8/layout/hierarchy2"/>
    <dgm:cxn modelId="{51C9349F-CED4-4F1A-9A32-838775DCBE67}" type="presParOf" srcId="{571F7FE0-BF77-4036-B86D-A0B5F4A9327D}" destId="{66416014-E72D-4615-9A09-7FA356D4A07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B9DA2D-A63D-4F41-BCCC-6A94B664A355}" type="doc">
      <dgm:prSet loTypeId="urn:microsoft.com/office/officeart/2005/8/layout/lProcess2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uk-UA"/>
        </a:p>
      </dgm:t>
    </dgm:pt>
    <dgm:pt modelId="{ED620885-9A4D-4DAC-A440-CFD1762D8845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Уроки обережності від тітоньки Сови</a:t>
          </a:r>
          <a:endParaRPr lang="uk-UA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4C3080-424C-4BE6-9009-30D8CD5166D4}" type="parTrans" cxnId="{BA0D2B0F-7B13-4677-9F5F-60412C9DA28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EEAAF883-B06F-4FA4-B535-0D86DAEAD129}" type="sibTrans" cxnId="{BA0D2B0F-7B13-4677-9F5F-60412C9DA28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C03648A3-7867-4935-A55B-0159423394E3}">
      <dgm:prSet phldrT="[Текст]"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“Віруси та </a:t>
          </a:r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мікроби”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C78775-36CC-45D4-9E5C-C65CD37A7065}" type="parTrans" cxnId="{20E06092-6D7F-4865-B594-AFC7F5B409E3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CE4E8E20-58A1-409E-AD46-6D53A2119F79}" type="sibTrans" cxnId="{20E06092-6D7F-4865-B594-AFC7F5B409E3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3B3211C9-713D-436B-851B-67B08EEE3C1C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“Гострі та колючі предмети”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73D0B32-B7D8-4FB0-B50A-3279D322FDE7}" type="parTrans" cxnId="{D9FC63D6-99A1-473F-B787-88803EBEDFB9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FDEFE2F2-35C0-4470-B500-2523204CF104}" type="sibTrans" cxnId="{D9FC63D6-99A1-473F-B787-88803EBEDFB9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662F9730-D374-454E-BECE-625F332A6BB2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“Зла тварина”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DFF318A-1DFA-4F8C-9535-64AA7A6E74D7}" type="parTrans" cxnId="{820317C3-FC05-46A0-8A8D-4BD61292FA48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D6A2FF89-DBD9-4D8A-84A5-87CC6484C1FD}" type="sibTrans" cxnId="{820317C3-FC05-46A0-8A8D-4BD61292FA48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7044415A-3E1D-4D7A-9F51-B07E34F45A1E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“Небезпеки на висотах”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8DCE77-7CBA-46A6-8E10-84FAB5CD6D93}" type="parTrans" cxnId="{23A6CF38-2DAB-4D0B-B18A-3919C055CD8B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7CED5B60-39FB-4C9A-816E-2DF2A58B727C}" type="sibTrans" cxnId="{23A6CF38-2DAB-4D0B-B18A-3919C055CD8B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00264381-4369-4B2E-B214-D6C55C4A5DF6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“Небезпечні ігри на дорогах”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55DF37-578E-4749-B898-E09A24ADA0FC}" type="parTrans" cxnId="{1F039C3F-1A42-4B3A-9A25-F3C846D68D3A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8C3633B3-7A15-4C05-85AE-2F777B42AD4E}" type="sibTrans" cxnId="{1F039C3F-1A42-4B3A-9A25-F3C846D68D3A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87E6B70D-8CD2-45AE-8649-C1B965647D4D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 Опіки 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841629-2078-4751-B0FA-D22359C320DA}" type="parTrans" cxnId="{27B3F6DF-7EB9-4AE7-84C8-5F253D43627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37B96E74-E2F6-4A00-917E-0C766FC772F2}" type="sibTrans" cxnId="{27B3F6DF-7EB9-4AE7-84C8-5F253D43627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669760EA-C8CA-4766-AB9E-F70C63F9F9AB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 Побутові прилади 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71CBD5-4F0A-4079-9E88-3F43A502A056}" type="parTrans" cxnId="{C096A5D1-9E63-4878-8019-92E58E5C278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5FACB8A0-2A8A-401B-B36F-4B1FCB96D2F0}" type="sibTrans" cxnId="{C096A5D1-9E63-4878-8019-92E58E5C278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A86F710F-DE52-43AA-ACE4-4B617B00DD03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“Поведінка з незнайомими людьми”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12CE0B-7D0D-43FC-9609-A5D79DB82537}" type="parTrans" cxnId="{5FC013C4-143F-42F5-A1C7-353D40BC36A2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C40ED2F2-3380-4727-A43B-959AC5027741}" type="sibTrans" cxnId="{5FC013C4-143F-42F5-A1C7-353D40BC36A2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608403C2-16FB-4D88-B695-0FF9B7407871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“Пожежа”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6CD8E67-68B5-41B3-83BB-8F010FEA1B47}" type="parTrans" cxnId="{A19F6D69-6237-4A28-B436-E22AB0103259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69D1C94A-C2F2-46E4-AC72-E4B5005592EB}" type="sibTrans" cxnId="{A19F6D69-6237-4A28-B436-E22AB0103259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3CEC6FCF-7A1B-4A72-ACCF-90715C358F5A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“Правила поведінки з електроприладами”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C4F284-F51D-4B37-95D3-0B9811B0719C}" type="parTrans" cxnId="{9C3F93AB-27AF-46D3-B9ED-6DDF6C320FC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5585E022-F482-4C7C-B88C-B77FC1AC0922}" type="sibTrans" cxnId="{9C3F93AB-27AF-46D3-B9ED-6DDF6C320FC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06ED4F3C-6897-47D5-A7A2-1CD1BB9DBEBF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“Правила поведінки на воді”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9E39A8-1880-43A3-A673-E24BD5829CA6}" type="parTrans" cxnId="{4AB16F48-BF54-4317-85B0-9D3CAA697274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9467A206-2426-4463-8608-AC8F841DA404}" type="sibTrans" cxnId="{4AB16F48-BF54-4317-85B0-9D3CAA697274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14DB17E0-46EF-4E35-B84F-310FCB5B74C2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“Увага!Небезпека!”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074B30-A808-4ADA-A047-FE96A21881F3}" type="parTrans" cxnId="{43EAD726-D158-498B-9C00-E7548EEA6792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E687AACD-2F33-4CDD-AD50-4DCBE22A01DB}" type="sibTrans" cxnId="{43EAD726-D158-498B-9C00-E7548EEA6792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C072438F-6255-4D69-B325-1506E414500A}">
      <dgm:prSet custT="1"/>
      <dgm:spPr/>
      <dgm:t>
        <a:bodyPr/>
        <a:lstStyle/>
        <a:p>
          <a:r>
            <a:rPr lang="uk-UA" sz="1600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“Хвороби”</a:t>
          </a:r>
          <a:endParaRPr lang="uk-UA" sz="16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A61907-6D1F-4FED-AA79-5E6239C178CC}" type="parTrans" cxnId="{3EE7EC49-814D-4CFF-858D-670CF4604EB6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BF8A1BFA-ACAF-45D5-BAE2-6DF9FCB2DC93}" type="sibTrans" cxnId="{3EE7EC49-814D-4CFF-858D-670CF4604EB6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3F6A7925-1751-47A0-B55E-864E12F9204B}" type="pres">
      <dgm:prSet presAssocID="{70B9DA2D-A63D-4F41-BCCC-6A94B664A35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848364B-023C-4366-8B6A-E23723066F38}" type="pres">
      <dgm:prSet presAssocID="{ED620885-9A4D-4DAC-A440-CFD1762D8845}" presName="compNode" presStyleCnt="0"/>
      <dgm:spPr/>
      <dgm:t>
        <a:bodyPr/>
        <a:lstStyle/>
        <a:p>
          <a:endParaRPr lang="uk-UA"/>
        </a:p>
      </dgm:t>
    </dgm:pt>
    <dgm:pt modelId="{D9D99A66-6240-493D-A1B9-C51BBDF75C24}" type="pres">
      <dgm:prSet presAssocID="{ED620885-9A4D-4DAC-A440-CFD1762D8845}" presName="aNode" presStyleLbl="bgShp" presStyleIdx="0" presStyleCnt="1" custLinFactNeighborX="-7073"/>
      <dgm:spPr/>
      <dgm:t>
        <a:bodyPr/>
        <a:lstStyle/>
        <a:p>
          <a:endParaRPr lang="uk-UA"/>
        </a:p>
      </dgm:t>
    </dgm:pt>
    <dgm:pt modelId="{5E9881C5-A8C0-42F8-B093-9C7B3EA0C50B}" type="pres">
      <dgm:prSet presAssocID="{ED620885-9A4D-4DAC-A440-CFD1762D8845}" presName="textNode" presStyleLbl="bgShp" presStyleIdx="0" presStyleCnt="1"/>
      <dgm:spPr/>
      <dgm:t>
        <a:bodyPr/>
        <a:lstStyle/>
        <a:p>
          <a:endParaRPr lang="uk-UA"/>
        </a:p>
      </dgm:t>
    </dgm:pt>
    <dgm:pt modelId="{A83CFA27-7168-4DD1-BFB2-226EFB743CD4}" type="pres">
      <dgm:prSet presAssocID="{ED620885-9A4D-4DAC-A440-CFD1762D8845}" presName="compChildNode" presStyleCnt="0"/>
      <dgm:spPr/>
      <dgm:t>
        <a:bodyPr/>
        <a:lstStyle/>
        <a:p>
          <a:endParaRPr lang="uk-UA"/>
        </a:p>
      </dgm:t>
    </dgm:pt>
    <dgm:pt modelId="{AF6EF69A-78E0-4352-85E7-B25633B7293D}" type="pres">
      <dgm:prSet presAssocID="{ED620885-9A4D-4DAC-A440-CFD1762D8845}" presName="theInnerList" presStyleCnt="0"/>
      <dgm:spPr/>
      <dgm:t>
        <a:bodyPr/>
        <a:lstStyle/>
        <a:p>
          <a:endParaRPr lang="uk-UA"/>
        </a:p>
      </dgm:t>
    </dgm:pt>
    <dgm:pt modelId="{74B6E43B-EE95-48CE-91F7-8905BBF3F227}" type="pres">
      <dgm:prSet presAssocID="{C03648A3-7867-4935-A55B-0159423394E3}" presName="child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3D2B51-199E-4C11-BC03-6AD23FAD64C6}" type="pres">
      <dgm:prSet presAssocID="{C03648A3-7867-4935-A55B-0159423394E3}" presName="aSpace2" presStyleCnt="0"/>
      <dgm:spPr/>
      <dgm:t>
        <a:bodyPr/>
        <a:lstStyle/>
        <a:p>
          <a:endParaRPr lang="uk-UA"/>
        </a:p>
      </dgm:t>
    </dgm:pt>
    <dgm:pt modelId="{2B3BD4EA-B8E5-40DE-A853-9AC50744D1FD}" type="pres">
      <dgm:prSet presAssocID="{3B3211C9-713D-436B-851B-67B08EEE3C1C}" presName="child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54324BA-CB96-40EA-B578-59D7D4BDA298}" type="pres">
      <dgm:prSet presAssocID="{3B3211C9-713D-436B-851B-67B08EEE3C1C}" presName="aSpace2" presStyleCnt="0"/>
      <dgm:spPr/>
      <dgm:t>
        <a:bodyPr/>
        <a:lstStyle/>
        <a:p>
          <a:endParaRPr lang="uk-UA"/>
        </a:p>
      </dgm:t>
    </dgm:pt>
    <dgm:pt modelId="{42A56958-ECD6-4C8E-AE84-1597A74B6A8C}" type="pres">
      <dgm:prSet presAssocID="{662F9730-D374-454E-BECE-625F332A6BB2}" presName="child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38BDB9-579A-4194-9059-152284C1BFC1}" type="pres">
      <dgm:prSet presAssocID="{662F9730-D374-454E-BECE-625F332A6BB2}" presName="aSpace2" presStyleCnt="0"/>
      <dgm:spPr/>
      <dgm:t>
        <a:bodyPr/>
        <a:lstStyle/>
        <a:p>
          <a:endParaRPr lang="uk-UA"/>
        </a:p>
      </dgm:t>
    </dgm:pt>
    <dgm:pt modelId="{C3F53AA1-686D-4573-B394-2D57CCC9AB2B}" type="pres">
      <dgm:prSet presAssocID="{7044415A-3E1D-4D7A-9F51-B07E34F45A1E}" presName="child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5F2A59-30C3-4CA5-AE25-79E54E3FFCA2}" type="pres">
      <dgm:prSet presAssocID="{7044415A-3E1D-4D7A-9F51-B07E34F45A1E}" presName="aSpace2" presStyleCnt="0"/>
      <dgm:spPr/>
      <dgm:t>
        <a:bodyPr/>
        <a:lstStyle/>
        <a:p>
          <a:endParaRPr lang="uk-UA"/>
        </a:p>
      </dgm:t>
    </dgm:pt>
    <dgm:pt modelId="{D6547BC3-62C2-4A4A-88FB-DEC58743C60F}" type="pres">
      <dgm:prSet presAssocID="{00264381-4369-4B2E-B214-D6C55C4A5DF6}" presName="child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E8CE269-A19C-4854-BFC3-354637FE6326}" type="pres">
      <dgm:prSet presAssocID="{00264381-4369-4B2E-B214-D6C55C4A5DF6}" presName="aSpace2" presStyleCnt="0"/>
      <dgm:spPr/>
      <dgm:t>
        <a:bodyPr/>
        <a:lstStyle/>
        <a:p>
          <a:endParaRPr lang="uk-UA"/>
        </a:p>
      </dgm:t>
    </dgm:pt>
    <dgm:pt modelId="{F2E2B897-CD7E-4D49-9496-1BB59E53BEE2}" type="pres">
      <dgm:prSet presAssocID="{87E6B70D-8CD2-45AE-8649-C1B965647D4D}" presName="child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FDEEE6-6AEB-4941-8307-D4ED7C23FC7B}" type="pres">
      <dgm:prSet presAssocID="{87E6B70D-8CD2-45AE-8649-C1B965647D4D}" presName="aSpace2" presStyleCnt="0"/>
      <dgm:spPr/>
      <dgm:t>
        <a:bodyPr/>
        <a:lstStyle/>
        <a:p>
          <a:endParaRPr lang="uk-UA"/>
        </a:p>
      </dgm:t>
    </dgm:pt>
    <dgm:pt modelId="{E109D646-FF12-4517-B5ED-59806775E671}" type="pres">
      <dgm:prSet presAssocID="{669760EA-C8CA-4766-AB9E-F70C63F9F9AB}" presName="child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05EB469-D9C2-47E1-8153-B28F22129C4F}" type="pres">
      <dgm:prSet presAssocID="{669760EA-C8CA-4766-AB9E-F70C63F9F9AB}" presName="aSpace2" presStyleCnt="0"/>
      <dgm:spPr/>
      <dgm:t>
        <a:bodyPr/>
        <a:lstStyle/>
        <a:p>
          <a:endParaRPr lang="uk-UA"/>
        </a:p>
      </dgm:t>
    </dgm:pt>
    <dgm:pt modelId="{4EEDD69D-B53A-4794-8F2C-A0C6EA7AE367}" type="pres">
      <dgm:prSet presAssocID="{A86F710F-DE52-43AA-ACE4-4B617B00DD03}" presName="child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67C192-5B6E-4DBB-8691-AB1357E28C22}" type="pres">
      <dgm:prSet presAssocID="{A86F710F-DE52-43AA-ACE4-4B617B00DD03}" presName="aSpace2" presStyleCnt="0"/>
      <dgm:spPr/>
      <dgm:t>
        <a:bodyPr/>
        <a:lstStyle/>
        <a:p>
          <a:endParaRPr lang="uk-UA"/>
        </a:p>
      </dgm:t>
    </dgm:pt>
    <dgm:pt modelId="{7C998CA5-0162-4455-BF7F-A35DD307D8E0}" type="pres">
      <dgm:prSet presAssocID="{608403C2-16FB-4D88-B695-0FF9B7407871}" presName="child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AFDBE37-E452-4932-A623-2F08D9D6535A}" type="pres">
      <dgm:prSet presAssocID="{608403C2-16FB-4D88-B695-0FF9B7407871}" presName="aSpace2" presStyleCnt="0"/>
      <dgm:spPr/>
      <dgm:t>
        <a:bodyPr/>
        <a:lstStyle/>
        <a:p>
          <a:endParaRPr lang="uk-UA"/>
        </a:p>
      </dgm:t>
    </dgm:pt>
    <dgm:pt modelId="{CDB5D512-FF41-46F1-B985-5DC287D6F65D}" type="pres">
      <dgm:prSet presAssocID="{3CEC6FCF-7A1B-4A72-ACCF-90715C358F5A}" presName="childNode" presStyleLbl="node1" presStyleIdx="9" presStyleCnt="13" custScaleY="17796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2ECEC6-CB48-4C97-8979-6FD1821DA377}" type="pres">
      <dgm:prSet presAssocID="{3CEC6FCF-7A1B-4A72-ACCF-90715C358F5A}" presName="aSpace2" presStyleCnt="0"/>
      <dgm:spPr/>
      <dgm:t>
        <a:bodyPr/>
        <a:lstStyle/>
        <a:p>
          <a:endParaRPr lang="uk-UA"/>
        </a:p>
      </dgm:t>
    </dgm:pt>
    <dgm:pt modelId="{541675FF-3077-47AB-9064-45E84C6EB000}" type="pres">
      <dgm:prSet presAssocID="{06ED4F3C-6897-47D5-A7A2-1CD1BB9DBEBF}" presName="child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17F5263-E589-43C0-A1B0-C21731D21339}" type="pres">
      <dgm:prSet presAssocID="{06ED4F3C-6897-47D5-A7A2-1CD1BB9DBEBF}" presName="aSpace2" presStyleCnt="0"/>
      <dgm:spPr/>
      <dgm:t>
        <a:bodyPr/>
        <a:lstStyle/>
        <a:p>
          <a:endParaRPr lang="uk-UA"/>
        </a:p>
      </dgm:t>
    </dgm:pt>
    <dgm:pt modelId="{E35821F7-20F3-47BD-A033-85A30E20A4C2}" type="pres">
      <dgm:prSet presAssocID="{14DB17E0-46EF-4E35-B84F-310FCB5B74C2}" presName="child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042B67C-A4E8-48E1-A320-72C8EDA890AB}" type="pres">
      <dgm:prSet presAssocID="{14DB17E0-46EF-4E35-B84F-310FCB5B74C2}" presName="aSpace2" presStyleCnt="0"/>
      <dgm:spPr/>
      <dgm:t>
        <a:bodyPr/>
        <a:lstStyle/>
        <a:p>
          <a:endParaRPr lang="uk-UA"/>
        </a:p>
      </dgm:t>
    </dgm:pt>
    <dgm:pt modelId="{E08D1F69-CA92-474F-91DA-BF4655AE2ECD}" type="pres">
      <dgm:prSet presAssocID="{C072438F-6255-4D69-B325-1506E414500A}" presName="child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20317C3-FC05-46A0-8A8D-4BD61292FA48}" srcId="{ED620885-9A4D-4DAC-A440-CFD1762D8845}" destId="{662F9730-D374-454E-BECE-625F332A6BB2}" srcOrd="2" destOrd="0" parTransId="{6DFF318A-1DFA-4F8C-9535-64AA7A6E74D7}" sibTransId="{D6A2FF89-DBD9-4D8A-84A5-87CC6484C1FD}"/>
    <dgm:cxn modelId="{5C6705F7-8F50-4C50-9AF8-0018A9403C64}" type="presOf" srcId="{3CEC6FCF-7A1B-4A72-ACCF-90715C358F5A}" destId="{CDB5D512-FF41-46F1-B985-5DC287D6F65D}" srcOrd="0" destOrd="0" presId="urn:microsoft.com/office/officeart/2005/8/layout/lProcess2"/>
    <dgm:cxn modelId="{C096A5D1-9E63-4878-8019-92E58E5C2787}" srcId="{ED620885-9A4D-4DAC-A440-CFD1762D8845}" destId="{669760EA-C8CA-4766-AB9E-F70C63F9F9AB}" srcOrd="6" destOrd="0" parTransId="{5471CBD5-4F0A-4079-9E88-3F43A502A056}" sibTransId="{5FACB8A0-2A8A-401B-B36F-4B1FCB96D2F0}"/>
    <dgm:cxn modelId="{772E8FA8-297C-45D5-9647-54A78E8BB199}" type="presOf" srcId="{608403C2-16FB-4D88-B695-0FF9B7407871}" destId="{7C998CA5-0162-4455-BF7F-A35DD307D8E0}" srcOrd="0" destOrd="0" presId="urn:microsoft.com/office/officeart/2005/8/layout/lProcess2"/>
    <dgm:cxn modelId="{4AB16F48-BF54-4317-85B0-9D3CAA697274}" srcId="{ED620885-9A4D-4DAC-A440-CFD1762D8845}" destId="{06ED4F3C-6897-47D5-A7A2-1CD1BB9DBEBF}" srcOrd="10" destOrd="0" parTransId="{869E39A8-1880-43A3-A673-E24BD5829CA6}" sibTransId="{9467A206-2426-4463-8608-AC8F841DA404}"/>
    <dgm:cxn modelId="{2E20FB15-42F9-4BB0-80D3-7BD8914B645B}" type="presOf" srcId="{C072438F-6255-4D69-B325-1506E414500A}" destId="{E08D1F69-CA92-474F-91DA-BF4655AE2ECD}" srcOrd="0" destOrd="0" presId="urn:microsoft.com/office/officeart/2005/8/layout/lProcess2"/>
    <dgm:cxn modelId="{D3EFD462-5091-4F19-8F35-5AAF4D6A8F05}" type="presOf" srcId="{ED620885-9A4D-4DAC-A440-CFD1762D8845}" destId="{5E9881C5-A8C0-42F8-B093-9C7B3EA0C50B}" srcOrd="1" destOrd="0" presId="urn:microsoft.com/office/officeart/2005/8/layout/lProcess2"/>
    <dgm:cxn modelId="{43EAD726-D158-498B-9C00-E7548EEA6792}" srcId="{ED620885-9A4D-4DAC-A440-CFD1762D8845}" destId="{14DB17E0-46EF-4E35-B84F-310FCB5B74C2}" srcOrd="11" destOrd="0" parTransId="{7E074B30-A808-4ADA-A047-FE96A21881F3}" sibTransId="{E687AACD-2F33-4CDD-AD50-4DCBE22A01DB}"/>
    <dgm:cxn modelId="{3EE7EC49-814D-4CFF-858D-670CF4604EB6}" srcId="{ED620885-9A4D-4DAC-A440-CFD1762D8845}" destId="{C072438F-6255-4D69-B325-1506E414500A}" srcOrd="12" destOrd="0" parTransId="{45A61907-6D1F-4FED-AA79-5E6239C178CC}" sibTransId="{BF8A1BFA-ACAF-45D5-BAE2-6DF9FCB2DC93}"/>
    <dgm:cxn modelId="{904BBA45-6BD9-419B-B81B-60F6787096D9}" type="presOf" srcId="{14DB17E0-46EF-4E35-B84F-310FCB5B74C2}" destId="{E35821F7-20F3-47BD-A033-85A30E20A4C2}" srcOrd="0" destOrd="0" presId="urn:microsoft.com/office/officeart/2005/8/layout/lProcess2"/>
    <dgm:cxn modelId="{CF800116-0FF1-484F-95B7-5C28B55B7317}" type="presOf" srcId="{662F9730-D374-454E-BECE-625F332A6BB2}" destId="{42A56958-ECD6-4C8E-AE84-1597A74B6A8C}" srcOrd="0" destOrd="0" presId="urn:microsoft.com/office/officeart/2005/8/layout/lProcess2"/>
    <dgm:cxn modelId="{F0F0F8D7-2E40-42EE-99A6-7C6BA8F6A2CB}" type="presOf" srcId="{87E6B70D-8CD2-45AE-8649-C1B965647D4D}" destId="{F2E2B897-CD7E-4D49-9496-1BB59E53BEE2}" srcOrd="0" destOrd="0" presId="urn:microsoft.com/office/officeart/2005/8/layout/lProcess2"/>
    <dgm:cxn modelId="{9C3F93AB-27AF-46D3-B9ED-6DDF6C320FC7}" srcId="{ED620885-9A4D-4DAC-A440-CFD1762D8845}" destId="{3CEC6FCF-7A1B-4A72-ACCF-90715C358F5A}" srcOrd="9" destOrd="0" parTransId="{38C4F284-F51D-4B37-95D3-0B9811B0719C}" sibTransId="{5585E022-F482-4C7C-B88C-B77FC1AC0922}"/>
    <dgm:cxn modelId="{27B3F6DF-7EB9-4AE7-84C8-5F253D436277}" srcId="{ED620885-9A4D-4DAC-A440-CFD1762D8845}" destId="{87E6B70D-8CD2-45AE-8649-C1B965647D4D}" srcOrd="5" destOrd="0" parTransId="{FB841629-2078-4751-B0FA-D22359C320DA}" sibTransId="{37B96E74-E2F6-4A00-917E-0C766FC772F2}"/>
    <dgm:cxn modelId="{907227B2-80A1-4715-A9E3-89D9DEB3AFE1}" type="presOf" srcId="{7044415A-3E1D-4D7A-9F51-B07E34F45A1E}" destId="{C3F53AA1-686D-4573-B394-2D57CCC9AB2B}" srcOrd="0" destOrd="0" presId="urn:microsoft.com/office/officeart/2005/8/layout/lProcess2"/>
    <dgm:cxn modelId="{1AE0072D-AF5C-4BA5-83AF-66A3808F3462}" type="presOf" srcId="{06ED4F3C-6897-47D5-A7A2-1CD1BB9DBEBF}" destId="{541675FF-3077-47AB-9064-45E84C6EB000}" srcOrd="0" destOrd="0" presId="urn:microsoft.com/office/officeart/2005/8/layout/lProcess2"/>
    <dgm:cxn modelId="{D126E5B7-214C-4B0B-BD24-393157679243}" type="presOf" srcId="{70B9DA2D-A63D-4F41-BCCC-6A94B664A355}" destId="{3F6A7925-1751-47A0-B55E-864E12F9204B}" srcOrd="0" destOrd="0" presId="urn:microsoft.com/office/officeart/2005/8/layout/lProcess2"/>
    <dgm:cxn modelId="{E0B70114-18F5-4DE8-9F60-16951039EE52}" type="presOf" srcId="{00264381-4369-4B2E-B214-D6C55C4A5DF6}" destId="{D6547BC3-62C2-4A4A-88FB-DEC58743C60F}" srcOrd="0" destOrd="0" presId="urn:microsoft.com/office/officeart/2005/8/layout/lProcess2"/>
    <dgm:cxn modelId="{3E4B9FFB-2705-46FB-BEE9-18A26FD7578C}" type="presOf" srcId="{C03648A3-7867-4935-A55B-0159423394E3}" destId="{74B6E43B-EE95-48CE-91F7-8905BBF3F227}" srcOrd="0" destOrd="0" presId="urn:microsoft.com/office/officeart/2005/8/layout/lProcess2"/>
    <dgm:cxn modelId="{9A80558F-7E93-4E2F-B4A6-825EAB20FDCE}" type="presOf" srcId="{ED620885-9A4D-4DAC-A440-CFD1762D8845}" destId="{D9D99A66-6240-493D-A1B9-C51BBDF75C24}" srcOrd="0" destOrd="0" presId="urn:microsoft.com/office/officeart/2005/8/layout/lProcess2"/>
    <dgm:cxn modelId="{A19F6D69-6237-4A28-B436-E22AB0103259}" srcId="{ED620885-9A4D-4DAC-A440-CFD1762D8845}" destId="{608403C2-16FB-4D88-B695-0FF9B7407871}" srcOrd="8" destOrd="0" parTransId="{A6CD8E67-68B5-41B3-83BB-8F010FEA1B47}" sibTransId="{69D1C94A-C2F2-46E4-AC72-E4B5005592EB}"/>
    <dgm:cxn modelId="{BA0D2B0F-7B13-4677-9F5F-60412C9DA287}" srcId="{70B9DA2D-A63D-4F41-BCCC-6A94B664A355}" destId="{ED620885-9A4D-4DAC-A440-CFD1762D8845}" srcOrd="0" destOrd="0" parTransId="{0A4C3080-424C-4BE6-9009-30D8CD5166D4}" sibTransId="{EEAAF883-B06F-4FA4-B535-0D86DAEAD129}"/>
    <dgm:cxn modelId="{23A6CF38-2DAB-4D0B-B18A-3919C055CD8B}" srcId="{ED620885-9A4D-4DAC-A440-CFD1762D8845}" destId="{7044415A-3E1D-4D7A-9F51-B07E34F45A1E}" srcOrd="3" destOrd="0" parTransId="{E38DCE77-7CBA-46A6-8E10-84FAB5CD6D93}" sibTransId="{7CED5B60-39FB-4C9A-816E-2DF2A58B727C}"/>
    <dgm:cxn modelId="{03B760F4-F5A9-4AAF-BE6C-2D1BDB0CFDB7}" type="presOf" srcId="{3B3211C9-713D-436B-851B-67B08EEE3C1C}" destId="{2B3BD4EA-B8E5-40DE-A853-9AC50744D1FD}" srcOrd="0" destOrd="0" presId="urn:microsoft.com/office/officeart/2005/8/layout/lProcess2"/>
    <dgm:cxn modelId="{20E06092-6D7F-4865-B594-AFC7F5B409E3}" srcId="{ED620885-9A4D-4DAC-A440-CFD1762D8845}" destId="{C03648A3-7867-4935-A55B-0159423394E3}" srcOrd="0" destOrd="0" parTransId="{5AC78775-36CC-45D4-9E5C-C65CD37A7065}" sibTransId="{CE4E8E20-58A1-409E-AD46-6D53A2119F79}"/>
    <dgm:cxn modelId="{1F039C3F-1A42-4B3A-9A25-F3C846D68D3A}" srcId="{ED620885-9A4D-4DAC-A440-CFD1762D8845}" destId="{00264381-4369-4B2E-B214-D6C55C4A5DF6}" srcOrd="4" destOrd="0" parTransId="{B955DF37-578E-4749-B898-E09A24ADA0FC}" sibTransId="{8C3633B3-7A15-4C05-85AE-2F777B42AD4E}"/>
    <dgm:cxn modelId="{D9FC63D6-99A1-473F-B787-88803EBEDFB9}" srcId="{ED620885-9A4D-4DAC-A440-CFD1762D8845}" destId="{3B3211C9-713D-436B-851B-67B08EEE3C1C}" srcOrd="1" destOrd="0" parTransId="{D73D0B32-B7D8-4FB0-B50A-3279D322FDE7}" sibTransId="{FDEFE2F2-35C0-4470-B500-2523204CF104}"/>
    <dgm:cxn modelId="{4E094F8D-D842-466B-A784-6695EBBAE2C7}" type="presOf" srcId="{A86F710F-DE52-43AA-ACE4-4B617B00DD03}" destId="{4EEDD69D-B53A-4794-8F2C-A0C6EA7AE367}" srcOrd="0" destOrd="0" presId="urn:microsoft.com/office/officeart/2005/8/layout/lProcess2"/>
    <dgm:cxn modelId="{0E235CA4-7DC7-48C4-BE87-FD79474E13D8}" type="presOf" srcId="{669760EA-C8CA-4766-AB9E-F70C63F9F9AB}" destId="{E109D646-FF12-4517-B5ED-59806775E671}" srcOrd="0" destOrd="0" presId="urn:microsoft.com/office/officeart/2005/8/layout/lProcess2"/>
    <dgm:cxn modelId="{5FC013C4-143F-42F5-A1C7-353D40BC36A2}" srcId="{ED620885-9A4D-4DAC-A440-CFD1762D8845}" destId="{A86F710F-DE52-43AA-ACE4-4B617B00DD03}" srcOrd="7" destOrd="0" parTransId="{1A12CE0B-7D0D-43FC-9609-A5D79DB82537}" sibTransId="{C40ED2F2-3380-4727-A43B-959AC5027741}"/>
    <dgm:cxn modelId="{DBED6965-3DB9-4045-988F-D5475CA56D57}" type="presParOf" srcId="{3F6A7925-1751-47A0-B55E-864E12F9204B}" destId="{7848364B-023C-4366-8B6A-E23723066F38}" srcOrd="0" destOrd="0" presId="urn:microsoft.com/office/officeart/2005/8/layout/lProcess2"/>
    <dgm:cxn modelId="{A8217FE5-3019-4B6F-90EC-D59C22EDE3C1}" type="presParOf" srcId="{7848364B-023C-4366-8B6A-E23723066F38}" destId="{D9D99A66-6240-493D-A1B9-C51BBDF75C24}" srcOrd="0" destOrd="0" presId="urn:microsoft.com/office/officeart/2005/8/layout/lProcess2"/>
    <dgm:cxn modelId="{4E3C5103-9D57-42FA-A884-7F29F06FC64D}" type="presParOf" srcId="{7848364B-023C-4366-8B6A-E23723066F38}" destId="{5E9881C5-A8C0-42F8-B093-9C7B3EA0C50B}" srcOrd="1" destOrd="0" presId="urn:microsoft.com/office/officeart/2005/8/layout/lProcess2"/>
    <dgm:cxn modelId="{486AA73D-F24C-4D96-9CB2-0E0FC132A2A5}" type="presParOf" srcId="{7848364B-023C-4366-8B6A-E23723066F38}" destId="{A83CFA27-7168-4DD1-BFB2-226EFB743CD4}" srcOrd="2" destOrd="0" presId="urn:microsoft.com/office/officeart/2005/8/layout/lProcess2"/>
    <dgm:cxn modelId="{7DCE4113-7A4E-4EF0-BEA2-51E60E28ECA4}" type="presParOf" srcId="{A83CFA27-7168-4DD1-BFB2-226EFB743CD4}" destId="{AF6EF69A-78E0-4352-85E7-B25633B7293D}" srcOrd="0" destOrd="0" presId="urn:microsoft.com/office/officeart/2005/8/layout/lProcess2"/>
    <dgm:cxn modelId="{C71CFA0C-DC97-4C69-8BB5-EFAE8812B1D7}" type="presParOf" srcId="{AF6EF69A-78E0-4352-85E7-B25633B7293D}" destId="{74B6E43B-EE95-48CE-91F7-8905BBF3F227}" srcOrd="0" destOrd="0" presId="urn:microsoft.com/office/officeart/2005/8/layout/lProcess2"/>
    <dgm:cxn modelId="{86F25C02-AD90-451D-B216-374B1772A2EF}" type="presParOf" srcId="{AF6EF69A-78E0-4352-85E7-B25633B7293D}" destId="{0E3D2B51-199E-4C11-BC03-6AD23FAD64C6}" srcOrd="1" destOrd="0" presId="urn:microsoft.com/office/officeart/2005/8/layout/lProcess2"/>
    <dgm:cxn modelId="{CD91AE10-B7D7-443D-94DF-233C71842833}" type="presParOf" srcId="{AF6EF69A-78E0-4352-85E7-B25633B7293D}" destId="{2B3BD4EA-B8E5-40DE-A853-9AC50744D1FD}" srcOrd="2" destOrd="0" presId="urn:microsoft.com/office/officeart/2005/8/layout/lProcess2"/>
    <dgm:cxn modelId="{7DBFBC2C-4F1E-4922-9D8A-8A6BFFDA83A7}" type="presParOf" srcId="{AF6EF69A-78E0-4352-85E7-B25633B7293D}" destId="{F54324BA-CB96-40EA-B578-59D7D4BDA298}" srcOrd="3" destOrd="0" presId="urn:microsoft.com/office/officeart/2005/8/layout/lProcess2"/>
    <dgm:cxn modelId="{159D179C-3061-4B5B-8A45-4E55A22186A9}" type="presParOf" srcId="{AF6EF69A-78E0-4352-85E7-B25633B7293D}" destId="{42A56958-ECD6-4C8E-AE84-1597A74B6A8C}" srcOrd="4" destOrd="0" presId="urn:microsoft.com/office/officeart/2005/8/layout/lProcess2"/>
    <dgm:cxn modelId="{42FFE543-BE5F-4A0F-928B-3CB7E35404A9}" type="presParOf" srcId="{AF6EF69A-78E0-4352-85E7-B25633B7293D}" destId="{BA38BDB9-579A-4194-9059-152284C1BFC1}" srcOrd="5" destOrd="0" presId="urn:microsoft.com/office/officeart/2005/8/layout/lProcess2"/>
    <dgm:cxn modelId="{C226FF6A-2576-474A-B3A7-1B72B9E969B4}" type="presParOf" srcId="{AF6EF69A-78E0-4352-85E7-B25633B7293D}" destId="{C3F53AA1-686D-4573-B394-2D57CCC9AB2B}" srcOrd="6" destOrd="0" presId="urn:microsoft.com/office/officeart/2005/8/layout/lProcess2"/>
    <dgm:cxn modelId="{96CE3F72-CD45-47F2-A294-4C2747DF24ED}" type="presParOf" srcId="{AF6EF69A-78E0-4352-85E7-B25633B7293D}" destId="{B55F2A59-30C3-4CA5-AE25-79E54E3FFCA2}" srcOrd="7" destOrd="0" presId="urn:microsoft.com/office/officeart/2005/8/layout/lProcess2"/>
    <dgm:cxn modelId="{5B807893-153E-4BBB-A01E-E9D4CA432EBF}" type="presParOf" srcId="{AF6EF69A-78E0-4352-85E7-B25633B7293D}" destId="{D6547BC3-62C2-4A4A-88FB-DEC58743C60F}" srcOrd="8" destOrd="0" presId="urn:microsoft.com/office/officeart/2005/8/layout/lProcess2"/>
    <dgm:cxn modelId="{3C58387D-E0D0-4260-849C-ED749ADC31C3}" type="presParOf" srcId="{AF6EF69A-78E0-4352-85E7-B25633B7293D}" destId="{3E8CE269-A19C-4854-BFC3-354637FE6326}" srcOrd="9" destOrd="0" presId="urn:microsoft.com/office/officeart/2005/8/layout/lProcess2"/>
    <dgm:cxn modelId="{8E62D74D-6734-443C-AE02-11B72167868D}" type="presParOf" srcId="{AF6EF69A-78E0-4352-85E7-B25633B7293D}" destId="{F2E2B897-CD7E-4D49-9496-1BB59E53BEE2}" srcOrd="10" destOrd="0" presId="urn:microsoft.com/office/officeart/2005/8/layout/lProcess2"/>
    <dgm:cxn modelId="{9A9F3351-DD54-4A6F-B9E6-D2639D03AD7A}" type="presParOf" srcId="{AF6EF69A-78E0-4352-85E7-B25633B7293D}" destId="{88FDEEE6-6AEB-4941-8307-D4ED7C23FC7B}" srcOrd="11" destOrd="0" presId="urn:microsoft.com/office/officeart/2005/8/layout/lProcess2"/>
    <dgm:cxn modelId="{4DEABB44-7E8D-435F-A254-5426E632AD60}" type="presParOf" srcId="{AF6EF69A-78E0-4352-85E7-B25633B7293D}" destId="{E109D646-FF12-4517-B5ED-59806775E671}" srcOrd="12" destOrd="0" presId="urn:microsoft.com/office/officeart/2005/8/layout/lProcess2"/>
    <dgm:cxn modelId="{6A365B0D-36CF-47B6-9410-AF171B3F508D}" type="presParOf" srcId="{AF6EF69A-78E0-4352-85E7-B25633B7293D}" destId="{705EB469-D9C2-47E1-8153-B28F22129C4F}" srcOrd="13" destOrd="0" presId="urn:microsoft.com/office/officeart/2005/8/layout/lProcess2"/>
    <dgm:cxn modelId="{7513EB6D-8C7C-4B1C-998B-325DE78B1FDC}" type="presParOf" srcId="{AF6EF69A-78E0-4352-85E7-B25633B7293D}" destId="{4EEDD69D-B53A-4794-8F2C-A0C6EA7AE367}" srcOrd="14" destOrd="0" presId="urn:microsoft.com/office/officeart/2005/8/layout/lProcess2"/>
    <dgm:cxn modelId="{8EA53A11-D585-4C96-82FF-DD1F742A6D72}" type="presParOf" srcId="{AF6EF69A-78E0-4352-85E7-B25633B7293D}" destId="{3867C192-5B6E-4DBB-8691-AB1357E28C22}" srcOrd="15" destOrd="0" presId="urn:microsoft.com/office/officeart/2005/8/layout/lProcess2"/>
    <dgm:cxn modelId="{8C3F0425-3263-4E40-901D-A8D33C46DEF0}" type="presParOf" srcId="{AF6EF69A-78E0-4352-85E7-B25633B7293D}" destId="{7C998CA5-0162-4455-BF7F-A35DD307D8E0}" srcOrd="16" destOrd="0" presId="urn:microsoft.com/office/officeart/2005/8/layout/lProcess2"/>
    <dgm:cxn modelId="{E0E062C8-755F-4445-A2B7-FEFD44C59CA4}" type="presParOf" srcId="{AF6EF69A-78E0-4352-85E7-B25633B7293D}" destId="{0AFDBE37-E452-4932-A623-2F08D9D6535A}" srcOrd="17" destOrd="0" presId="urn:microsoft.com/office/officeart/2005/8/layout/lProcess2"/>
    <dgm:cxn modelId="{4D92D392-DCAC-4297-A7E1-75987347D896}" type="presParOf" srcId="{AF6EF69A-78E0-4352-85E7-B25633B7293D}" destId="{CDB5D512-FF41-46F1-B985-5DC287D6F65D}" srcOrd="18" destOrd="0" presId="urn:microsoft.com/office/officeart/2005/8/layout/lProcess2"/>
    <dgm:cxn modelId="{0390925A-ADCB-4F1B-B0EB-6BA507C22C3E}" type="presParOf" srcId="{AF6EF69A-78E0-4352-85E7-B25633B7293D}" destId="{EA2ECEC6-CB48-4C97-8979-6FD1821DA377}" srcOrd="19" destOrd="0" presId="urn:microsoft.com/office/officeart/2005/8/layout/lProcess2"/>
    <dgm:cxn modelId="{17F47701-FA2D-4942-B152-D0DA987A50D8}" type="presParOf" srcId="{AF6EF69A-78E0-4352-85E7-B25633B7293D}" destId="{541675FF-3077-47AB-9064-45E84C6EB000}" srcOrd="20" destOrd="0" presId="urn:microsoft.com/office/officeart/2005/8/layout/lProcess2"/>
    <dgm:cxn modelId="{FE68B3AF-A577-495B-A82C-7916B3B02B65}" type="presParOf" srcId="{AF6EF69A-78E0-4352-85E7-B25633B7293D}" destId="{917F5263-E589-43C0-A1B0-C21731D21339}" srcOrd="21" destOrd="0" presId="urn:microsoft.com/office/officeart/2005/8/layout/lProcess2"/>
    <dgm:cxn modelId="{BC77BC47-E876-4846-AD06-41FA2E312845}" type="presParOf" srcId="{AF6EF69A-78E0-4352-85E7-B25633B7293D}" destId="{E35821F7-20F3-47BD-A033-85A30E20A4C2}" srcOrd="22" destOrd="0" presId="urn:microsoft.com/office/officeart/2005/8/layout/lProcess2"/>
    <dgm:cxn modelId="{781BD6A8-0E79-445A-B4C3-EFDFB6416B0E}" type="presParOf" srcId="{AF6EF69A-78E0-4352-85E7-B25633B7293D}" destId="{C042B67C-A4E8-48E1-A320-72C8EDA890AB}" srcOrd="23" destOrd="0" presId="urn:microsoft.com/office/officeart/2005/8/layout/lProcess2"/>
    <dgm:cxn modelId="{2665A298-3145-4237-818B-190F69CCE69C}" type="presParOf" srcId="{AF6EF69A-78E0-4352-85E7-B25633B7293D}" destId="{E08D1F69-CA92-474F-91DA-BF4655AE2ECD}" srcOrd="2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22F489-F11B-4D92-9F07-C8532D5C2E9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95D081E-92BD-4EB1-890F-A4C756599C9D}">
      <dgm:prSet phldrT="[Текст]"/>
      <dgm:spPr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57257D"/>
          </a:solidFill>
        </a:ln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Дітей необхідно навчати обачності,навичок орієнтування і швидкої реакції в екстремальних ситуаціях </a:t>
          </a:r>
          <a:endParaRPr lang="uk-UA" dirty="0">
            <a:solidFill>
              <a:schemeClr val="tx1"/>
            </a:solidFill>
          </a:endParaRPr>
        </a:p>
      </dgm:t>
    </dgm:pt>
    <dgm:pt modelId="{7043E8E7-5A19-4E75-8D4A-9204702E0A0A}" type="parTrans" cxnId="{A654993D-E176-4A4B-8164-ADCD33E275A1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9794F60F-B40C-4DE5-BC6A-C7A38CE6FD4F}" type="sibTrans" cxnId="{A654993D-E176-4A4B-8164-ADCD33E275A1}">
      <dgm:prSet/>
      <dgm:spPr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57257D"/>
          </a:solidFill>
        </a:ln>
      </dgm:spPr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3ADAFC7D-D894-42F2-AB0C-E155F562486E}">
      <dgm:prSet phldrT="[Текст]"/>
      <dgm:spPr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lin ang="10800000" scaled="1"/>
          <a:tileRect/>
        </a:gradFill>
        <a:ln>
          <a:solidFill>
            <a:srgbClr val="57257D"/>
          </a:solidFill>
        </a:ln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Максимального ефекту можна досягнути при тісній взаємодії педагогічного, дитячого та батьківського колективів</a:t>
          </a:r>
          <a:endParaRPr lang="uk-UA" dirty="0">
            <a:solidFill>
              <a:schemeClr val="tx1"/>
            </a:solidFill>
          </a:endParaRPr>
        </a:p>
      </dgm:t>
    </dgm:pt>
    <dgm:pt modelId="{477EFFD1-28C8-45F3-BC5B-F67B02315889}" type="parTrans" cxnId="{D2EABE55-0D3A-4A0E-B47A-4E11984A2F85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326598D0-7C88-46DB-BD9A-3DA3968EF59F}" type="sibTrans" cxnId="{D2EABE55-0D3A-4A0E-B47A-4E11984A2F85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AF899424-F46B-4EAA-BB1B-69066B0EEF09}" type="pres">
      <dgm:prSet presAssocID="{0E22F489-F11B-4D92-9F07-C8532D5C2E99}" presName="Name0" presStyleCnt="0">
        <dgm:presLayoutVars>
          <dgm:dir/>
          <dgm:resizeHandles val="exact"/>
        </dgm:presLayoutVars>
      </dgm:prSet>
      <dgm:spPr/>
    </dgm:pt>
    <dgm:pt modelId="{5DBDF2C7-21D0-4732-A72B-BBA34A79CFCF}" type="pres">
      <dgm:prSet presAssocID="{C95D081E-92BD-4EB1-890F-A4C756599C9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EC363F-DEFE-4FEC-8DA3-B1392A860DB5}" type="pres">
      <dgm:prSet presAssocID="{9794F60F-B40C-4DE5-BC6A-C7A38CE6FD4F}" presName="sibTrans" presStyleLbl="sibTrans2D1" presStyleIdx="0" presStyleCnt="1"/>
      <dgm:spPr/>
      <dgm:t>
        <a:bodyPr/>
        <a:lstStyle/>
        <a:p>
          <a:endParaRPr lang="uk-UA"/>
        </a:p>
      </dgm:t>
    </dgm:pt>
    <dgm:pt modelId="{541791F4-7672-4BCC-BFAA-2B4026A0316C}" type="pres">
      <dgm:prSet presAssocID="{9794F60F-B40C-4DE5-BC6A-C7A38CE6FD4F}" presName="connectorText" presStyleLbl="sibTrans2D1" presStyleIdx="0" presStyleCnt="1"/>
      <dgm:spPr/>
      <dgm:t>
        <a:bodyPr/>
        <a:lstStyle/>
        <a:p>
          <a:endParaRPr lang="uk-UA"/>
        </a:p>
      </dgm:t>
    </dgm:pt>
    <dgm:pt modelId="{6DA26723-4FED-45A6-ADA3-6A29D4632435}" type="pres">
      <dgm:prSet presAssocID="{3ADAFC7D-D894-42F2-AB0C-E155F562486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B8D80D4-BB8F-40F8-A0FD-6E86678DC289}" type="presOf" srcId="{3ADAFC7D-D894-42F2-AB0C-E155F562486E}" destId="{6DA26723-4FED-45A6-ADA3-6A29D4632435}" srcOrd="0" destOrd="0" presId="urn:microsoft.com/office/officeart/2005/8/layout/process1"/>
    <dgm:cxn modelId="{940F7016-6D7C-44E6-99EF-BE46F6B61676}" type="presOf" srcId="{C95D081E-92BD-4EB1-890F-A4C756599C9D}" destId="{5DBDF2C7-21D0-4732-A72B-BBA34A79CFCF}" srcOrd="0" destOrd="0" presId="urn:microsoft.com/office/officeart/2005/8/layout/process1"/>
    <dgm:cxn modelId="{D2EABE55-0D3A-4A0E-B47A-4E11984A2F85}" srcId="{0E22F489-F11B-4D92-9F07-C8532D5C2E99}" destId="{3ADAFC7D-D894-42F2-AB0C-E155F562486E}" srcOrd="1" destOrd="0" parTransId="{477EFFD1-28C8-45F3-BC5B-F67B02315889}" sibTransId="{326598D0-7C88-46DB-BD9A-3DA3968EF59F}"/>
    <dgm:cxn modelId="{A7C63AB7-A1BD-49C4-8D1D-3AB026E8C9D8}" type="presOf" srcId="{9794F60F-B40C-4DE5-BC6A-C7A38CE6FD4F}" destId="{DEEC363F-DEFE-4FEC-8DA3-B1392A860DB5}" srcOrd="0" destOrd="0" presId="urn:microsoft.com/office/officeart/2005/8/layout/process1"/>
    <dgm:cxn modelId="{2D6DE3FF-8893-44A2-9470-3D1203A49BC1}" type="presOf" srcId="{0E22F489-F11B-4D92-9F07-C8532D5C2E99}" destId="{AF899424-F46B-4EAA-BB1B-69066B0EEF09}" srcOrd="0" destOrd="0" presId="urn:microsoft.com/office/officeart/2005/8/layout/process1"/>
    <dgm:cxn modelId="{DC4F2FA8-069D-48BA-AFA8-95C259EEBCFF}" type="presOf" srcId="{9794F60F-B40C-4DE5-BC6A-C7A38CE6FD4F}" destId="{541791F4-7672-4BCC-BFAA-2B4026A0316C}" srcOrd="1" destOrd="0" presId="urn:microsoft.com/office/officeart/2005/8/layout/process1"/>
    <dgm:cxn modelId="{A654993D-E176-4A4B-8164-ADCD33E275A1}" srcId="{0E22F489-F11B-4D92-9F07-C8532D5C2E99}" destId="{C95D081E-92BD-4EB1-890F-A4C756599C9D}" srcOrd="0" destOrd="0" parTransId="{7043E8E7-5A19-4E75-8D4A-9204702E0A0A}" sibTransId="{9794F60F-B40C-4DE5-BC6A-C7A38CE6FD4F}"/>
    <dgm:cxn modelId="{B8D6629F-254D-49BF-ABFB-07A7FC20D4FF}" type="presParOf" srcId="{AF899424-F46B-4EAA-BB1B-69066B0EEF09}" destId="{5DBDF2C7-21D0-4732-A72B-BBA34A79CFCF}" srcOrd="0" destOrd="0" presId="urn:microsoft.com/office/officeart/2005/8/layout/process1"/>
    <dgm:cxn modelId="{0D862B53-D28F-4FCF-A167-2A0DCBB5150C}" type="presParOf" srcId="{AF899424-F46B-4EAA-BB1B-69066B0EEF09}" destId="{DEEC363F-DEFE-4FEC-8DA3-B1392A860DB5}" srcOrd="1" destOrd="0" presId="urn:microsoft.com/office/officeart/2005/8/layout/process1"/>
    <dgm:cxn modelId="{757942CC-5446-4CCA-88F2-3D1BED8EDED2}" type="presParOf" srcId="{DEEC363F-DEFE-4FEC-8DA3-B1392A860DB5}" destId="{541791F4-7672-4BCC-BFAA-2B4026A0316C}" srcOrd="0" destOrd="0" presId="urn:microsoft.com/office/officeart/2005/8/layout/process1"/>
    <dgm:cxn modelId="{E2781616-A23C-4B54-B727-0CF94FFC6454}" type="presParOf" srcId="{AF899424-F46B-4EAA-BB1B-69066B0EEF09}" destId="{6DA26723-4FED-45A6-ADA3-6A29D4632435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774AE4-D19B-4620-BA43-A7AB1A3C0CB7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49067580-99D7-4B27-8080-E7419AE74C2B}">
      <dgm:prSet phldrT="[Текст]" custT="1"/>
      <dgm:spPr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uk-UA" sz="2000" spc="-90" baseline="0" dirty="0" smtClean="0">
              <a:solidFill>
                <a:schemeClr val="tx1"/>
              </a:solidFill>
            </a:rPr>
            <a:t>Проведення</a:t>
          </a:r>
          <a:r>
            <a:rPr lang="uk-UA" sz="2000" dirty="0" smtClean="0">
              <a:solidFill>
                <a:schemeClr val="tx1"/>
              </a:solidFill>
            </a:rPr>
            <a:t> бесід, </a:t>
          </a:r>
          <a:r>
            <a:rPr lang="uk-UA" sz="2000" spc="-90" baseline="0" dirty="0" smtClean="0">
              <a:solidFill>
                <a:schemeClr val="tx1"/>
              </a:solidFill>
            </a:rPr>
            <a:t>консультацій</a:t>
          </a:r>
          <a:endParaRPr lang="uk-UA" sz="2000" spc="-90" baseline="0" dirty="0">
            <a:solidFill>
              <a:schemeClr val="tx1"/>
            </a:solidFill>
          </a:endParaRPr>
        </a:p>
      </dgm:t>
    </dgm:pt>
    <dgm:pt modelId="{0B899A8B-9DBA-438E-B31E-830B3E58AEE1}" type="parTrans" cxnId="{EFCDD21F-2D01-4D4D-9D93-C13D6D910584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360B2A1C-A36A-48E5-9D58-D5F5F7A54D34}" type="sibTrans" cxnId="{EFCDD21F-2D01-4D4D-9D93-C13D6D910584}">
      <dgm:prSet custT="1"/>
      <dgm:spPr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Спільні заходи з батьками</a:t>
          </a:r>
          <a:endParaRPr lang="uk-UA" sz="2000" dirty="0">
            <a:solidFill>
              <a:schemeClr val="tx1"/>
            </a:solidFill>
          </a:endParaRPr>
        </a:p>
      </dgm:t>
    </dgm:pt>
    <dgm:pt modelId="{A2087D7E-94FB-42FE-A5EA-B016704CDEA4}">
      <dgm:prSet phldrT="[Текст]" custT="1"/>
      <dgm:spPr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uk-UA" sz="2000" spc="-90" baseline="0" dirty="0" smtClean="0">
              <a:solidFill>
                <a:schemeClr val="tx1"/>
              </a:solidFill>
            </a:rPr>
            <a:t>Виготовлення</a:t>
          </a:r>
          <a:r>
            <a:rPr lang="uk-UA" sz="2000" dirty="0" smtClean="0">
              <a:solidFill>
                <a:schemeClr val="tx1"/>
              </a:solidFill>
            </a:rPr>
            <a:t> та виставка папок-пересувок</a:t>
          </a:r>
          <a:endParaRPr lang="uk-UA" sz="2000" dirty="0">
            <a:solidFill>
              <a:schemeClr val="tx1"/>
            </a:solidFill>
          </a:endParaRPr>
        </a:p>
      </dgm:t>
    </dgm:pt>
    <dgm:pt modelId="{9FC9FAB2-7B42-489F-A15A-C5E2E96AAB79}" type="parTrans" cxnId="{34421B16-8F83-4EE3-B34E-A248E5E592FF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1CCABD9B-0E46-4828-B858-AAF5ABC369AC}" type="sibTrans" cxnId="{34421B16-8F83-4EE3-B34E-A248E5E592FF}">
      <dgm:prSet custT="1"/>
      <dgm:spPr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Виготовлення пам`яток, порад</a:t>
          </a:r>
          <a:endParaRPr lang="uk-UA" sz="2000" dirty="0">
            <a:solidFill>
              <a:schemeClr val="tx1"/>
            </a:solidFill>
          </a:endParaRPr>
        </a:p>
      </dgm:t>
    </dgm:pt>
    <dgm:pt modelId="{58AD8054-9B83-4501-8FC9-AA711CBA6601}">
      <dgm:prSet phldrT="[Текст]" custT="1"/>
      <dgm:spPr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Розроблення інструкцій для батьків</a:t>
          </a:r>
          <a:endParaRPr lang="uk-UA" sz="2000" dirty="0">
            <a:solidFill>
              <a:schemeClr val="tx1"/>
            </a:solidFill>
          </a:endParaRPr>
        </a:p>
      </dgm:t>
    </dgm:pt>
    <dgm:pt modelId="{C79A3D90-64DA-4036-80E0-DCAAC246B7C9}" type="parTrans" cxnId="{36FB47E6-8BBC-4960-808D-4DB1755AE012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E948245D-A15D-4A5B-8DD3-6E0420558B61}" type="sibTrans" cxnId="{36FB47E6-8BBC-4960-808D-4DB1755AE012}">
      <dgm:prSet custT="1"/>
      <dgm:spPr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Тематика батьківських зборів</a:t>
          </a:r>
          <a:endParaRPr lang="uk-UA" sz="2000" dirty="0">
            <a:solidFill>
              <a:schemeClr val="tx1"/>
            </a:solidFill>
          </a:endParaRPr>
        </a:p>
      </dgm:t>
    </dgm:pt>
    <dgm:pt modelId="{2138D7F5-5AF2-4E95-AC82-AC2EF98F62BC}">
      <dgm:prSet/>
      <dgm:spPr/>
      <dgm:t>
        <a:bodyPr/>
        <a:lstStyle/>
        <a:p>
          <a:endParaRPr lang="uk-UA"/>
        </a:p>
      </dgm:t>
    </dgm:pt>
    <dgm:pt modelId="{F6C76738-5FB6-46C8-A4C6-2FF101A2F81E}" type="parTrans" cxnId="{4BA38726-A115-454E-9DA3-0623F24387B4}">
      <dgm:prSet/>
      <dgm:spPr/>
      <dgm:t>
        <a:bodyPr/>
        <a:lstStyle/>
        <a:p>
          <a:endParaRPr lang="uk-UA"/>
        </a:p>
      </dgm:t>
    </dgm:pt>
    <dgm:pt modelId="{47DAEB9A-5202-490D-ADF3-AB9A22504032}" type="sibTrans" cxnId="{4BA38726-A115-454E-9DA3-0623F24387B4}">
      <dgm:prSet/>
      <dgm:spPr/>
      <dgm:t>
        <a:bodyPr/>
        <a:lstStyle/>
        <a:p>
          <a:endParaRPr lang="uk-UA"/>
        </a:p>
      </dgm:t>
    </dgm:pt>
    <dgm:pt modelId="{847A73C8-8A91-4452-8015-960AC66EB313}">
      <dgm:prSet/>
      <dgm:spPr/>
      <dgm:t>
        <a:bodyPr/>
        <a:lstStyle/>
        <a:p>
          <a:endParaRPr lang="uk-UA"/>
        </a:p>
      </dgm:t>
    </dgm:pt>
    <dgm:pt modelId="{7D88257E-239F-41A4-B181-57DD9CB6CAC8}" type="parTrans" cxnId="{8BC55F0A-DDC3-49EE-A8BA-3839D4B162C9}">
      <dgm:prSet/>
      <dgm:spPr/>
      <dgm:t>
        <a:bodyPr/>
        <a:lstStyle/>
        <a:p>
          <a:endParaRPr lang="uk-UA"/>
        </a:p>
      </dgm:t>
    </dgm:pt>
    <dgm:pt modelId="{A07EE9A2-3474-443B-A50F-3A76AC7E6350}" type="sibTrans" cxnId="{8BC55F0A-DDC3-49EE-A8BA-3839D4B162C9}">
      <dgm:prSet/>
      <dgm:spPr/>
      <dgm:t>
        <a:bodyPr/>
        <a:lstStyle/>
        <a:p>
          <a:endParaRPr lang="uk-UA"/>
        </a:p>
      </dgm:t>
    </dgm:pt>
    <dgm:pt modelId="{35066A17-59E3-4001-A6FD-57767148CB94}" type="pres">
      <dgm:prSet presAssocID="{42774AE4-D19B-4620-BA43-A7AB1A3C0CB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942412A8-4BA2-4E40-8AFE-868ADBD10D1E}" type="pres">
      <dgm:prSet presAssocID="{49067580-99D7-4B27-8080-E7419AE74C2B}" presName="composite" presStyleCnt="0"/>
      <dgm:spPr/>
    </dgm:pt>
    <dgm:pt modelId="{5ED73633-FB9D-4247-AEF6-E63D324626EA}" type="pres">
      <dgm:prSet presAssocID="{49067580-99D7-4B27-8080-E7419AE74C2B}" presName="Parent1" presStyleLbl="node1" presStyleIdx="0" presStyleCnt="6" custScaleX="132007" custScaleY="89956" custLinFactNeighborX="73528" custLinFactNeighborY="215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FA0C40-EE3F-4189-A952-48B5B941291D}" type="pres">
      <dgm:prSet presAssocID="{49067580-99D7-4B27-8080-E7419AE74C2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CD5EB7-3746-439D-8B10-7906170241EA}" type="pres">
      <dgm:prSet presAssocID="{49067580-99D7-4B27-8080-E7419AE74C2B}" presName="BalanceSpacing" presStyleCnt="0"/>
      <dgm:spPr/>
    </dgm:pt>
    <dgm:pt modelId="{697E5D8A-686A-4261-8C28-10372507B69C}" type="pres">
      <dgm:prSet presAssocID="{49067580-99D7-4B27-8080-E7419AE74C2B}" presName="BalanceSpacing1" presStyleCnt="0"/>
      <dgm:spPr/>
    </dgm:pt>
    <dgm:pt modelId="{BC2B6484-1FDC-4B60-ACEB-EA2423E8737F}" type="pres">
      <dgm:prSet presAssocID="{360B2A1C-A36A-48E5-9D58-D5F5F7A54D34}" presName="Accent1Text" presStyleLbl="node1" presStyleIdx="1" presStyleCnt="6" custScaleX="131444" custScaleY="98307" custLinFactNeighborX="25358" custLinFactNeighborY="-3099"/>
      <dgm:spPr/>
      <dgm:t>
        <a:bodyPr/>
        <a:lstStyle/>
        <a:p>
          <a:endParaRPr lang="uk-UA"/>
        </a:p>
      </dgm:t>
    </dgm:pt>
    <dgm:pt modelId="{64E85B16-9666-43FE-B52D-9422FD6C7CA1}" type="pres">
      <dgm:prSet presAssocID="{360B2A1C-A36A-48E5-9D58-D5F5F7A54D34}" presName="spaceBetweenRectangles" presStyleCnt="0"/>
      <dgm:spPr/>
    </dgm:pt>
    <dgm:pt modelId="{CB42277D-C6A7-4C2C-8C25-D7749A92FAA6}" type="pres">
      <dgm:prSet presAssocID="{A2087D7E-94FB-42FE-A5EA-B016704CDEA4}" presName="composite" presStyleCnt="0"/>
      <dgm:spPr/>
    </dgm:pt>
    <dgm:pt modelId="{1D028371-7101-48C1-8D02-F1241DB85F04}" type="pres">
      <dgm:prSet presAssocID="{A2087D7E-94FB-42FE-A5EA-B016704CDEA4}" presName="Parent1" presStyleLbl="node1" presStyleIdx="2" presStyleCnt="6" custScaleX="143289" custScaleY="105489" custLinFactNeighborX="46452" custLinFactNeighborY="-45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53DE240-5CBC-4831-8A67-7BB989B07C81}" type="pres">
      <dgm:prSet presAssocID="{A2087D7E-94FB-42FE-A5EA-B016704CDEA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71969D-9521-4E47-93D5-8ABCD1077DE2}" type="pres">
      <dgm:prSet presAssocID="{A2087D7E-94FB-42FE-A5EA-B016704CDEA4}" presName="BalanceSpacing" presStyleCnt="0"/>
      <dgm:spPr/>
    </dgm:pt>
    <dgm:pt modelId="{68C39877-9A84-4DBF-9231-2954A47CF234}" type="pres">
      <dgm:prSet presAssocID="{A2087D7E-94FB-42FE-A5EA-B016704CDEA4}" presName="BalanceSpacing1" presStyleCnt="0"/>
      <dgm:spPr/>
    </dgm:pt>
    <dgm:pt modelId="{6991E033-8755-49D5-9DD6-3A009EAB255D}" type="pres">
      <dgm:prSet presAssocID="{1CCABD9B-0E46-4828-B858-AAF5ABC369AC}" presName="Accent1Text" presStyleLbl="node1" presStyleIdx="3" presStyleCnt="6" custScaleX="145512" custScaleY="88481" custLinFactNeighborX="86223" custLinFactNeighborY="-5464"/>
      <dgm:spPr/>
      <dgm:t>
        <a:bodyPr/>
        <a:lstStyle/>
        <a:p>
          <a:endParaRPr lang="uk-UA"/>
        </a:p>
      </dgm:t>
    </dgm:pt>
    <dgm:pt modelId="{46CC695A-2A9A-4B81-8B4C-1A5841034855}" type="pres">
      <dgm:prSet presAssocID="{1CCABD9B-0E46-4828-B858-AAF5ABC369AC}" presName="spaceBetweenRectangles" presStyleCnt="0"/>
      <dgm:spPr/>
    </dgm:pt>
    <dgm:pt modelId="{6C5D433B-64BB-4D92-AA6F-12B1E7BDEC4A}" type="pres">
      <dgm:prSet presAssocID="{58AD8054-9B83-4501-8FC9-AA711CBA6601}" presName="composite" presStyleCnt="0"/>
      <dgm:spPr/>
    </dgm:pt>
    <dgm:pt modelId="{0FD87A3A-3426-4B43-8113-73C75F3D6FA0}" type="pres">
      <dgm:prSet presAssocID="{58AD8054-9B83-4501-8FC9-AA711CBA6601}" presName="Parent1" presStyleLbl="node1" presStyleIdx="4" presStyleCnt="6" custScaleX="150157" custScaleY="94394" custLinFactNeighborX="80328" custLinFactNeighborY="-82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B38AF1-52C0-4CCD-AD18-8658D5B730E8}" type="pres">
      <dgm:prSet presAssocID="{58AD8054-9B83-4501-8FC9-AA711CBA6601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420C7C-31BA-4DAA-A472-FCC997F05A68}" type="pres">
      <dgm:prSet presAssocID="{58AD8054-9B83-4501-8FC9-AA711CBA6601}" presName="BalanceSpacing" presStyleCnt="0"/>
      <dgm:spPr/>
    </dgm:pt>
    <dgm:pt modelId="{00444F5F-D9A4-49AF-9F8B-758EB73397F9}" type="pres">
      <dgm:prSet presAssocID="{58AD8054-9B83-4501-8FC9-AA711CBA6601}" presName="BalanceSpacing1" presStyleCnt="0"/>
      <dgm:spPr/>
    </dgm:pt>
    <dgm:pt modelId="{4CE31C65-92D4-493E-AFA9-ACFF231FB0AA}" type="pres">
      <dgm:prSet presAssocID="{E948245D-A15D-4A5B-8DD3-6E0420558B61}" presName="Accent1Text" presStyleLbl="node1" presStyleIdx="5" presStyleCnt="6" custScaleX="143173" custScaleY="95070" custLinFactNeighborX="19932" custLinFactNeighborY="-10439"/>
      <dgm:spPr/>
      <dgm:t>
        <a:bodyPr/>
        <a:lstStyle/>
        <a:p>
          <a:endParaRPr lang="uk-UA"/>
        </a:p>
      </dgm:t>
    </dgm:pt>
  </dgm:ptLst>
  <dgm:cxnLst>
    <dgm:cxn modelId="{51813621-9B2B-426B-829A-6983E1F9AF79}" type="presOf" srcId="{58AD8054-9B83-4501-8FC9-AA711CBA6601}" destId="{0FD87A3A-3426-4B43-8113-73C75F3D6FA0}" srcOrd="0" destOrd="0" presId="urn:microsoft.com/office/officeart/2008/layout/AlternatingHexagons"/>
    <dgm:cxn modelId="{8BC55F0A-DDC3-49EE-A8BA-3839D4B162C9}" srcId="{A2087D7E-94FB-42FE-A5EA-B016704CDEA4}" destId="{847A73C8-8A91-4452-8015-960AC66EB313}" srcOrd="1" destOrd="0" parTransId="{7D88257E-239F-41A4-B181-57DD9CB6CAC8}" sibTransId="{A07EE9A2-3474-443B-A50F-3A76AC7E6350}"/>
    <dgm:cxn modelId="{36FB47E6-8BBC-4960-808D-4DB1755AE012}" srcId="{42774AE4-D19B-4620-BA43-A7AB1A3C0CB7}" destId="{58AD8054-9B83-4501-8FC9-AA711CBA6601}" srcOrd="2" destOrd="0" parTransId="{C79A3D90-64DA-4036-80E0-DCAAC246B7C9}" sibTransId="{E948245D-A15D-4A5B-8DD3-6E0420558B61}"/>
    <dgm:cxn modelId="{26BD862E-3A8D-452D-B43B-06EBDAD20620}" type="presOf" srcId="{360B2A1C-A36A-48E5-9D58-D5F5F7A54D34}" destId="{BC2B6484-1FDC-4B60-ACEB-EA2423E8737F}" srcOrd="0" destOrd="0" presId="urn:microsoft.com/office/officeart/2008/layout/AlternatingHexagons"/>
    <dgm:cxn modelId="{95F7896B-DB58-4CA2-90DE-05F440D1F57F}" type="presOf" srcId="{49067580-99D7-4B27-8080-E7419AE74C2B}" destId="{5ED73633-FB9D-4247-AEF6-E63D324626EA}" srcOrd="0" destOrd="0" presId="urn:microsoft.com/office/officeart/2008/layout/AlternatingHexagons"/>
    <dgm:cxn modelId="{7BF7C1E6-44B0-446C-AB57-B3354858FD97}" type="presOf" srcId="{42774AE4-D19B-4620-BA43-A7AB1A3C0CB7}" destId="{35066A17-59E3-4001-A6FD-57767148CB94}" srcOrd="0" destOrd="0" presId="urn:microsoft.com/office/officeart/2008/layout/AlternatingHexagons"/>
    <dgm:cxn modelId="{EFCDD21F-2D01-4D4D-9D93-C13D6D910584}" srcId="{42774AE4-D19B-4620-BA43-A7AB1A3C0CB7}" destId="{49067580-99D7-4B27-8080-E7419AE74C2B}" srcOrd="0" destOrd="0" parTransId="{0B899A8B-9DBA-438E-B31E-830B3E58AEE1}" sibTransId="{360B2A1C-A36A-48E5-9D58-D5F5F7A54D34}"/>
    <dgm:cxn modelId="{D35665C5-1E93-479C-AA14-A9515A30724A}" type="presOf" srcId="{847A73C8-8A91-4452-8015-960AC66EB313}" destId="{453DE240-5CBC-4831-8A67-7BB989B07C81}" srcOrd="0" destOrd="1" presId="urn:microsoft.com/office/officeart/2008/layout/AlternatingHexagons"/>
    <dgm:cxn modelId="{958CC495-3CB0-4C8A-AF65-801FF26A392D}" type="presOf" srcId="{1CCABD9B-0E46-4828-B858-AAF5ABC369AC}" destId="{6991E033-8755-49D5-9DD6-3A009EAB255D}" srcOrd="0" destOrd="0" presId="urn:microsoft.com/office/officeart/2008/layout/AlternatingHexagons"/>
    <dgm:cxn modelId="{AE7B717C-C063-4377-8CE3-A2EABAFD93D0}" type="presOf" srcId="{2138D7F5-5AF2-4E95-AC82-AC2EF98F62BC}" destId="{453DE240-5CBC-4831-8A67-7BB989B07C81}" srcOrd="0" destOrd="0" presId="urn:microsoft.com/office/officeart/2008/layout/AlternatingHexagons"/>
    <dgm:cxn modelId="{C293D2D3-F057-4756-A064-595E78447E22}" type="presOf" srcId="{E948245D-A15D-4A5B-8DD3-6E0420558B61}" destId="{4CE31C65-92D4-493E-AFA9-ACFF231FB0AA}" srcOrd="0" destOrd="0" presId="urn:microsoft.com/office/officeart/2008/layout/AlternatingHexagons"/>
    <dgm:cxn modelId="{34421B16-8F83-4EE3-B34E-A248E5E592FF}" srcId="{42774AE4-D19B-4620-BA43-A7AB1A3C0CB7}" destId="{A2087D7E-94FB-42FE-A5EA-B016704CDEA4}" srcOrd="1" destOrd="0" parTransId="{9FC9FAB2-7B42-489F-A15A-C5E2E96AAB79}" sibTransId="{1CCABD9B-0E46-4828-B858-AAF5ABC369AC}"/>
    <dgm:cxn modelId="{4BA38726-A115-454E-9DA3-0623F24387B4}" srcId="{A2087D7E-94FB-42FE-A5EA-B016704CDEA4}" destId="{2138D7F5-5AF2-4E95-AC82-AC2EF98F62BC}" srcOrd="0" destOrd="0" parTransId="{F6C76738-5FB6-46C8-A4C6-2FF101A2F81E}" sibTransId="{47DAEB9A-5202-490D-ADF3-AB9A22504032}"/>
    <dgm:cxn modelId="{44F069B0-4B69-4F43-B7DF-DF3F4348B0F9}" type="presOf" srcId="{A2087D7E-94FB-42FE-A5EA-B016704CDEA4}" destId="{1D028371-7101-48C1-8D02-F1241DB85F04}" srcOrd="0" destOrd="0" presId="urn:microsoft.com/office/officeart/2008/layout/AlternatingHexagons"/>
    <dgm:cxn modelId="{FE4D3504-8CEB-4EE4-B257-C5375D43417B}" type="presParOf" srcId="{35066A17-59E3-4001-A6FD-57767148CB94}" destId="{942412A8-4BA2-4E40-8AFE-868ADBD10D1E}" srcOrd="0" destOrd="0" presId="urn:microsoft.com/office/officeart/2008/layout/AlternatingHexagons"/>
    <dgm:cxn modelId="{98D4ADDB-7576-415D-A191-76948187BF59}" type="presParOf" srcId="{942412A8-4BA2-4E40-8AFE-868ADBD10D1E}" destId="{5ED73633-FB9D-4247-AEF6-E63D324626EA}" srcOrd="0" destOrd="0" presId="urn:microsoft.com/office/officeart/2008/layout/AlternatingHexagons"/>
    <dgm:cxn modelId="{94135CDA-0BEE-42A8-B814-597A8BA798A1}" type="presParOf" srcId="{942412A8-4BA2-4E40-8AFE-868ADBD10D1E}" destId="{B5FA0C40-EE3F-4189-A952-48B5B941291D}" srcOrd="1" destOrd="0" presId="urn:microsoft.com/office/officeart/2008/layout/AlternatingHexagons"/>
    <dgm:cxn modelId="{5B4C64AF-B1EE-4971-AD72-8E97659577AB}" type="presParOf" srcId="{942412A8-4BA2-4E40-8AFE-868ADBD10D1E}" destId="{18CD5EB7-3746-439D-8B10-7906170241EA}" srcOrd="2" destOrd="0" presId="urn:microsoft.com/office/officeart/2008/layout/AlternatingHexagons"/>
    <dgm:cxn modelId="{6C1A2FC1-1B13-4898-A8B5-78BDB91BC9E4}" type="presParOf" srcId="{942412A8-4BA2-4E40-8AFE-868ADBD10D1E}" destId="{697E5D8A-686A-4261-8C28-10372507B69C}" srcOrd="3" destOrd="0" presId="urn:microsoft.com/office/officeart/2008/layout/AlternatingHexagons"/>
    <dgm:cxn modelId="{42A7AF9D-2E7B-4CDC-A345-7CE24F8181AB}" type="presParOf" srcId="{942412A8-4BA2-4E40-8AFE-868ADBD10D1E}" destId="{BC2B6484-1FDC-4B60-ACEB-EA2423E8737F}" srcOrd="4" destOrd="0" presId="urn:microsoft.com/office/officeart/2008/layout/AlternatingHexagons"/>
    <dgm:cxn modelId="{40E7FE84-D8A4-4300-BBF0-2AD82C0DC1E8}" type="presParOf" srcId="{35066A17-59E3-4001-A6FD-57767148CB94}" destId="{64E85B16-9666-43FE-B52D-9422FD6C7CA1}" srcOrd="1" destOrd="0" presId="urn:microsoft.com/office/officeart/2008/layout/AlternatingHexagons"/>
    <dgm:cxn modelId="{95CB959D-7816-435D-B2EA-25EAEB6D6294}" type="presParOf" srcId="{35066A17-59E3-4001-A6FD-57767148CB94}" destId="{CB42277D-C6A7-4C2C-8C25-D7749A92FAA6}" srcOrd="2" destOrd="0" presId="urn:microsoft.com/office/officeart/2008/layout/AlternatingHexagons"/>
    <dgm:cxn modelId="{935A9C72-16B5-44A9-8296-4BEE6F71025F}" type="presParOf" srcId="{CB42277D-C6A7-4C2C-8C25-D7749A92FAA6}" destId="{1D028371-7101-48C1-8D02-F1241DB85F04}" srcOrd="0" destOrd="0" presId="urn:microsoft.com/office/officeart/2008/layout/AlternatingHexagons"/>
    <dgm:cxn modelId="{50DBEA84-1AAB-4A66-983F-64BE5FC08083}" type="presParOf" srcId="{CB42277D-C6A7-4C2C-8C25-D7749A92FAA6}" destId="{453DE240-5CBC-4831-8A67-7BB989B07C81}" srcOrd="1" destOrd="0" presId="urn:microsoft.com/office/officeart/2008/layout/AlternatingHexagons"/>
    <dgm:cxn modelId="{A1A1DD4F-6E5B-4978-85BD-433AAF067C80}" type="presParOf" srcId="{CB42277D-C6A7-4C2C-8C25-D7749A92FAA6}" destId="{8571969D-9521-4E47-93D5-8ABCD1077DE2}" srcOrd="2" destOrd="0" presId="urn:microsoft.com/office/officeart/2008/layout/AlternatingHexagons"/>
    <dgm:cxn modelId="{6837682B-468E-48D3-ADEF-E8D2218AAB7D}" type="presParOf" srcId="{CB42277D-C6A7-4C2C-8C25-D7749A92FAA6}" destId="{68C39877-9A84-4DBF-9231-2954A47CF234}" srcOrd="3" destOrd="0" presId="urn:microsoft.com/office/officeart/2008/layout/AlternatingHexagons"/>
    <dgm:cxn modelId="{8D2AA962-00EB-41FB-8AB4-5C0E5AD23455}" type="presParOf" srcId="{CB42277D-C6A7-4C2C-8C25-D7749A92FAA6}" destId="{6991E033-8755-49D5-9DD6-3A009EAB255D}" srcOrd="4" destOrd="0" presId="urn:microsoft.com/office/officeart/2008/layout/AlternatingHexagons"/>
    <dgm:cxn modelId="{C1E245A1-19A6-4116-927B-10E7BB01E24C}" type="presParOf" srcId="{35066A17-59E3-4001-A6FD-57767148CB94}" destId="{46CC695A-2A9A-4B81-8B4C-1A5841034855}" srcOrd="3" destOrd="0" presId="urn:microsoft.com/office/officeart/2008/layout/AlternatingHexagons"/>
    <dgm:cxn modelId="{494B2F51-452A-4E3C-9A3B-C890611E2EFD}" type="presParOf" srcId="{35066A17-59E3-4001-A6FD-57767148CB94}" destId="{6C5D433B-64BB-4D92-AA6F-12B1E7BDEC4A}" srcOrd="4" destOrd="0" presId="urn:microsoft.com/office/officeart/2008/layout/AlternatingHexagons"/>
    <dgm:cxn modelId="{7ABFF41F-74CD-4089-9F8A-ED6C6D9A47BB}" type="presParOf" srcId="{6C5D433B-64BB-4D92-AA6F-12B1E7BDEC4A}" destId="{0FD87A3A-3426-4B43-8113-73C75F3D6FA0}" srcOrd="0" destOrd="0" presId="urn:microsoft.com/office/officeart/2008/layout/AlternatingHexagons"/>
    <dgm:cxn modelId="{BF795BCD-0075-441E-962F-488C3FB09906}" type="presParOf" srcId="{6C5D433B-64BB-4D92-AA6F-12B1E7BDEC4A}" destId="{31B38AF1-52C0-4CCD-AD18-8658D5B730E8}" srcOrd="1" destOrd="0" presId="urn:microsoft.com/office/officeart/2008/layout/AlternatingHexagons"/>
    <dgm:cxn modelId="{7965A677-6BC8-4266-B6DE-D92864644D82}" type="presParOf" srcId="{6C5D433B-64BB-4D92-AA6F-12B1E7BDEC4A}" destId="{A5420C7C-31BA-4DAA-A472-FCC997F05A68}" srcOrd="2" destOrd="0" presId="urn:microsoft.com/office/officeart/2008/layout/AlternatingHexagons"/>
    <dgm:cxn modelId="{389DEA54-C7A1-45DB-87EA-0079F359ED68}" type="presParOf" srcId="{6C5D433B-64BB-4D92-AA6F-12B1E7BDEC4A}" destId="{00444F5F-D9A4-49AF-9F8B-758EB73397F9}" srcOrd="3" destOrd="0" presId="urn:microsoft.com/office/officeart/2008/layout/AlternatingHexagons"/>
    <dgm:cxn modelId="{DD2084C9-A122-4D35-86E8-FDA29811257C}" type="presParOf" srcId="{6C5D433B-64BB-4D92-AA6F-12B1E7BDEC4A}" destId="{4CE31C65-92D4-493E-AFA9-ACFF231FB0A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A45862-8E67-4C0F-AFC4-4A16570C9ABD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83D6F0EE-1230-4C23-A968-93D8E75104B4}">
      <dgm:prSet phldrT="[Текст]" custT="1"/>
      <dgm:spPr>
        <a:ln>
          <a:solidFill>
            <a:schemeClr val="tx1">
              <a:lumMod val="50000"/>
              <a:lumOff val="50000"/>
            </a:schemeClr>
          </a:solidFill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>
            <a:lnSpc>
              <a:spcPct val="75000"/>
            </a:lnSpc>
          </a:pPr>
          <a:r>
            <a:rPr lang="uk-UA" sz="2000" dirty="0" smtClean="0">
              <a:solidFill>
                <a:schemeClr val="tx1"/>
              </a:solidFill>
            </a:rPr>
            <a:t>Анкетування, тестування</a:t>
          </a:r>
          <a:endParaRPr lang="uk-UA" sz="2000" dirty="0">
            <a:solidFill>
              <a:schemeClr val="tx1"/>
            </a:solidFill>
          </a:endParaRPr>
        </a:p>
      </dgm:t>
    </dgm:pt>
    <dgm:pt modelId="{C8F2A3C6-6DBC-4D3C-A44E-6D9E5E2D8D51}" type="parTrans" cxnId="{6B25DD90-0DCB-467F-BCF6-E5D06CEE4C7E}">
      <dgm:prSet/>
      <dgm:spPr/>
      <dgm:t>
        <a:bodyPr/>
        <a:lstStyle/>
        <a:p>
          <a:endParaRPr lang="uk-UA"/>
        </a:p>
      </dgm:t>
    </dgm:pt>
    <dgm:pt modelId="{DB2425D6-89F4-440E-9996-39F2BE42A2A0}" type="sibTrans" cxnId="{6B25DD90-0DCB-467F-BCF6-E5D06CEE4C7E}">
      <dgm:prSet/>
      <dgm:spPr/>
      <dgm:t>
        <a:bodyPr/>
        <a:lstStyle/>
        <a:p>
          <a:endParaRPr lang="uk-UA"/>
        </a:p>
      </dgm:t>
    </dgm:pt>
    <dgm:pt modelId="{81B0026D-4E63-4E37-ADD8-D0F2E7D8BF8B}">
      <dgm:prSet phldrT="[Текст]" custT="1"/>
      <dgm:spPr>
        <a:solidFill>
          <a:srgbClr val="CB79D1"/>
        </a:solidFill>
        <a:ln>
          <a:solidFill>
            <a:schemeClr val="tx1">
              <a:lumMod val="50000"/>
              <a:lumOff val="50000"/>
            </a:schemeClr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>
            <a:lnSpc>
              <a:spcPct val="75000"/>
            </a:lnSpc>
          </a:pPr>
          <a:r>
            <a:rPr lang="uk-UA" sz="2000" dirty="0" smtClean="0">
              <a:solidFill>
                <a:schemeClr val="tx1"/>
              </a:solidFill>
            </a:rPr>
            <a:t>«Трудові десанти»</a:t>
          </a:r>
          <a:endParaRPr lang="uk-UA" sz="2000" dirty="0">
            <a:solidFill>
              <a:schemeClr val="tx1"/>
            </a:solidFill>
          </a:endParaRPr>
        </a:p>
      </dgm:t>
    </dgm:pt>
    <dgm:pt modelId="{45EECE9C-3295-4219-9B0D-32F0C56CA2F4}" type="parTrans" cxnId="{AFE69D2D-6442-49AB-8732-215AED0E1BD0}">
      <dgm:prSet/>
      <dgm:spPr/>
      <dgm:t>
        <a:bodyPr/>
        <a:lstStyle/>
        <a:p>
          <a:endParaRPr lang="uk-UA"/>
        </a:p>
      </dgm:t>
    </dgm:pt>
    <dgm:pt modelId="{B1177098-BF85-4662-9144-567B0520C736}" type="sibTrans" cxnId="{AFE69D2D-6442-49AB-8732-215AED0E1BD0}">
      <dgm:prSet/>
      <dgm:spPr/>
      <dgm:t>
        <a:bodyPr/>
        <a:lstStyle/>
        <a:p>
          <a:endParaRPr lang="uk-UA"/>
        </a:p>
      </dgm:t>
    </dgm:pt>
    <dgm:pt modelId="{4F1E24FD-EEA2-4BC4-8F43-5BE44E7B31CF}">
      <dgm:prSet phldrT="[Текст]" custT="1"/>
      <dgm:spPr>
        <a:solidFill>
          <a:srgbClr val="92D050"/>
        </a:solidFill>
        <a:ln>
          <a:solidFill>
            <a:schemeClr val="tx1">
              <a:lumMod val="50000"/>
              <a:lumOff val="50000"/>
            </a:schemeClr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>
            <a:lnSpc>
              <a:spcPct val="75000"/>
            </a:lnSpc>
          </a:pPr>
          <a:r>
            <a:rPr lang="uk-UA" sz="2000" dirty="0" smtClean="0">
              <a:solidFill>
                <a:schemeClr val="tx1"/>
              </a:solidFill>
            </a:rPr>
            <a:t>Співпраця з психологом та </a:t>
          </a:r>
          <a:r>
            <a:rPr lang="uk-UA" sz="2000" dirty="0" err="1" smtClean="0">
              <a:solidFill>
                <a:schemeClr val="tx1"/>
              </a:solidFill>
            </a:rPr>
            <a:t>фізінструктором</a:t>
          </a:r>
          <a:endParaRPr lang="uk-UA" sz="2000" dirty="0">
            <a:solidFill>
              <a:schemeClr val="tx1"/>
            </a:solidFill>
          </a:endParaRPr>
        </a:p>
      </dgm:t>
    </dgm:pt>
    <dgm:pt modelId="{97A9D46A-A3FE-44F4-B35D-2239E94DFC83}" type="parTrans" cxnId="{6EFA0A5F-0EA0-40E9-AE57-F32565C84EDA}">
      <dgm:prSet/>
      <dgm:spPr/>
      <dgm:t>
        <a:bodyPr/>
        <a:lstStyle/>
        <a:p>
          <a:endParaRPr lang="uk-UA"/>
        </a:p>
      </dgm:t>
    </dgm:pt>
    <dgm:pt modelId="{F93456E4-9B1E-4521-BD6E-33946BEFD166}" type="sibTrans" cxnId="{6EFA0A5F-0EA0-40E9-AE57-F32565C84EDA}">
      <dgm:prSet/>
      <dgm:spPr/>
      <dgm:t>
        <a:bodyPr/>
        <a:lstStyle/>
        <a:p>
          <a:endParaRPr lang="uk-UA"/>
        </a:p>
      </dgm:t>
    </dgm:pt>
    <dgm:pt modelId="{30AADBC8-AAEF-4E30-B66D-BD0A051AEAAE}">
      <dgm:prSet phldrT="[Текст]" custT="1"/>
      <dgm:spPr>
        <a:ln>
          <a:solidFill>
            <a:schemeClr val="tx1">
              <a:lumMod val="50000"/>
              <a:lumOff val="50000"/>
            </a:schemeClr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>
            <a:lnSpc>
              <a:spcPct val="75000"/>
            </a:lnSpc>
          </a:pPr>
          <a:r>
            <a:rPr lang="uk-UA" sz="2000" dirty="0" smtClean="0">
              <a:solidFill>
                <a:schemeClr val="tx1"/>
              </a:solidFill>
            </a:rPr>
            <a:t>Диспути, круглі столи</a:t>
          </a:r>
          <a:endParaRPr lang="uk-UA" sz="2000" dirty="0">
            <a:solidFill>
              <a:schemeClr val="tx1"/>
            </a:solidFill>
          </a:endParaRPr>
        </a:p>
      </dgm:t>
    </dgm:pt>
    <dgm:pt modelId="{1680A7BE-6F76-4F89-A1D9-9E56FD342999}" type="parTrans" cxnId="{5BB3EFFE-BE89-4F97-9EC1-1B9CC81003F2}">
      <dgm:prSet/>
      <dgm:spPr/>
      <dgm:t>
        <a:bodyPr/>
        <a:lstStyle/>
        <a:p>
          <a:endParaRPr lang="uk-UA"/>
        </a:p>
      </dgm:t>
    </dgm:pt>
    <dgm:pt modelId="{7F7A456D-5688-40D1-82D0-298A86457676}" type="sibTrans" cxnId="{5BB3EFFE-BE89-4F97-9EC1-1B9CC81003F2}">
      <dgm:prSet/>
      <dgm:spPr/>
      <dgm:t>
        <a:bodyPr/>
        <a:lstStyle/>
        <a:p>
          <a:endParaRPr lang="uk-UA"/>
        </a:p>
      </dgm:t>
    </dgm:pt>
    <dgm:pt modelId="{D27CA413-B6C1-432D-8DA2-73ADED47B4BC}">
      <dgm:prSet phldrT="[Текст]" custT="1"/>
      <dgm:spPr>
        <a:solidFill>
          <a:srgbClr val="B380DA"/>
        </a:solidFill>
        <a:ln>
          <a:solidFill>
            <a:schemeClr val="tx1">
              <a:lumMod val="50000"/>
              <a:lumOff val="50000"/>
            </a:schemeClr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>
            <a:lnSpc>
              <a:spcPct val="75000"/>
            </a:lnSpc>
          </a:pPr>
          <a:r>
            <a:rPr lang="uk-UA" sz="2000" dirty="0" smtClean="0">
              <a:solidFill>
                <a:schemeClr val="tx1"/>
              </a:solidFill>
            </a:rPr>
            <a:t>«Домашні завдання»</a:t>
          </a:r>
          <a:endParaRPr lang="uk-UA" sz="2000" dirty="0">
            <a:solidFill>
              <a:schemeClr val="tx1"/>
            </a:solidFill>
          </a:endParaRPr>
        </a:p>
      </dgm:t>
    </dgm:pt>
    <dgm:pt modelId="{76A63805-A079-4BA5-8697-A82BE880FA0F}" type="parTrans" cxnId="{0BF16D53-E5EC-4F07-98E8-95A78D253F50}">
      <dgm:prSet/>
      <dgm:spPr/>
      <dgm:t>
        <a:bodyPr/>
        <a:lstStyle/>
        <a:p>
          <a:endParaRPr lang="uk-UA"/>
        </a:p>
      </dgm:t>
    </dgm:pt>
    <dgm:pt modelId="{44967A8A-1A40-46D4-B742-ADE1094926BE}" type="sibTrans" cxnId="{0BF16D53-E5EC-4F07-98E8-95A78D253F50}">
      <dgm:prSet/>
      <dgm:spPr/>
      <dgm:t>
        <a:bodyPr/>
        <a:lstStyle/>
        <a:p>
          <a:endParaRPr lang="uk-UA"/>
        </a:p>
      </dgm:t>
    </dgm:pt>
    <dgm:pt modelId="{A7C930B9-4DDC-4C3A-B557-CE44E4897EC1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>
            <a:lnSpc>
              <a:spcPct val="75000"/>
            </a:lnSpc>
          </a:pPr>
          <a:r>
            <a:rPr lang="uk-UA" sz="2000" dirty="0" smtClean="0">
              <a:solidFill>
                <a:schemeClr val="tx1"/>
              </a:solidFill>
            </a:rPr>
            <a:t>Презентації</a:t>
          </a:r>
          <a:endParaRPr lang="uk-UA" sz="2000" dirty="0">
            <a:solidFill>
              <a:schemeClr val="tx1"/>
            </a:solidFill>
          </a:endParaRPr>
        </a:p>
      </dgm:t>
    </dgm:pt>
    <dgm:pt modelId="{421C931A-4B75-46BF-B820-5B0CB9A146EA}" type="parTrans" cxnId="{1AFDDC4D-72DF-49E0-AD74-B77315F0C8A5}">
      <dgm:prSet/>
      <dgm:spPr/>
      <dgm:t>
        <a:bodyPr/>
        <a:lstStyle/>
        <a:p>
          <a:endParaRPr lang="uk-UA"/>
        </a:p>
      </dgm:t>
    </dgm:pt>
    <dgm:pt modelId="{D9C42710-813A-43C6-9F4E-C63FDB52161A}" type="sibTrans" cxnId="{1AFDDC4D-72DF-49E0-AD74-B77315F0C8A5}">
      <dgm:prSet/>
      <dgm:spPr/>
      <dgm:t>
        <a:bodyPr/>
        <a:lstStyle/>
        <a:p>
          <a:endParaRPr lang="uk-UA"/>
        </a:p>
      </dgm:t>
    </dgm:pt>
    <dgm:pt modelId="{B8D28671-BB4B-4D0D-B753-7B234FFC7630}">
      <dgm:prSet custT="1"/>
      <dgm:spPr>
        <a:ln>
          <a:solidFill>
            <a:schemeClr val="tx1">
              <a:lumMod val="50000"/>
              <a:lumOff val="50000"/>
            </a:schemeClr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>
            <a:lnSpc>
              <a:spcPct val="75000"/>
            </a:lnSpc>
          </a:pPr>
          <a:r>
            <a:rPr lang="uk-UA" sz="2000" dirty="0" smtClean="0">
              <a:solidFill>
                <a:schemeClr val="tx1"/>
              </a:solidFill>
            </a:rPr>
            <a:t>«Благодійні акції»</a:t>
          </a:r>
          <a:endParaRPr lang="uk-UA" sz="2000" dirty="0">
            <a:solidFill>
              <a:schemeClr val="tx1"/>
            </a:solidFill>
          </a:endParaRPr>
        </a:p>
      </dgm:t>
    </dgm:pt>
    <dgm:pt modelId="{39CE84FA-430D-46E2-8CB2-F480A7B0B747}" type="parTrans" cxnId="{60316102-F642-4C53-9F5A-D37CEA465518}">
      <dgm:prSet/>
      <dgm:spPr/>
      <dgm:t>
        <a:bodyPr/>
        <a:lstStyle/>
        <a:p>
          <a:endParaRPr lang="uk-UA"/>
        </a:p>
      </dgm:t>
    </dgm:pt>
    <dgm:pt modelId="{FAD3DB9A-5457-403B-999E-7EAAC58F4460}" type="sibTrans" cxnId="{60316102-F642-4C53-9F5A-D37CEA465518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uk-UA"/>
        </a:p>
      </dgm:t>
    </dgm:pt>
    <dgm:pt modelId="{9A6B319C-52B1-4C16-B727-4946B64AE5D2}" type="pres">
      <dgm:prSet presAssocID="{4CA45862-8E67-4C0F-AFC4-4A16570C9AB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EB08688-A0E3-4F46-866E-5CBF65DE62A5}" type="pres">
      <dgm:prSet presAssocID="{83D6F0EE-1230-4C23-A968-93D8E75104B4}" presName="node" presStyleLbl="node1" presStyleIdx="0" presStyleCnt="7" custScaleX="144588" custScaleY="151065" custRadScaleRad="100079" custRadScaleInc="133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96BA18-6470-4E47-99D8-FC6EE3F776B7}" type="pres">
      <dgm:prSet presAssocID="{83D6F0EE-1230-4C23-A968-93D8E75104B4}" presName="spNode" presStyleCnt="0"/>
      <dgm:spPr/>
    </dgm:pt>
    <dgm:pt modelId="{CB085959-537E-4686-8D9C-4A4F8F9F1F40}" type="pres">
      <dgm:prSet presAssocID="{DB2425D6-89F4-440E-9996-39F2BE42A2A0}" presName="sibTrans" presStyleLbl="sibTrans1D1" presStyleIdx="0" presStyleCnt="7"/>
      <dgm:spPr/>
      <dgm:t>
        <a:bodyPr/>
        <a:lstStyle/>
        <a:p>
          <a:endParaRPr lang="uk-UA"/>
        </a:p>
      </dgm:t>
    </dgm:pt>
    <dgm:pt modelId="{FC03569E-D668-46CB-B5DC-CDB2D8EFC7B3}" type="pres">
      <dgm:prSet presAssocID="{81B0026D-4E63-4E37-ADD8-D0F2E7D8BF8B}" presName="node" presStyleLbl="node1" presStyleIdx="1" presStyleCnt="7" custScaleX="144588" custScaleY="151065" custRadScaleRad="119955" custRadScaleInc="324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FE011E-AD8B-46E1-8049-AEA797716BAF}" type="pres">
      <dgm:prSet presAssocID="{81B0026D-4E63-4E37-ADD8-D0F2E7D8BF8B}" presName="spNode" presStyleCnt="0"/>
      <dgm:spPr/>
    </dgm:pt>
    <dgm:pt modelId="{0D936318-255B-4842-94B6-4A6EE9D34E6A}" type="pres">
      <dgm:prSet presAssocID="{B1177098-BF85-4662-9144-567B0520C736}" presName="sibTrans" presStyleLbl="sibTrans1D1" presStyleIdx="1" presStyleCnt="7"/>
      <dgm:spPr/>
      <dgm:t>
        <a:bodyPr/>
        <a:lstStyle/>
        <a:p>
          <a:endParaRPr lang="uk-UA"/>
        </a:p>
      </dgm:t>
    </dgm:pt>
    <dgm:pt modelId="{8BD79449-6A92-4782-92C6-E0EA17584FDE}" type="pres">
      <dgm:prSet presAssocID="{B8D28671-BB4B-4D0D-B753-7B234FFC7630}" presName="node" presStyleLbl="node1" presStyleIdx="2" presStyleCnt="7" custScaleX="144588" custScaleY="151065" custRadScaleRad="120774" custRadScaleInc="-1623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BDCB0E9-7DE5-4A45-ADD1-ABC20E26D992}" type="pres">
      <dgm:prSet presAssocID="{B8D28671-BB4B-4D0D-B753-7B234FFC7630}" presName="spNode" presStyleCnt="0"/>
      <dgm:spPr/>
    </dgm:pt>
    <dgm:pt modelId="{1D0003C9-6DAA-422E-9DBA-E1C0D7DB802C}" type="pres">
      <dgm:prSet presAssocID="{FAD3DB9A-5457-403B-999E-7EAAC58F4460}" presName="sibTrans" presStyleLbl="sibTrans1D1" presStyleIdx="2" presStyleCnt="7"/>
      <dgm:spPr/>
      <dgm:t>
        <a:bodyPr/>
        <a:lstStyle/>
        <a:p>
          <a:endParaRPr lang="uk-UA"/>
        </a:p>
      </dgm:t>
    </dgm:pt>
    <dgm:pt modelId="{49487D70-03DF-4EF9-841C-34A8CD12940F}" type="pres">
      <dgm:prSet presAssocID="{A7C930B9-4DDC-4C3A-B557-CE44E4897EC1}" presName="node" presStyleLbl="node1" presStyleIdx="3" presStyleCnt="7" custScaleX="144588" custScaleY="151065" custRadScaleRad="94316" custRadScaleInc="-218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094B9A-BD5B-4A88-BF3C-362D5FD6A24B}" type="pres">
      <dgm:prSet presAssocID="{A7C930B9-4DDC-4C3A-B557-CE44E4897EC1}" presName="spNode" presStyleCnt="0"/>
      <dgm:spPr/>
    </dgm:pt>
    <dgm:pt modelId="{97CC712A-0B5C-40EB-8C44-4A5818F25171}" type="pres">
      <dgm:prSet presAssocID="{D9C42710-813A-43C6-9F4E-C63FDB52161A}" presName="sibTrans" presStyleLbl="sibTrans1D1" presStyleIdx="3" presStyleCnt="7"/>
      <dgm:spPr/>
      <dgm:t>
        <a:bodyPr/>
        <a:lstStyle/>
        <a:p>
          <a:endParaRPr lang="uk-UA"/>
        </a:p>
      </dgm:t>
    </dgm:pt>
    <dgm:pt modelId="{0F10C314-6F67-4343-9688-351A20B9ED35}" type="pres">
      <dgm:prSet presAssocID="{4F1E24FD-EEA2-4BC4-8F43-5BE44E7B31CF}" presName="node" presStyleLbl="node1" presStyleIdx="4" presStyleCnt="7" custScaleX="164790" custScaleY="144668" custRadScaleRad="94114" custRadScaleInc="241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BF632D3-484F-40D5-AB82-E9E873AD9D4D}" type="pres">
      <dgm:prSet presAssocID="{4F1E24FD-EEA2-4BC4-8F43-5BE44E7B31CF}" presName="spNode" presStyleCnt="0"/>
      <dgm:spPr/>
    </dgm:pt>
    <dgm:pt modelId="{1CA2B4F3-4730-48EC-8CBC-62622AFB5E2B}" type="pres">
      <dgm:prSet presAssocID="{F93456E4-9B1E-4521-BD6E-33946BEFD166}" presName="sibTrans" presStyleLbl="sibTrans1D1" presStyleIdx="4" presStyleCnt="7"/>
      <dgm:spPr/>
      <dgm:t>
        <a:bodyPr/>
        <a:lstStyle/>
        <a:p>
          <a:endParaRPr lang="uk-UA"/>
        </a:p>
      </dgm:t>
    </dgm:pt>
    <dgm:pt modelId="{196D9383-D962-4731-9D11-F110C2CC0F36}" type="pres">
      <dgm:prSet presAssocID="{30AADBC8-AAEF-4E30-B66D-BD0A051AEAAE}" presName="node" presStyleLbl="node1" presStyleIdx="5" presStyleCnt="7" custScaleX="144588" custScaleY="146748" custRadScaleRad="112954" custRadScaleInc="430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1A9EAB-9E91-43CC-8E3A-F802DDB5CFA9}" type="pres">
      <dgm:prSet presAssocID="{30AADBC8-AAEF-4E30-B66D-BD0A051AEAAE}" presName="spNode" presStyleCnt="0"/>
      <dgm:spPr/>
    </dgm:pt>
    <dgm:pt modelId="{2748440F-9A6F-4DFC-B63E-A29E3D3B255F}" type="pres">
      <dgm:prSet presAssocID="{7F7A456D-5688-40D1-82D0-298A86457676}" presName="sibTrans" presStyleLbl="sibTrans1D1" presStyleIdx="5" presStyleCnt="7"/>
      <dgm:spPr/>
      <dgm:t>
        <a:bodyPr/>
        <a:lstStyle/>
        <a:p>
          <a:endParaRPr lang="uk-UA"/>
        </a:p>
      </dgm:t>
    </dgm:pt>
    <dgm:pt modelId="{F4A9620A-0EDC-477C-9AC1-7CC320459CF1}" type="pres">
      <dgm:prSet presAssocID="{D27CA413-B6C1-432D-8DA2-73ADED47B4BC}" presName="node" presStyleLbl="node1" presStyleIdx="6" presStyleCnt="7" custScaleX="144588" custScaleY="151065" custRadScaleRad="118788" custRadScaleInc="-801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68C954-5F97-42E2-A228-18E078BF511D}" type="pres">
      <dgm:prSet presAssocID="{D27CA413-B6C1-432D-8DA2-73ADED47B4BC}" presName="spNode" presStyleCnt="0"/>
      <dgm:spPr/>
    </dgm:pt>
    <dgm:pt modelId="{EB64F672-D8FE-4FF8-95B8-BF70C903A906}" type="pres">
      <dgm:prSet presAssocID="{44967A8A-1A40-46D4-B742-ADE1094926BE}" presName="sibTrans" presStyleLbl="sibTrans1D1" presStyleIdx="6" presStyleCnt="7"/>
      <dgm:spPr/>
      <dgm:t>
        <a:bodyPr/>
        <a:lstStyle/>
        <a:p>
          <a:endParaRPr lang="uk-UA"/>
        </a:p>
      </dgm:t>
    </dgm:pt>
  </dgm:ptLst>
  <dgm:cxnLst>
    <dgm:cxn modelId="{07B81EF3-5586-4BF3-9575-01F9F4539339}" type="presOf" srcId="{30AADBC8-AAEF-4E30-B66D-BD0A051AEAAE}" destId="{196D9383-D962-4731-9D11-F110C2CC0F36}" srcOrd="0" destOrd="0" presId="urn:microsoft.com/office/officeart/2005/8/layout/cycle5"/>
    <dgm:cxn modelId="{EAE36B70-F21F-4601-BFA5-3AF7F2E0F1E2}" type="presOf" srcId="{7F7A456D-5688-40D1-82D0-298A86457676}" destId="{2748440F-9A6F-4DFC-B63E-A29E3D3B255F}" srcOrd="0" destOrd="0" presId="urn:microsoft.com/office/officeart/2005/8/layout/cycle5"/>
    <dgm:cxn modelId="{6FCB5A1A-26DC-49E7-AC69-512EBCB9A22C}" type="presOf" srcId="{4F1E24FD-EEA2-4BC4-8F43-5BE44E7B31CF}" destId="{0F10C314-6F67-4343-9688-351A20B9ED35}" srcOrd="0" destOrd="0" presId="urn:microsoft.com/office/officeart/2005/8/layout/cycle5"/>
    <dgm:cxn modelId="{B010DB96-E0F5-4EBD-82F5-B7402888415A}" type="presOf" srcId="{44967A8A-1A40-46D4-B742-ADE1094926BE}" destId="{EB64F672-D8FE-4FF8-95B8-BF70C903A906}" srcOrd="0" destOrd="0" presId="urn:microsoft.com/office/officeart/2005/8/layout/cycle5"/>
    <dgm:cxn modelId="{5BB3EFFE-BE89-4F97-9EC1-1B9CC81003F2}" srcId="{4CA45862-8E67-4C0F-AFC4-4A16570C9ABD}" destId="{30AADBC8-AAEF-4E30-B66D-BD0A051AEAAE}" srcOrd="5" destOrd="0" parTransId="{1680A7BE-6F76-4F89-A1D9-9E56FD342999}" sibTransId="{7F7A456D-5688-40D1-82D0-298A86457676}"/>
    <dgm:cxn modelId="{1AFDDC4D-72DF-49E0-AD74-B77315F0C8A5}" srcId="{4CA45862-8E67-4C0F-AFC4-4A16570C9ABD}" destId="{A7C930B9-4DDC-4C3A-B557-CE44E4897EC1}" srcOrd="3" destOrd="0" parTransId="{421C931A-4B75-46BF-B820-5B0CB9A146EA}" sibTransId="{D9C42710-813A-43C6-9F4E-C63FDB52161A}"/>
    <dgm:cxn modelId="{60316102-F642-4C53-9F5A-D37CEA465518}" srcId="{4CA45862-8E67-4C0F-AFC4-4A16570C9ABD}" destId="{B8D28671-BB4B-4D0D-B753-7B234FFC7630}" srcOrd="2" destOrd="0" parTransId="{39CE84FA-430D-46E2-8CB2-F480A7B0B747}" sibTransId="{FAD3DB9A-5457-403B-999E-7EAAC58F4460}"/>
    <dgm:cxn modelId="{F250D365-0086-4702-AD42-D556ABCFD202}" type="presOf" srcId="{A7C930B9-4DDC-4C3A-B557-CE44E4897EC1}" destId="{49487D70-03DF-4EF9-841C-34A8CD12940F}" srcOrd="0" destOrd="0" presId="urn:microsoft.com/office/officeart/2005/8/layout/cycle5"/>
    <dgm:cxn modelId="{CF9D738B-526E-43DD-8746-4FC9F9068F51}" type="presOf" srcId="{DB2425D6-89F4-440E-9996-39F2BE42A2A0}" destId="{CB085959-537E-4686-8D9C-4A4F8F9F1F40}" srcOrd="0" destOrd="0" presId="urn:microsoft.com/office/officeart/2005/8/layout/cycle5"/>
    <dgm:cxn modelId="{DF0BE1AE-D77D-42BF-B772-388E62558BD7}" type="presOf" srcId="{D27CA413-B6C1-432D-8DA2-73ADED47B4BC}" destId="{F4A9620A-0EDC-477C-9AC1-7CC320459CF1}" srcOrd="0" destOrd="0" presId="urn:microsoft.com/office/officeart/2005/8/layout/cycle5"/>
    <dgm:cxn modelId="{0BF16D53-E5EC-4F07-98E8-95A78D253F50}" srcId="{4CA45862-8E67-4C0F-AFC4-4A16570C9ABD}" destId="{D27CA413-B6C1-432D-8DA2-73ADED47B4BC}" srcOrd="6" destOrd="0" parTransId="{76A63805-A079-4BA5-8697-A82BE880FA0F}" sibTransId="{44967A8A-1A40-46D4-B742-ADE1094926BE}"/>
    <dgm:cxn modelId="{AFE69D2D-6442-49AB-8732-215AED0E1BD0}" srcId="{4CA45862-8E67-4C0F-AFC4-4A16570C9ABD}" destId="{81B0026D-4E63-4E37-ADD8-D0F2E7D8BF8B}" srcOrd="1" destOrd="0" parTransId="{45EECE9C-3295-4219-9B0D-32F0C56CA2F4}" sibTransId="{B1177098-BF85-4662-9144-567B0520C736}"/>
    <dgm:cxn modelId="{D9E12DF5-87AE-4748-9978-01FA2A096E66}" type="presOf" srcId="{B1177098-BF85-4662-9144-567B0520C736}" destId="{0D936318-255B-4842-94B6-4A6EE9D34E6A}" srcOrd="0" destOrd="0" presId="urn:microsoft.com/office/officeart/2005/8/layout/cycle5"/>
    <dgm:cxn modelId="{5335AE08-D906-42F9-A322-0C863EFC9A4F}" type="presOf" srcId="{FAD3DB9A-5457-403B-999E-7EAAC58F4460}" destId="{1D0003C9-6DAA-422E-9DBA-E1C0D7DB802C}" srcOrd="0" destOrd="0" presId="urn:microsoft.com/office/officeart/2005/8/layout/cycle5"/>
    <dgm:cxn modelId="{3E980E09-B5BE-4BB0-B341-F0846ABB19C1}" type="presOf" srcId="{4CA45862-8E67-4C0F-AFC4-4A16570C9ABD}" destId="{9A6B319C-52B1-4C16-B727-4946B64AE5D2}" srcOrd="0" destOrd="0" presId="urn:microsoft.com/office/officeart/2005/8/layout/cycle5"/>
    <dgm:cxn modelId="{FACB71FC-6B88-4829-9C4E-2521625AB1DA}" type="presOf" srcId="{D9C42710-813A-43C6-9F4E-C63FDB52161A}" destId="{97CC712A-0B5C-40EB-8C44-4A5818F25171}" srcOrd="0" destOrd="0" presId="urn:microsoft.com/office/officeart/2005/8/layout/cycle5"/>
    <dgm:cxn modelId="{99529051-277E-425F-ACD5-E6DB704EBE46}" type="presOf" srcId="{83D6F0EE-1230-4C23-A968-93D8E75104B4}" destId="{7EB08688-A0E3-4F46-866E-5CBF65DE62A5}" srcOrd="0" destOrd="0" presId="urn:microsoft.com/office/officeart/2005/8/layout/cycle5"/>
    <dgm:cxn modelId="{83FC6CC2-8CFF-46AB-B51C-265DB871D082}" type="presOf" srcId="{81B0026D-4E63-4E37-ADD8-D0F2E7D8BF8B}" destId="{FC03569E-D668-46CB-B5DC-CDB2D8EFC7B3}" srcOrd="0" destOrd="0" presId="urn:microsoft.com/office/officeart/2005/8/layout/cycle5"/>
    <dgm:cxn modelId="{6EFA0A5F-0EA0-40E9-AE57-F32565C84EDA}" srcId="{4CA45862-8E67-4C0F-AFC4-4A16570C9ABD}" destId="{4F1E24FD-EEA2-4BC4-8F43-5BE44E7B31CF}" srcOrd="4" destOrd="0" parTransId="{97A9D46A-A3FE-44F4-B35D-2239E94DFC83}" sibTransId="{F93456E4-9B1E-4521-BD6E-33946BEFD166}"/>
    <dgm:cxn modelId="{6B25DD90-0DCB-467F-BCF6-E5D06CEE4C7E}" srcId="{4CA45862-8E67-4C0F-AFC4-4A16570C9ABD}" destId="{83D6F0EE-1230-4C23-A968-93D8E75104B4}" srcOrd="0" destOrd="0" parTransId="{C8F2A3C6-6DBC-4D3C-A44E-6D9E5E2D8D51}" sibTransId="{DB2425D6-89F4-440E-9996-39F2BE42A2A0}"/>
    <dgm:cxn modelId="{88FA5916-0513-4B72-A19B-B47EF94AAB62}" type="presOf" srcId="{B8D28671-BB4B-4D0D-B753-7B234FFC7630}" destId="{8BD79449-6A92-4782-92C6-E0EA17584FDE}" srcOrd="0" destOrd="0" presId="urn:microsoft.com/office/officeart/2005/8/layout/cycle5"/>
    <dgm:cxn modelId="{5F1605F1-BD53-4395-89BC-52CC7EE38DE6}" type="presOf" srcId="{F93456E4-9B1E-4521-BD6E-33946BEFD166}" destId="{1CA2B4F3-4730-48EC-8CBC-62622AFB5E2B}" srcOrd="0" destOrd="0" presId="urn:microsoft.com/office/officeart/2005/8/layout/cycle5"/>
    <dgm:cxn modelId="{D4B38C69-31D1-46C0-8A90-BBF8DD0E12BD}" type="presParOf" srcId="{9A6B319C-52B1-4C16-B727-4946B64AE5D2}" destId="{7EB08688-A0E3-4F46-866E-5CBF65DE62A5}" srcOrd="0" destOrd="0" presId="urn:microsoft.com/office/officeart/2005/8/layout/cycle5"/>
    <dgm:cxn modelId="{19436A15-AFA6-4053-B773-EA3FF58616E1}" type="presParOf" srcId="{9A6B319C-52B1-4C16-B727-4946B64AE5D2}" destId="{6196BA18-6470-4E47-99D8-FC6EE3F776B7}" srcOrd="1" destOrd="0" presId="urn:microsoft.com/office/officeart/2005/8/layout/cycle5"/>
    <dgm:cxn modelId="{B39BB0A8-56AD-446F-AE62-9049BC481119}" type="presParOf" srcId="{9A6B319C-52B1-4C16-B727-4946B64AE5D2}" destId="{CB085959-537E-4686-8D9C-4A4F8F9F1F40}" srcOrd="2" destOrd="0" presId="urn:microsoft.com/office/officeart/2005/8/layout/cycle5"/>
    <dgm:cxn modelId="{A5D9ABF2-C26A-48B9-8736-44B516B8AF73}" type="presParOf" srcId="{9A6B319C-52B1-4C16-B727-4946B64AE5D2}" destId="{FC03569E-D668-46CB-B5DC-CDB2D8EFC7B3}" srcOrd="3" destOrd="0" presId="urn:microsoft.com/office/officeart/2005/8/layout/cycle5"/>
    <dgm:cxn modelId="{AD1AF196-2902-4357-942E-BF6CA19C0333}" type="presParOf" srcId="{9A6B319C-52B1-4C16-B727-4946B64AE5D2}" destId="{1FFE011E-AD8B-46E1-8049-AEA797716BAF}" srcOrd="4" destOrd="0" presId="urn:microsoft.com/office/officeart/2005/8/layout/cycle5"/>
    <dgm:cxn modelId="{321C2551-5F41-4601-88B3-1A1A86DCA43E}" type="presParOf" srcId="{9A6B319C-52B1-4C16-B727-4946B64AE5D2}" destId="{0D936318-255B-4842-94B6-4A6EE9D34E6A}" srcOrd="5" destOrd="0" presId="urn:microsoft.com/office/officeart/2005/8/layout/cycle5"/>
    <dgm:cxn modelId="{FB2B146F-1244-4F0E-AD48-5CE013E2EE1F}" type="presParOf" srcId="{9A6B319C-52B1-4C16-B727-4946B64AE5D2}" destId="{8BD79449-6A92-4782-92C6-E0EA17584FDE}" srcOrd="6" destOrd="0" presId="urn:microsoft.com/office/officeart/2005/8/layout/cycle5"/>
    <dgm:cxn modelId="{526FEBF3-AC3F-474E-81E0-C034C7D187AC}" type="presParOf" srcId="{9A6B319C-52B1-4C16-B727-4946B64AE5D2}" destId="{9BDCB0E9-7DE5-4A45-ADD1-ABC20E26D992}" srcOrd="7" destOrd="0" presId="urn:microsoft.com/office/officeart/2005/8/layout/cycle5"/>
    <dgm:cxn modelId="{9D250417-525B-4E2D-A21F-E29D6F07CC6D}" type="presParOf" srcId="{9A6B319C-52B1-4C16-B727-4946B64AE5D2}" destId="{1D0003C9-6DAA-422E-9DBA-E1C0D7DB802C}" srcOrd="8" destOrd="0" presId="urn:microsoft.com/office/officeart/2005/8/layout/cycle5"/>
    <dgm:cxn modelId="{2DA3AF19-C2FC-40A7-ACB4-66EBA48BAAE4}" type="presParOf" srcId="{9A6B319C-52B1-4C16-B727-4946B64AE5D2}" destId="{49487D70-03DF-4EF9-841C-34A8CD12940F}" srcOrd="9" destOrd="0" presId="urn:microsoft.com/office/officeart/2005/8/layout/cycle5"/>
    <dgm:cxn modelId="{F8FB2F88-49AA-45F5-A3BE-19D5BABBFA63}" type="presParOf" srcId="{9A6B319C-52B1-4C16-B727-4946B64AE5D2}" destId="{2E094B9A-BD5B-4A88-BF3C-362D5FD6A24B}" srcOrd="10" destOrd="0" presId="urn:microsoft.com/office/officeart/2005/8/layout/cycle5"/>
    <dgm:cxn modelId="{828E4374-1032-4CA6-835C-13DBCE1C2966}" type="presParOf" srcId="{9A6B319C-52B1-4C16-B727-4946B64AE5D2}" destId="{97CC712A-0B5C-40EB-8C44-4A5818F25171}" srcOrd="11" destOrd="0" presId="urn:microsoft.com/office/officeart/2005/8/layout/cycle5"/>
    <dgm:cxn modelId="{828303C0-267A-455A-97D0-1ED48084EFB1}" type="presParOf" srcId="{9A6B319C-52B1-4C16-B727-4946B64AE5D2}" destId="{0F10C314-6F67-4343-9688-351A20B9ED35}" srcOrd="12" destOrd="0" presId="urn:microsoft.com/office/officeart/2005/8/layout/cycle5"/>
    <dgm:cxn modelId="{416DC620-3554-438A-973E-085A323C90BB}" type="presParOf" srcId="{9A6B319C-52B1-4C16-B727-4946B64AE5D2}" destId="{BBF632D3-484F-40D5-AB82-E9E873AD9D4D}" srcOrd="13" destOrd="0" presId="urn:microsoft.com/office/officeart/2005/8/layout/cycle5"/>
    <dgm:cxn modelId="{BEBC5182-13D6-428E-BC0D-C4E557D3B599}" type="presParOf" srcId="{9A6B319C-52B1-4C16-B727-4946B64AE5D2}" destId="{1CA2B4F3-4730-48EC-8CBC-62622AFB5E2B}" srcOrd="14" destOrd="0" presId="urn:microsoft.com/office/officeart/2005/8/layout/cycle5"/>
    <dgm:cxn modelId="{3AFDC1B4-A26C-48EF-BE13-5F9E166C8DCB}" type="presParOf" srcId="{9A6B319C-52B1-4C16-B727-4946B64AE5D2}" destId="{196D9383-D962-4731-9D11-F110C2CC0F36}" srcOrd="15" destOrd="0" presId="urn:microsoft.com/office/officeart/2005/8/layout/cycle5"/>
    <dgm:cxn modelId="{DCD8DBB1-7205-4AD2-B07A-BBAE4E197BA1}" type="presParOf" srcId="{9A6B319C-52B1-4C16-B727-4946B64AE5D2}" destId="{741A9EAB-9E91-43CC-8E3A-F802DDB5CFA9}" srcOrd="16" destOrd="0" presId="urn:microsoft.com/office/officeart/2005/8/layout/cycle5"/>
    <dgm:cxn modelId="{9BFAA3C4-468A-4EC8-94F8-D0900087BB8C}" type="presParOf" srcId="{9A6B319C-52B1-4C16-B727-4946B64AE5D2}" destId="{2748440F-9A6F-4DFC-B63E-A29E3D3B255F}" srcOrd="17" destOrd="0" presId="urn:microsoft.com/office/officeart/2005/8/layout/cycle5"/>
    <dgm:cxn modelId="{D1CA0D39-AF6F-4CFE-9272-CC906C4D14C9}" type="presParOf" srcId="{9A6B319C-52B1-4C16-B727-4946B64AE5D2}" destId="{F4A9620A-0EDC-477C-9AC1-7CC320459CF1}" srcOrd="18" destOrd="0" presId="urn:microsoft.com/office/officeart/2005/8/layout/cycle5"/>
    <dgm:cxn modelId="{F100ECCB-EFE1-4787-8B34-9A8A35F2426F}" type="presParOf" srcId="{9A6B319C-52B1-4C16-B727-4946B64AE5D2}" destId="{E468C954-5F97-42E2-A228-18E078BF511D}" srcOrd="19" destOrd="0" presId="urn:microsoft.com/office/officeart/2005/8/layout/cycle5"/>
    <dgm:cxn modelId="{5273BAFB-BB54-4458-B31C-7ACB56E1885D}" type="presParOf" srcId="{9A6B319C-52B1-4C16-B727-4946B64AE5D2}" destId="{EB64F672-D8FE-4FF8-95B8-BF70C903A906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077B2-6429-439D-A927-C30F60E8C09D}">
      <dsp:nvSpPr>
        <dsp:cNvPr id="0" name=""/>
        <dsp:cNvSpPr/>
      </dsp:nvSpPr>
      <dsp:spPr>
        <a:xfrm>
          <a:off x="63624" y="1241497"/>
          <a:ext cx="1381092" cy="110370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rgbClr val="5725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tx1"/>
              </a:solidFill>
            </a:rPr>
            <a:t>Мета:</a:t>
          </a:r>
          <a:endParaRPr lang="uk-UA" sz="3200" kern="1200" dirty="0"/>
        </a:p>
      </dsp:txBody>
      <dsp:txXfrm>
        <a:off x="95951" y="1273824"/>
        <a:ext cx="1316438" cy="1039054"/>
      </dsp:txXfrm>
    </dsp:sp>
    <dsp:sp modelId="{285354C8-9498-46FA-A1D6-8F46D6762316}">
      <dsp:nvSpPr>
        <dsp:cNvPr id="0" name=""/>
        <dsp:cNvSpPr/>
      </dsp:nvSpPr>
      <dsp:spPr>
        <a:xfrm rot="18996258">
          <a:off x="1289637" y="1376170"/>
          <a:ext cx="1134564" cy="54877"/>
        </a:xfrm>
        <a:custGeom>
          <a:avLst/>
          <a:gdLst/>
          <a:ahLst/>
          <a:cxnLst/>
          <a:rect l="0" t="0" r="0" b="0"/>
          <a:pathLst>
            <a:path>
              <a:moveTo>
                <a:pt x="0" y="27438"/>
              </a:moveTo>
              <a:lnTo>
                <a:pt x="1134564" y="27438"/>
              </a:lnTo>
            </a:path>
          </a:pathLst>
        </a:custGeom>
        <a:noFill/>
        <a:ln w="12700" cap="flat" cmpd="sng" algn="ctr">
          <a:solidFill>
            <a:srgbClr val="5725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/>
        </a:p>
      </dsp:txBody>
      <dsp:txXfrm>
        <a:off x="1828555" y="1375245"/>
        <a:ext cx="56728" cy="56728"/>
      </dsp:txXfrm>
    </dsp:sp>
    <dsp:sp modelId="{5F1D5048-42BC-47C4-8E17-EFE49323E223}">
      <dsp:nvSpPr>
        <dsp:cNvPr id="0" name=""/>
        <dsp:cNvSpPr/>
      </dsp:nvSpPr>
      <dsp:spPr>
        <a:xfrm>
          <a:off x="2269121" y="300431"/>
          <a:ext cx="6114235" cy="142687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lin ang="10800000" scaled="1"/>
          <a:tileRect/>
        </a:gradFill>
        <a:ln w="12700" cap="flat" cmpd="sng" algn="ctr">
          <a:solidFill>
            <a:srgbClr val="5725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75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>
              <a:solidFill>
                <a:schemeClr val="tx1"/>
              </a:solidFill>
            </a:rPr>
            <a:t>навчити дітей бути здоровими духовно і тілесно, застосовувати отримані знання та уміння у згоді з зовнішнім світом та законами природи.</a:t>
          </a:r>
          <a:r>
            <a:rPr lang="ru-RU" sz="2600" kern="1200" dirty="0" smtClean="0">
              <a:solidFill>
                <a:schemeClr val="tx1"/>
              </a:solidFill>
            </a:rPr>
            <a:t> </a:t>
          </a:r>
          <a:endParaRPr lang="uk-UA" sz="2600" kern="1200" dirty="0">
            <a:solidFill>
              <a:schemeClr val="tx1"/>
            </a:solidFill>
          </a:endParaRPr>
        </a:p>
      </dsp:txBody>
      <dsp:txXfrm>
        <a:off x="2310913" y="342223"/>
        <a:ext cx="6030651" cy="1343290"/>
      </dsp:txXfrm>
    </dsp:sp>
    <dsp:sp modelId="{755C8D29-A2C1-4C79-B08E-3F4C7A09F785}">
      <dsp:nvSpPr>
        <dsp:cNvPr id="0" name=""/>
        <dsp:cNvSpPr/>
      </dsp:nvSpPr>
      <dsp:spPr>
        <a:xfrm rot="2577305">
          <a:off x="1284787" y="2172386"/>
          <a:ext cx="1193011" cy="54877"/>
        </a:xfrm>
        <a:custGeom>
          <a:avLst/>
          <a:gdLst/>
          <a:ahLst/>
          <a:cxnLst/>
          <a:rect l="0" t="0" r="0" b="0"/>
          <a:pathLst>
            <a:path>
              <a:moveTo>
                <a:pt x="0" y="27438"/>
              </a:moveTo>
              <a:lnTo>
                <a:pt x="1193011" y="27438"/>
              </a:lnTo>
            </a:path>
          </a:pathLst>
        </a:custGeom>
        <a:noFill/>
        <a:ln w="12700" cap="flat" cmpd="sng" algn="ctr">
          <a:solidFill>
            <a:srgbClr val="5725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kern="1200"/>
        </a:p>
      </dsp:txBody>
      <dsp:txXfrm>
        <a:off x="1851467" y="2169999"/>
        <a:ext cx="59650" cy="59650"/>
      </dsp:txXfrm>
    </dsp:sp>
    <dsp:sp modelId="{2023AF3F-E1AE-47C0-9A50-8DA44FB88AE7}">
      <dsp:nvSpPr>
        <dsp:cNvPr id="0" name=""/>
        <dsp:cNvSpPr/>
      </dsp:nvSpPr>
      <dsp:spPr>
        <a:xfrm>
          <a:off x="2317868" y="1892861"/>
          <a:ext cx="6070550" cy="142687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lin ang="10800000" scaled="1"/>
          <a:tileRect/>
        </a:gradFill>
        <a:ln w="12700" cap="flat" cmpd="sng" algn="ctr">
          <a:solidFill>
            <a:srgbClr val="5725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75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err="1" smtClean="0">
              <a:solidFill>
                <a:schemeClr val="tx1"/>
              </a:solidFill>
            </a:rPr>
            <a:t>формувати</a:t>
          </a:r>
          <a:r>
            <a:rPr lang="ru-RU" sz="2600" kern="1200" dirty="0" smtClean="0">
              <a:solidFill>
                <a:schemeClr val="tx1"/>
              </a:solidFill>
            </a:rPr>
            <a:t> в </a:t>
          </a:r>
          <a:r>
            <a:rPr lang="ru-RU" sz="2600" kern="1200" dirty="0" err="1" smtClean="0">
              <a:solidFill>
                <a:schemeClr val="tx1"/>
              </a:solidFill>
            </a:rPr>
            <a:t>дітей</a:t>
          </a:r>
          <a:r>
            <a:rPr lang="ru-RU" sz="2600" kern="1200" dirty="0" smtClean="0">
              <a:solidFill>
                <a:schemeClr val="tx1"/>
              </a:solidFill>
            </a:rPr>
            <a:t> </a:t>
          </a:r>
          <a:r>
            <a:rPr lang="ru-RU" sz="2600" kern="1200" dirty="0" err="1" smtClean="0">
              <a:solidFill>
                <a:schemeClr val="tx1"/>
              </a:solidFill>
            </a:rPr>
            <a:t>мотивацію</a:t>
          </a:r>
          <a:r>
            <a:rPr lang="ru-RU" sz="2600" kern="1200" dirty="0" smtClean="0">
              <a:solidFill>
                <a:schemeClr val="tx1"/>
              </a:solidFill>
            </a:rPr>
            <a:t> </a:t>
          </a:r>
          <a:r>
            <a:rPr lang="uk-UA" sz="2600" kern="1200" dirty="0" smtClean="0">
              <a:solidFill>
                <a:schemeClr val="tx1"/>
              </a:solidFill>
            </a:rPr>
            <a:t>здоров'я</a:t>
          </a:r>
          <a:r>
            <a:rPr lang="ru-RU" sz="2600" kern="1200" dirty="0" err="1" smtClean="0">
              <a:solidFill>
                <a:schemeClr val="tx1"/>
              </a:solidFill>
            </a:rPr>
            <a:t>зберігаючої</a:t>
          </a:r>
          <a:r>
            <a:rPr lang="ru-RU" sz="2600" kern="1200" dirty="0" smtClean="0">
              <a:solidFill>
                <a:schemeClr val="tx1"/>
              </a:solidFill>
            </a:rPr>
            <a:t>  </a:t>
          </a:r>
          <a:r>
            <a:rPr lang="ru-RU" sz="2600" kern="1200" dirty="0" err="1" smtClean="0">
              <a:solidFill>
                <a:schemeClr val="tx1"/>
              </a:solidFill>
            </a:rPr>
            <a:t>поведінки</a:t>
          </a:r>
          <a:r>
            <a:rPr lang="ru-RU" sz="2600" kern="1200" dirty="0" smtClean="0">
              <a:solidFill>
                <a:schemeClr val="tx1"/>
              </a:solidFill>
            </a:rPr>
            <a:t>, </a:t>
          </a:r>
          <a:r>
            <a:rPr lang="ru-RU" sz="2600" kern="1200" dirty="0" err="1" smtClean="0">
              <a:solidFill>
                <a:schemeClr val="tx1"/>
              </a:solidFill>
            </a:rPr>
            <a:t>безпечного</a:t>
          </a:r>
          <a:r>
            <a:rPr lang="ru-RU" sz="2600" kern="1200" dirty="0" smtClean="0">
              <a:solidFill>
                <a:schemeClr val="tx1"/>
              </a:solidFill>
            </a:rPr>
            <a:t> </a:t>
          </a:r>
          <a:r>
            <a:rPr lang="ru-RU" sz="2600" kern="1200" dirty="0" err="1" smtClean="0">
              <a:solidFill>
                <a:schemeClr val="tx1"/>
              </a:solidFill>
            </a:rPr>
            <a:t>життя</a:t>
          </a:r>
          <a:r>
            <a:rPr lang="ru-RU" sz="2600" kern="1200" dirty="0" smtClean="0">
              <a:solidFill>
                <a:schemeClr val="tx1"/>
              </a:solidFill>
            </a:rPr>
            <a:t>, </a:t>
          </a:r>
          <a:r>
            <a:rPr lang="ru-RU" sz="2600" kern="1200" dirty="0" err="1" smtClean="0">
              <a:solidFill>
                <a:schemeClr val="tx1"/>
              </a:solidFill>
            </a:rPr>
            <a:t>фізичного</a:t>
          </a:r>
          <a:r>
            <a:rPr lang="ru-RU" sz="2600" kern="1200" dirty="0" smtClean="0">
              <a:solidFill>
                <a:schemeClr val="tx1"/>
              </a:solidFill>
            </a:rPr>
            <a:t> та </a:t>
          </a:r>
          <a:r>
            <a:rPr lang="ru-RU" sz="2600" kern="1200" dirty="0" err="1" smtClean="0">
              <a:solidFill>
                <a:schemeClr val="tx1"/>
              </a:solidFill>
            </a:rPr>
            <a:t>психічного</a:t>
          </a:r>
          <a:r>
            <a:rPr lang="ru-RU" sz="2600" kern="1200" dirty="0" smtClean="0">
              <a:solidFill>
                <a:schemeClr val="tx1"/>
              </a:solidFill>
            </a:rPr>
            <a:t> </a:t>
          </a:r>
          <a:r>
            <a:rPr lang="ru-RU" sz="2600" kern="1200" dirty="0" err="1" smtClean="0">
              <a:solidFill>
                <a:schemeClr val="tx1"/>
              </a:solidFill>
            </a:rPr>
            <a:t>саморозвитку</a:t>
          </a:r>
          <a:endParaRPr lang="uk-UA" sz="2600" kern="1200" dirty="0">
            <a:solidFill>
              <a:schemeClr val="tx1"/>
            </a:solidFill>
          </a:endParaRPr>
        </a:p>
      </dsp:txBody>
      <dsp:txXfrm>
        <a:off x="2359660" y="1934653"/>
        <a:ext cx="5986966" cy="13432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99A66-6240-493D-A1B9-C51BBDF75C24}">
      <dsp:nvSpPr>
        <dsp:cNvPr id="0" name=""/>
        <dsp:cNvSpPr/>
      </dsp:nvSpPr>
      <dsp:spPr>
        <a:xfrm>
          <a:off x="0" y="0"/>
          <a:ext cx="4067989" cy="53578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Уроки обережності від тітоньки Сови</a:t>
          </a:r>
          <a:endParaRPr lang="uk-UA" sz="3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4067989" cy="1607355"/>
      </dsp:txXfrm>
    </dsp:sp>
    <dsp:sp modelId="{74B6E43B-EE95-48CE-91F7-8905BBF3F227}">
      <dsp:nvSpPr>
        <dsp:cNvPr id="0" name=""/>
        <dsp:cNvSpPr/>
      </dsp:nvSpPr>
      <dsp:spPr>
        <a:xfrm>
          <a:off x="408787" y="1608219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“Віруси та </a:t>
          </a: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мікроби”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1614744"/>
        <a:ext cx="3241341" cy="209714"/>
      </dsp:txXfrm>
    </dsp:sp>
    <dsp:sp modelId="{2B3BD4EA-B8E5-40DE-A853-9AC50744D1FD}">
      <dsp:nvSpPr>
        <dsp:cNvPr id="0" name=""/>
        <dsp:cNvSpPr/>
      </dsp:nvSpPr>
      <dsp:spPr>
        <a:xfrm>
          <a:off x="408787" y="1865255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“Гострі та колючі предмети”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1871780"/>
        <a:ext cx="3241341" cy="209714"/>
      </dsp:txXfrm>
    </dsp:sp>
    <dsp:sp modelId="{42A56958-ECD6-4C8E-AE84-1597A74B6A8C}">
      <dsp:nvSpPr>
        <dsp:cNvPr id="0" name=""/>
        <dsp:cNvSpPr/>
      </dsp:nvSpPr>
      <dsp:spPr>
        <a:xfrm>
          <a:off x="408787" y="2122290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“Зла тварина”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2128815"/>
        <a:ext cx="3241341" cy="209714"/>
      </dsp:txXfrm>
    </dsp:sp>
    <dsp:sp modelId="{C3F53AA1-686D-4573-B394-2D57CCC9AB2B}">
      <dsp:nvSpPr>
        <dsp:cNvPr id="0" name=""/>
        <dsp:cNvSpPr/>
      </dsp:nvSpPr>
      <dsp:spPr>
        <a:xfrm>
          <a:off x="408787" y="2379326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“Небезпеки на висотах”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2385851"/>
        <a:ext cx="3241341" cy="209714"/>
      </dsp:txXfrm>
    </dsp:sp>
    <dsp:sp modelId="{D6547BC3-62C2-4A4A-88FB-DEC58743C60F}">
      <dsp:nvSpPr>
        <dsp:cNvPr id="0" name=""/>
        <dsp:cNvSpPr/>
      </dsp:nvSpPr>
      <dsp:spPr>
        <a:xfrm>
          <a:off x="408787" y="2636361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“Небезпечні ігри на дорогах”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2642886"/>
        <a:ext cx="3241341" cy="209714"/>
      </dsp:txXfrm>
    </dsp:sp>
    <dsp:sp modelId="{F2E2B897-CD7E-4D49-9496-1BB59E53BEE2}">
      <dsp:nvSpPr>
        <dsp:cNvPr id="0" name=""/>
        <dsp:cNvSpPr/>
      </dsp:nvSpPr>
      <dsp:spPr>
        <a:xfrm>
          <a:off x="408787" y="2893397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 Опіки 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2899922"/>
        <a:ext cx="3241341" cy="209714"/>
      </dsp:txXfrm>
    </dsp:sp>
    <dsp:sp modelId="{E109D646-FF12-4517-B5ED-59806775E671}">
      <dsp:nvSpPr>
        <dsp:cNvPr id="0" name=""/>
        <dsp:cNvSpPr/>
      </dsp:nvSpPr>
      <dsp:spPr>
        <a:xfrm>
          <a:off x="408787" y="3150432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 Побутові прилади 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3156957"/>
        <a:ext cx="3241341" cy="209714"/>
      </dsp:txXfrm>
    </dsp:sp>
    <dsp:sp modelId="{4EEDD69D-B53A-4794-8F2C-A0C6EA7AE367}">
      <dsp:nvSpPr>
        <dsp:cNvPr id="0" name=""/>
        <dsp:cNvSpPr/>
      </dsp:nvSpPr>
      <dsp:spPr>
        <a:xfrm>
          <a:off x="408787" y="3407468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“Поведінка з незнайомими людьми”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3413993"/>
        <a:ext cx="3241341" cy="209714"/>
      </dsp:txXfrm>
    </dsp:sp>
    <dsp:sp modelId="{7C998CA5-0162-4455-BF7F-A35DD307D8E0}">
      <dsp:nvSpPr>
        <dsp:cNvPr id="0" name=""/>
        <dsp:cNvSpPr/>
      </dsp:nvSpPr>
      <dsp:spPr>
        <a:xfrm>
          <a:off x="408787" y="3664503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“Пожежа”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3671028"/>
        <a:ext cx="3241341" cy="209714"/>
      </dsp:txXfrm>
    </dsp:sp>
    <dsp:sp modelId="{CDB5D512-FF41-46F1-B985-5DC287D6F65D}">
      <dsp:nvSpPr>
        <dsp:cNvPr id="0" name=""/>
        <dsp:cNvSpPr/>
      </dsp:nvSpPr>
      <dsp:spPr>
        <a:xfrm>
          <a:off x="408787" y="3921539"/>
          <a:ext cx="3254391" cy="3964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“Правила поведінки з електроприладами”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0399" y="3933151"/>
        <a:ext cx="3231167" cy="373222"/>
      </dsp:txXfrm>
    </dsp:sp>
    <dsp:sp modelId="{541675FF-3077-47AB-9064-45E84C6EB000}">
      <dsp:nvSpPr>
        <dsp:cNvPr id="0" name=""/>
        <dsp:cNvSpPr/>
      </dsp:nvSpPr>
      <dsp:spPr>
        <a:xfrm>
          <a:off x="408787" y="4352257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“Правила поведінки на воді”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4358782"/>
        <a:ext cx="3241341" cy="209714"/>
      </dsp:txXfrm>
    </dsp:sp>
    <dsp:sp modelId="{E35821F7-20F3-47BD-A033-85A30E20A4C2}">
      <dsp:nvSpPr>
        <dsp:cNvPr id="0" name=""/>
        <dsp:cNvSpPr/>
      </dsp:nvSpPr>
      <dsp:spPr>
        <a:xfrm>
          <a:off x="408787" y="4609293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“Увага!Небезпека!”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4615818"/>
        <a:ext cx="3241341" cy="209714"/>
      </dsp:txXfrm>
    </dsp:sp>
    <dsp:sp modelId="{E08D1F69-CA92-474F-91DA-BF4655AE2ECD}">
      <dsp:nvSpPr>
        <dsp:cNvPr id="0" name=""/>
        <dsp:cNvSpPr/>
      </dsp:nvSpPr>
      <dsp:spPr>
        <a:xfrm>
          <a:off x="408787" y="4866328"/>
          <a:ext cx="3254391" cy="2227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“Хвороби”</a:t>
          </a:r>
          <a:endParaRPr lang="uk-UA" sz="16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12" y="4872853"/>
        <a:ext cx="3241341" cy="2097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DF2C7-21D0-4732-A72B-BBA34A79CFCF}">
      <dsp:nvSpPr>
        <dsp:cNvPr id="0" name=""/>
        <dsp:cNvSpPr/>
      </dsp:nvSpPr>
      <dsp:spPr>
        <a:xfrm>
          <a:off x="1567" y="691305"/>
          <a:ext cx="3343576" cy="200614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rgbClr val="5725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chemeClr val="tx1"/>
              </a:solidFill>
            </a:rPr>
            <a:t>Дітей необхідно навчати обачності,навичок орієнтування і швидкої реакції в екстремальних ситуаціях </a:t>
          </a:r>
          <a:endParaRPr lang="uk-UA" sz="2100" kern="1200" dirty="0">
            <a:solidFill>
              <a:schemeClr val="tx1"/>
            </a:solidFill>
          </a:endParaRPr>
        </a:p>
      </dsp:txBody>
      <dsp:txXfrm>
        <a:off x="60325" y="750063"/>
        <a:ext cx="3226060" cy="1888629"/>
      </dsp:txXfrm>
    </dsp:sp>
    <dsp:sp modelId="{DEEC363F-DEFE-4FEC-8DA3-B1392A860DB5}">
      <dsp:nvSpPr>
        <dsp:cNvPr id="0" name=""/>
        <dsp:cNvSpPr/>
      </dsp:nvSpPr>
      <dsp:spPr>
        <a:xfrm>
          <a:off x="3679501" y="1279775"/>
          <a:ext cx="708838" cy="829206"/>
        </a:xfrm>
        <a:prstGeom prst="rightArrow">
          <a:avLst>
            <a:gd name="adj1" fmla="val 60000"/>
            <a:gd name="adj2" fmla="val 50000"/>
          </a:avLst>
        </a:prstGeom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rgbClr val="57257D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700" kern="1200">
            <a:solidFill>
              <a:schemeClr val="tx1"/>
            </a:solidFill>
          </a:endParaRPr>
        </a:p>
      </dsp:txBody>
      <dsp:txXfrm>
        <a:off x="3679501" y="1445616"/>
        <a:ext cx="496187" cy="497524"/>
      </dsp:txXfrm>
    </dsp:sp>
    <dsp:sp modelId="{6DA26723-4FED-45A6-ADA3-6A29D4632435}">
      <dsp:nvSpPr>
        <dsp:cNvPr id="0" name=""/>
        <dsp:cNvSpPr/>
      </dsp:nvSpPr>
      <dsp:spPr>
        <a:xfrm>
          <a:off x="4682574" y="691305"/>
          <a:ext cx="3343576" cy="200614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B380DA">
                <a:tint val="66000"/>
                <a:satMod val="160000"/>
              </a:srgbClr>
            </a:gs>
            <a:gs pos="50000">
              <a:srgbClr val="B380DA">
                <a:tint val="44500"/>
                <a:satMod val="160000"/>
              </a:srgbClr>
            </a:gs>
            <a:gs pos="100000">
              <a:srgbClr val="B380DA">
                <a:tint val="23500"/>
                <a:satMod val="160000"/>
              </a:srgbClr>
            </a:gs>
          </a:gsLst>
          <a:lin ang="10800000" scaled="1"/>
          <a:tileRect/>
        </a:gradFill>
        <a:ln w="12700" cap="flat" cmpd="sng" algn="ctr">
          <a:solidFill>
            <a:srgbClr val="5725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chemeClr val="tx1"/>
              </a:solidFill>
            </a:rPr>
            <a:t>Максимального ефекту можна досягнути при тісній взаємодії педагогічного, дитячого та батьківського колективів</a:t>
          </a:r>
          <a:endParaRPr lang="uk-UA" sz="2100" kern="1200" dirty="0">
            <a:solidFill>
              <a:schemeClr val="tx1"/>
            </a:solidFill>
          </a:endParaRPr>
        </a:p>
      </dsp:txBody>
      <dsp:txXfrm>
        <a:off x="4741332" y="750063"/>
        <a:ext cx="3226060" cy="18886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73633-FB9D-4247-AEF6-E63D324626EA}">
      <dsp:nvSpPr>
        <dsp:cNvPr id="0" name=""/>
        <dsp:cNvSpPr/>
      </dsp:nvSpPr>
      <dsp:spPr>
        <a:xfrm rot="5400000">
          <a:off x="4935985" y="-97087"/>
          <a:ext cx="1674210" cy="213745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pc="-90" baseline="0" dirty="0" smtClean="0">
              <a:solidFill>
                <a:schemeClr val="tx1"/>
              </a:solidFill>
            </a:rPr>
            <a:t>Проведення</a:t>
          </a:r>
          <a:r>
            <a:rPr lang="uk-UA" sz="2000" kern="1200" dirty="0" smtClean="0">
              <a:solidFill>
                <a:schemeClr val="tx1"/>
              </a:solidFill>
            </a:rPr>
            <a:t> бесід, </a:t>
          </a:r>
          <a:r>
            <a:rPr lang="uk-UA" sz="2000" kern="1200" spc="-90" baseline="0" dirty="0" smtClean="0">
              <a:solidFill>
                <a:schemeClr val="tx1"/>
              </a:solidFill>
            </a:rPr>
            <a:t>консультацій</a:t>
          </a:r>
          <a:endParaRPr lang="uk-UA" sz="2000" kern="1200" spc="-90" baseline="0" dirty="0">
            <a:solidFill>
              <a:schemeClr val="tx1"/>
            </a:solidFill>
          </a:endParaRPr>
        </a:p>
      </dsp:txBody>
      <dsp:txXfrm rot="-5400000">
        <a:off x="5060607" y="413568"/>
        <a:ext cx="1424966" cy="1116140"/>
      </dsp:txXfrm>
    </dsp:sp>
    <dsp:sp modelId="{B5FA0C40-EE3F-4189-A952-48B5B941291D}">
      <dsp:nvSpPr>
        <dsp:cNvPr id="0" name=""/>
        <dsp:cNvSpPr/>
      </dsp:nvSpPr>
      <dsp:spPr>
        <a:xfrm>
          <a:off x="5441260" y="373243"/>
          <a:ext cx="2077036" cy="1116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2B6484-1FDC-4B60-ACEB-EA2423E8737F}">
      <dsp:nvSpPr>
        <dsp:cNvPr id="0" name=""/>
        <dsp:cNvSpPr/>
      </dsp:nvSpPr>
      <dsp:spPr>
        <a:xfrm rot="5400000">
          <a:off x="2329576" y="-149350"/>
          <a:ext cx="1829634" cy="212833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Спільні заходи з батьками</a:t>
          </a:r>
          <a:endParaRPr lang="uk-UA" sz="2000" kern="1200" dirty="0">
            <a:solidFill>
              <a:schemeClr val="tx1"/>
            </a:solidFill>
          </a:endParaRPr>
        </a:p>
      </dsp:txBody>
      <dsp:txXfrm rot="-5400000">
        <a:off x="2534948" y="304939"/>
        <a:ext cx="1418890" cy="1219756"/>
      </dsp:txXfrm>
    </dsp:sp>
    <dsp:sp modelId="{1D028371-7101-48C1-8D02-F1241DB85F04}">
      <dsp:nvSpPr>
        <dsp:cNvPr id="0" name=""/>
        <dsp:cNvSpPr/>
      </dsp:nvSpPr>
      <dsp:spPr>
        <a:xfrm rot="5400000">
          <a:off x="3475311" y="1302741"/>
          <a:ext cx="1963302" cy="232012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pc="-90" baseline="0" dirty="0" smtClean="0">
              <a:solidFill>
                <a:schemeClr val="tx1"/>
              </a:solidFill>
            </a:rPr>
            <a:t>Виготовлення</a:t>
          </a:r>
          <a:r>
            <a:rPr lang="uk-UA" sz="2000" kern="1200" dirty="0" smtClean="0">
              <a:solidFill>
                <a:schemeClr val="tx1"/>
              </a:solidFill>
            </a:rPr>
            <a:t> та виставка папок-пересувок</a:t>
          </a:r>
          <a:endParaRPr lang="uk-UA" sz="2000" kern="1200" dirty="0">
            <a:solidFill>
              <a:schemeClr val="tx1"/>
            </a:solidFill>
          </a:endParaRPr>
        </a:p>
      </dsp:txBody>
      <dsp:txXfrm rot="-5400000">
        <a:off x="3683586" y="1808371"/>
        <a:ext cx="1546752" cy="1308868"/>
      </dsp:txXfrm>
    </dsp:sp>
    <dsp:sp modelId="{453DE240-5CBC-4831-8A67-7BB989B07C81}">
      <dsp:nvSpPr>
        <dsp:cNvPr id="0" name=""/>
        <dsp:cNvSpPr/>
      </dsp:nvSpPr>
      <dsp:spPr>
        <a:xfrm>
          <a:off x="818179" y="1988306"/>
          <a:ext cx="2010035" cy="1116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700" kern="1200"/>
        </a:p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700" kern="1200"/>
        </a:p>
      </dsp:txBody>
      <dsp:txXfrm>
        <a:off x="818179" y="1988306"/>
        <a:ext cx="2010035" cy="1116686"/>
      </dsp:txXfrm>
    </dsp:sp>
    <dsp:sp modelId="{6991E033-8755-49D5-9DD6-3A009EAB255D}">
      <dsp:nvSpPr>
        <dsp:cNvPr id="0" name=""/>
        <dsp:cNvSpPr/>
      </dsp:nvSpPr>
      <dsp:spPr>
        <a:xfrm rot="5400000">
          <a:off x="6026283" y="1266895"/>
          <a:ext cx="1646758" cy="235612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6237416"/>
            <a:satOff val="-28781"/>
            <a:lumOff val="1059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Виготовлення пам`яток, порад</a:t>
          </a:r>
          <a:endParaRPr lang="uk-UA" sz="2000" kern="1200" dirty="0">
            <a:solidFill>
              <a:schemeClr val="tx1"/>
            </a:solidFill>
          </a:endParaRPr>
        </a:p>
      </dsp:txBody>
      <dsp:txXfrm rot="-5400000">
        <a:off x="6064288" y="1896037"/>
        <a:ext cx="1570749" cy="1097838"/>
      </dsp:txXfrm>
    </dsp:sp>
    <dsp:sp modelId="{0FD87A3A-3426-4B43-8113-73C75F3D6FA0}">
      <dsp:nvSpPr>
        <dsp:cNvPr id="0" name=""/>
        <dsp:cNvSpPr/>
      </dsp:nvSpPr>
      <dsp:spPr>
        <a:xfrm rot="5400000">
          <a:off x="5004792" y="2807381"/>
          <a:ext cx="1756808" cy="243133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Розроблення інструкцій для батьків</a:t>
          </a:r>
          <a:endParaRPr lang="uk-UA" sz="2000" kern="1200" dirty="0">
            <a:solidFill>
              <a:schemeClr val="tx1"/>
            </a:solidFill>
          </a:endParaRPr>
        </a:p>
      </dsp:txBody>
      <dsp:txXfrm rot="-5400000">
        <a:off x="5072751" y="3437445"/>
        <a:ext cx="1620890" cy="1171206"/>
      </dsp:txXfrm>
    </dsp:sp>
    <dsp:sp modelId="{31B38AF1-52C0-4CCD-AD18-8658D5B730E8}">
      <dsp:nvSpPr>
        <dsp:cNvPr id="0" name=""/>
        <dsp:cNvSpPr/>
      </dsp:nvSpPr>
      <dsp:spPr>
        <a:xfrm>
          <a:off x="5441260" y="3619124"/>
          <a:ext cx="2077036" cy="1116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31C65-92D4-493E-AFA9-ACFF231FB0AA}">
      <dsp:nvSpPr>
        <dsp:cNvPr id="0" name=""/>
        <dsp:cNvSpPr/>
      </dsp:nvSpPr>
      <dsp:spPr>
        <a:xfrm rot="5400000">
          <a:off x="2271841" y="2824057"/>
          <a:ext cx="1769389" cy="231825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Тематика батьківських зборів</a:t>
          </a:r>
          <a:endParaRPr lang="uk-UA" sz="2000" kern="1200" dirty="0">
            <a:solidFill>
              <a:schemeClr val="tx1"/>
            </a:solidFill>
          </a:endParaRPr>
        </a:p>
      </dsp:txBody>
      <dsp:txXfrm rot="-5400000">
        <a:off x="2383786" y="3393385"/>
        <a:ext cx="1545500" cy="11795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08688-A0E3-4F46-866E-5CBF65DE62A5}">
      <dsp:nvSpPr>
        <dsp:cNvPr id="0" name=""/>
        <dsp:cNvSpPr/>
      </dsp:nvSpPr>
      <dsp:spPr>
        <a:xfrm>
          <a:off x="3406022" y="-212038"/>
          <a:ext cx="1855353" cy="12600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75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Анкетування, тестування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3467530" y="-150530"/>
        <a:ext cx="1732337" cy="1136987"/>
      </dsp:txXfrm>
    </dsp:sp>
    <dsp:sp modelId="{CB085959-537E-4686-8D9C-4A4F8F9F1F40}">
      <dsp:nvSpPr>
        <dsp:cNvPr id="0" name=""/>
        <dsp:cNvSpPr/>
      </dsp:nvSpPr>
      <dsp:spPr>
        <a:xfrm>
          <a:off x="3378949" y="593029"/>
          <a:ext cx="4767819" cy="4767819"/>
        </a:xfrm>
        <a:custGeom>
          <a:avLst/>
          <a:gdLst/>
          <a:ahLst/>
          <a:cxnLst/>
          <a:rect l="0" t="0" r="0" b="0"/>
          <a:pathLst>
            <a:path>
              <a:moveTo>
                <a:pt x="2043748" y="24393"/>
              </a:moveTo>
              <a:arcTo wR="2383909" hR="2383909" stAng="15707786" swAng="71509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03569E-D668-46CB-B5DC-CDB2D8EFC7B3}">
      <dsp:nvSpPr>
        <dsp:cNvPr id="0" name=""/>
        <dsp:cNvSpPr/>
      </dsp:nvSpPr>
      <dsp:spPr>
        <a:xfrm>
          <a:off x="5709217" y="614273"/>
          <a:ext cx="1855353" cy="1260003"/>
        </a:xfrm>
        <a:prstGeom prst="roundRect">
          <a:avLst/>
        </a:prstGeom>
        <a:solidFill>
          <a:srgbClr val="CB79D1"/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75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«Трудові десанти»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5770725" y="675781"/>
        <a:ext cx="1732337" cy="1136987"/>
      </dsp:txXfrm>
    </dsp:sp>
    <dsp:sp modelId="{0D936318-255B-4842-94B6-4A6EE9D34E6A}">
      <dsp:nvSpPr>
        <dsp:cNvPr id="0" name=""/>
        <dsp:cNvSpPr/>
      </dsp:nvSpPr>
      <dsp:spPr>
        <a:xfrm>
          <a:off x="2348970" y="382175"/>
          <a:ext cx="4767819" cy="4767819"/>
        </a:xfrm>
        <a:custGeom>
          <a:avLst/>
          <a:gdLst/>
          <a:ahLst/>
          <a:cxnLst/>
          <a:rect l="0" t="0" r="0" b="0"/>
          <a:pathLst>
            <a:path>
              <a:moveTo>
                <a:pt x="4650758" y="1646059"/>
              </a:moveTo>
              <a:arcTo wR="2383909" hR="2383909" stAng="20518208" swAng="71483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D79449-6A92-4782-92C6-E0EA17584FDE}">
      <dsp:nvSpPr>
        <dsp:cNvPr id="0" name=""/>
        <dsp:cNvSpPr/>
      </dsp:nvSpPr>
      <dsp:spPr>
        <a:xfrm>
          <a:off x="6145773" y="2675507"/>
          <a:ext cx="1855353" cy="12600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75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«Благодійні акції»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207281" y="2737015"/>
        <a:ext cx="1732337" cy="1136987"/>
      </dsp:txXfrm>
    </dsp:sp>
    <dsp:sp modelId="{1D0003C9-6DAA-422E-9DBA-E1C0D7DB802C}">
      <dsp:nvSpPr>
        <dsp:cNvPr id="0" name=""/>
        <dsp:cNvSpPr/>
      </dsp:nvSpPr>
      <dsp:spPr>
        <a:xfrm>
          <a:off x="3552360" y="-635276"/>
          <a:ext cx="4767819" cy="4767819"/>
        </a:xfrm>
        <a:custGeom>
          <a:avLst/>
          <a:gdLst/>
          <a:ahLst/>
          <a:cxnLst/>
          <a:rect l="0" t="0" r="0" b="0"/>
          <a:pathLst>
            <a:path>
              <a:moveTo>
                <a:pt x="3173834" y="4633141"/>
              </a:moveTo>
              <a:arcTo wR="2383909" hR="2383909" stAng="4238931" swAng="746005"/>
            </a:path>
          </a:pathLst>
        </a:custGeom>
        <a:noFill/>
        <a:ln w="635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487D70-03DF-4EF9-841C-34A8CD12940F}">
      <dsp:nvSpPr>
        <dsp:cNvPr id="0" name=""/>
        <dsp:cNvSpPr/>
      </dsp:nvSpPr>
      <dsp:spPr>
        <a:xfrm>
          <a:off x="4416603" y="4129675"/>
          <a:ext cx="1855353" cy="1260003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75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Презентації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4478111" y="4191183"/>
        <a:ext cx="1732337" cy="1136987"/>
      </dsp:txXfrm>
    </dsp:sp>
    <dsp:sp modelId="{97CC712A-0B5C-40EB-8C44-4A5818F25171}">
      <dsp:nvSpPr>
        <dsp:cNvPr id="0" name=""/>
        <dsp:cNvSpPr/>
      </dsp:nvSpPr>
      <dsp:spPr>
        <a:xfrm>
          <a:off x="1899522" y="279126"/>
          <a:ext cx="4767819" cy="4767819"/>
        </a:xfrm>
        <a:custGeom>
          <a:avLst/>
          <a:gdLst/>
          <a:ahLst/>
          <a:cxnLst/>
          <a:rect l="0" t="0" r="0" b="0"/>
          <a:pathLst>
            <a:path>
              <a:moveTo>
                <a:pt x="2469672" y="4766276"/>
              </a:moveTo>
              <a:arcTo wR="2383909" hR="2383909" stAng="5276298" swAng="20546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0C314-6F67-4343-9688-351A20B9ED35}">
      <dsp:nvSpPr>
        <dsp:cNvPr id="0" name=""/>
        <dsp:cNvSpPr/>
      </dsp:nvSpPr>
      <dsp:spPr>
        <a:xfrm>
          <a:off x="2064724" y="4144492"/>
          <a:ext cx="2114585" cy="1206647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75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Співпраця з психологом та </a:t>
          </a:r>
          <a:r>
            <a:rPr lang="uk-UA" sz="2000" kern="1200" dirty="0" err="1" smtClean="0">
              <a:solidFill>
                <a:schemeClr val="tx1"/>
              </a:solidFill>
            </a:rPr>
            <a:t>фізінструктором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2123628" y="4203396"/>
        <a:ext cx="1996777" cy="1088839"/>
      </dsp:txXfrm>
    </dsp:sp>
    <dsp:sp modelId="{1CA2B4F3-4730-48EC-8CBC-62622AFB5E2B}">
      <dsp:nvSpPr>
        <dsp:cNvPr id="0" name=""/>
        <dsp:cNvSpPr/>
      </dsp:nvSpPr>
      <dsp:spPr>
        <a:xfrm>
          <a:off x="930551" y="-457618"/>
          <a:ext cx="4767819" cy="4767819"/>
        </a:xfrm>
        <a:custGeom>
          <a:avLst/>
          <a:gdLst/>
          <a:ahLst/>
          <a:cxnLst/>
          <a:rect l="0" t="0" r="0" b="0"/>
          <a:pathLst>
            <a:path>
              <a:moveTo>
                <a:pt x="1348006" y="4530984"/>
              </a:moveTo>
              <a:arcTo wR="2383909" hR="2383909" stAng="6945360" swAng="775595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6D9383-D962-4731-9D11-F110C2CC0F36}">
      <dsp:nvSpPr>
        <dsp:cNvPr id="0" name=""/>
        <dsp:cNvSpPr/>
      </dsp:nvSpPr>
      <dsp:spPr>
        <a:xfrm>
          <a:off x="630626" y="2447203"/>
          <a:ext cx="1855353" cy="12239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75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Диспути, круглі столи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690377" y="2506954"/>
        <a:ext cx="1735851" cy="1104493"/>
      </dsp:txXfrm>
    </dsp:sp>
    <dsp:sp modelId="{2748440F-9A6F-4DFC-B63E-A29E3D3B255F}">
      <dsp:nvSpPr>
        <dsp:cNvPr id="0" name=""/>
        <dsp:cNvSpPr/>
      </dsp:nvSpPr>
      <dsp:spPr>
        <a:xfrm>
          <a:off x="1561478" y="-131340"/>
          <a:ext cx="4767819" cy="4767819"/>
        </a:xfrm>
        <a:custGeom>
          <a:avLst/>
          <a:gdLst/>
          <a:ahLst/>
          <a:cxnLst/>
          <a:rect l="0" t="0" r="0" b="0"/>
          <a:pathLst>
            <a:path>
              <a:moveTo>
                <a:pt x="503" y="2432918"/>
              </a:moveTo>
              <a:arcTo wR="2383909" hR="2383909" stAng="10729322" swAng="635073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A9620A-0EDC-477C-9AC1-7CC320459CF1}">
      <dsp:nvSpPr>
        <dsp:cNvPr id="0" name=""/>
        <dsp:cNvSpPr/>
      </dsp:nvSpPr>
      <dsp:spPr>
        <a:xfrm>
          <a:off x="1055318" y="459880"/>
          <a:ext cx="1855353" cy="1260003"/>
        </a:xfrm>
        <a:prstGeom prst="roundRect">
          <a:avLst/>
        </a:prstGeom>
        <a:solidFill>
          <a:srgbClr val="B380DA"/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75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«Домашні завдання»</a:t>
          </a:r>
          <a:endParaRPr lang="uk-UA" sz="2000" kern="1200" dirty="0">
            <a:solidFill>
              <a:schemeClr val="tx1"/>
            </a:solidFill>
          </a:endParaRPr>
        </a:p>
      </dsp:txBody>
      <dsp:txXfrm>
        <a:off x="1116826" y="521388"/>
        <a:ext cx="1732337" cy="1136987"/>
      </dsp:txXfrm>
    </dsp:sp>
    <dsp:sp modelId="{EB64F672-D8FE-4FF8-95B8-BF70C903A906}">
      <dsp:nvSpPr>
        <dsp:cNvPr id="0" name=""/>
        <dsp:cNvSpPr/>
      </dsp:nvSpPr>
      <dsp:spPr>
        <a:xfrm>
          <a:off x="316505" y="459277"/>
          <a:ext cx="4767819" cy="4767819"/>
        </a:xfrm>
        <a:custGeom>
          <a:avLst/>
          <a:gdLst/>
          <a:ahLst/>
          <a:cxnLst/>
          <a:rect l="0" t="0" r="0" b="0"/>
          <a:pathLst>
            <a:path>
              <a:moveTo>
                <a:pt x="2483570" y="2084"/>
              </a:moveTo>
              <a:arcTo wR="2383909" hR="2383909" stAng="16343759" swAng="66814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01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774" y="729894"/>
            <a:ext cx="4582774" cy="3207619"/>
          </a:xfrm>
        </p:spPr>
        <p:txBody>
          <a:bodyPr>
            <a:noAutofit/>
          </a:bodyPr>
          <a:lstStyle/>
          <a:p>
            <a:pPr lvl="0"/>
            <a:r>
              <a:rPr lang="uk-UA" sz="3200" dirty="0" smtClean="0"/>
              <a:t>Презентація </a:t>
            </a:r>
            <a:r>
              <a:rPr lang="uk-UA" sz="3200" dirty="0"/>
              <a:t>педагогічного досвіду вихователя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600" b="1" i="1" dirty="0" smtClean="0">
                <a:solidFill>
                  <a:srgbClr val="57257D"/>
                </a:solidFill>
              </a:rPr>
              <a:t>Л</a:t>
            </a:r>
            <a:r>
              <a:rPr lang="ru-RU" sz="3600" b="1" i="1" dirty="0" smtClean="0">
                <a:solidFill>
                  <a:srgbClr val="57257D"/>
                </a:solidFill>
              </a:rPr>
              <a:t>абівсько</a:t>
            </a:r>
            <a:r>
              <a:rPr lang="uk-UA" sz="3600" b="1" i="1" dirty="0" smtClean="0">
                <a:solidFill>
                  <a:srgbClr val="57257D"/>
                </a:solidFill>
              </a:rPr>
              <a:t>ї Тетяни Зіновіївни</a:t>
            </a:r>
            <a:r>
              <a:rPr lang="uk-UA" sz="3600" i="1" dirty="0">
                <a:solidFill>
                  <a:srgbClr val="7030A0"/>
                </a:solidFill>
              </a:rPr>
              <a:t/>
            </a:r>
            <a:br>
              <a:rPr lang="uk-UA" sz="3600" i="1" dirty="0">
                <a:solidFill>
                  <a:srgbClr val="7030A0"/>
                </a:solidFill>
              </a:rPr>
            </a:br>
            <a:r>
              <a:rPr lang="uk-UA" sz="3200" dirty="0"/>
              <a:t>           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112701"/>
            <a:ext cx="3147461" cy="485870"/>
          </a:xfrm>
        </p:spPr>
        <p:txBody>
          <a:bodyPr>
            <a:normAutofit/>
          </a:bodyPr>
          <a:lstStyle/>
          <a:p>
            <a:r>
              <a:rPr lang="uk-UA" sz="2000" dirty="0"/>
              <a:t>Тернопіль 2019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26521"/>
            <a:ext cx="4437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Заклад </a:t>
            </a:r>
            <a:r>
              <a:rPr lang="uk-UA" sz="2400" b="1" dirty="0" smtClean="0"/>
              <a:t> дошкільної </a:t>
            </a:r>
            <a:r>
              <a:rPr lang="uk-UA" sz="2400" b="1" dirty="0"/>
              <a:t>о</a:t>
            </a:r>
            <a:r>
              <a:rPr lang="uk-UA" sz="2400" b="1" dirty="0" smtClean="0"/>
              <a:t>світи </a:t>
            </a:r>
            <a:r>
              <a:rPr lang="uk-UA" sz="2400" b="1" dirty="0"/>
              <a:t>№</a:t>
            </a:r>
            <a:r>
              <a:rPr lang="uk-UA" sz="2400" b="1" dirty="0" smtClean="0"/>
              <a:t>6</a:t>
            </a:r>
            <a:endParaRPr lang="uk-UA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7" t="11319" r="-1" b="18974"/>
          <a:stretch/>
        </p:blipFill>
        <p:spPr>
          <a:xfrm>
            <a:off x="5573028" y="3313497"/>
            <a:ext cx="3185961" cy="3089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08920" y="149848"/>
            <a:ext cx="62362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Моя професійна майстерність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21860"/>
          <a:stretch/>
        </p:blipFill>
        <p:spPr>
          <a:xfrm>
            <a:off x="552584" y="796179"/>
            <a:ext cx="3785938" cy="37703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71" y="977783"/>
            <a:ext cx="3694425" cy="25736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6" b="9305"/>
          <a:stretch/>
        </p:blipFill>
        <p:spPr>
          <a:xfrm>
            <a:off x="5189582" y="3953793"/>
            <a:ext cx="3729419" cy="23561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16839" r="5472" b="23070"/>
          <a:stretch/>
        </p:blipFill>
        <p:spPr>
          <a:xfrm>
            <a:off x="113199" y="4195306"/>
            <a:ext cx="5230131" cy="23561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6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6" b="16645"/>
          <a:stretch/>
        </p:blipFill>
        <p:spPr>
          <a:xfrm>
            <a:off x="242656" y="3898734"/>
            <a:ext cx="3984393" cy="27631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33139" r="15116" b="-1"/>
          <a:stretch/>
        </p:blipFill>
        <p:spPr>
          <a:xfrm>
            <a:off x="4761412" y="1285229"/>
            <a:ext cx="3963187" cy="256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5960509" y="3301945"/>
            <a:ext cx="27640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r>
              <a:rPr lang="ru-RU" sz="20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оделювання</a:t>
            </a:r>
            <a:r>
              <a:rPr lang="ru-RU" sz="2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ситуацій</a:t>
            </a:r>
            <a:endParaRPr lang="ru-RU" sz="2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r="2325" b="14805"/>
          <a:stretch/>
        </p:blipFill>
        <p:spPr>
          <a:xfrm>
            <a:off x="4761412" y="4091255"/>
            <a:ext cx="3990102" cy="2511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1047375" y="5958012"/>
            <a:ext cx="27413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r>
              <a:rPr lang="ru-RU" sz="20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иготовлення</a:t>
            </a:r>
            <a:r>
              <a:rPr lang="ru-RU" sz="2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лепбуків</a:t>
            </a:r>
            <a:endParaRPr lang="ru-RU" sz="2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29905" y="6056753"/>
            <a:ext cx="20252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b="1" cap="none" spc="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психогімнастик</a:t>
            </a:r>
            <a:r>
              <a:rPr lang="uk-UA" sz="2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endParaRPr lang="ru-RU" sz="2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6179" r="1987" b="9653"/>
          <a:stretch/>
        </p:blipFill>
        <p:spPr>
          <a:xfrm>
            <a:off x="544305" y="1094924"/>
            <a:ext cx="3582892" cy="26161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337575" y="3319782"/>
            <a:ext cx="3996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r>
              <a:rPr lang="uk-UA" sz="2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икористання наочного посібника</a:t>
            </a:r>
            <a:endParaRPr lang="ru-RU" sz="2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81041" y="17706"/>
            <a:ext cx="670105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Сучасні</a:t>
            </a:r>
            <a:r>
              <a:rPr lang="ru-RU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</a:t>
            </a:r>
            <a:r>
              <a:rPr lang="ru-RU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інноваційні</a:t>
            </a:r>
            <a:r>
              <a:rPr lang="ru-RU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форми</a:t>
            </a:r>
            <a:r>
              <a:rPr lang="ru-RU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36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організації</a:t>
            </a:r>
            <a:r>
              <a:rPr lang="ru-RU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 </a:t>
            </a:r>
            <a:r>
              <a:rPr lang="ru-RU" sz="36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види</a:t>
            </a:r>
            <a:r>
              <a:rPr lang="ru-RU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діяльності</a:t>
            </a:r>
            <a:r>
              <a:rPr lang="ru-RU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:</a:t>
            </a:r>
            <a:endParaRPr lang="ru-RU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55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8" t="18195" b="20532"/>
          <a:stretch/>
        </p:blipFill>
        <p:spPr>
          <a:xfrm>
            <a:off x="95326" y="1298192"/>
            <a:ext cx="4963562" cy="2905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5326" y="-25247"/>
            <a:ext cx="895334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Інтерактивні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форми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</a:t>
            </a: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методи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роботи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endParaRPr lang="ru-RU" sz="40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групові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 та </a:t>
            </a: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фронтальні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26" y="1270760"/>
            <a:ext cx="3104117" cy="3104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2" y="3632816"/>
            <a:ext cx="3562598" cy="3061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63951"/>
            <a:ext cx="3743712" cy="2830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00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816079" y="1331966"/>
            <a:ext cx="4071966" cy="5357850"/>
            <a:chOff x="0" y="0"/>
            <a:chExt cx="4071966" cy="53578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0"/>
              <a:ext cx="4071966" cy="5357850"/>
            </a:xfrm>
            <a:prstGeom prst="roundRect">
              <a:avLst>
                <a:gd name="adj" fmla="val 10000"/>
              </a:avLst>
            </a:prstGeom>
            <a:sp3d z="-152400" extrusionH="63500" prstMaterial="matte">
              <a:bevelT w="144450" h="6350" prst="relaxedInset"/>
              <a:contourClr>
                <a:schemeClr val="bg1"/>
              </a:contourClr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4071966" cy="1607355"/>
            </a:xfrm>
            <a:prstGeom prst="rect">
              <a:avLst/>
            </a:prstGeom>
            <a:sp3d z="-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400" b="1" i="1" kern="1200" noProof="0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Фокс і Трот поспішають на допомогу</a:t>
              </a:r>
              <a:endParaRPr lang="uk-UA" sz="3400" kern="1200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19432696"/>
              </p:ext>
            </p:extLst>
          </p:nvPr>
        </p:nvGraphicFramePr>
        <p:xfrm>
          <a:off x="428596" y="1285860"/>
          <a:ext cx="4071966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5223276" y="2939321"/>
            <a:ext cx="3257572" cy="780524"/>
            <a:chOff x="407196" y="1607485"/>
            <a:chExt cx="3257572" cy="78052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407196" y="1607485"/>
              <a:ext cx="3257572" cy="780524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430057" y="1630346"/>
              <a:ext cx="3211850" cy="7348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i="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“Як правильно користуватися домашньою побутовою технікою”</a:t>
              </a:r>
              <a:endParaRPr lang="uk-UA" sz="1600" i="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223276" y="3839927"/>
            <a:ext cx="3257572" cy="780524"/>
            <a:chOff x="407196" y="2508091"/>
            <a:chExt cx="3257572" cy="78052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07196" y="2508091"/>
              <a:ext cx="3257572" cy="780524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2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6"/>
            <p:cNvSpPr/>
            <p:nvPr/>
          </p:nvSpPr>
          <p:spPr>
            <a:xfrm>
              <a:off x="430057" y="2530952"/>
              <a:ext cx="3211850" cy="7348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i="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“Поведінка в супермаркеті”</a:t>
              </a:r>
              <a:endParaRPr lang="uk-UA" sz="1600" i="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223276" y="4740532"/>
            <a:ext cx="3257572" cy="780524"/>
            <a:chOff x="407196" y="3408696"/>
            <a:chExt cx="3257572" cy="78052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07196" y="3408696"/>
              <a:ext cx="3257572" cy="780524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2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8"/>
            <p:cNvSpPr/>
            <p:nvPr/>
          </p:nvSpPr>
          <p:spPr>
            <a:xfrm>
              <a:off x="430057" y="3431557"/>
              <a:ext cx="3211850" cy="7348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i="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“Безпечний відпочинок на природі та біля річки”</a:t>
              </a:r>
              <a:endParaRPr lang="uk-UA" sz="1600" i="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223276" y="5641138"/>
            <a:ext cx="3257572" cy="780524"/>
            <a:chOff x="407196" y="4309302"/>
            <a:chExt cx="3257572" cy="78052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407196" y="4309302"/>
              <a:ext cx="3257572" cy="780524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10"/>
            <p:cNvSpPr/>
            <p:nvPr/>
          </p:nvSpPr>
          <p:spPr>
            <a:xfrm>
              <a:off x="430057" y="4332163"/>
              <a:ext cx="3211850" cy="7348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30480" rIns="4064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600" i="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“Правила безпечної поведінки при виникненні пожежі”</a:t>
              </a:r>
              <a:endParaRPr lang="uk-UA" sz="1600" i="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754232" y="247886"/>
            <a:ext cx="78255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Подорож </a:t>
            </a:r>
            <a:r>
              <a:rPr lang="uk-UA" sz="4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 </a:t>
            </a:r>
            <a:r>
              <a:rPr lang="uk-UA" sz="4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країну «</a:t>
            </a:r>
            <a:r>
              <a:rPr lang="uk-UA" sz="40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Мультляндію</a:t>
            </a:r>
            <a:r>
              <a:rPr lang="uk-UA" sz="4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789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15664748"/>
              </p:ext>
            </p:extLst>
          </p:nvPr>
        </p:nvGraphicFramePr>
        <p:xfrm>
          <a:off x="641267" y="1396999"/>
          <a:ext cx="8027719" cy="3388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8"/>
          <a:stretch/>
        </p:blipFill>
        <p:spPr>
          <a:xfrm>
            <a:off x="356260" y="4231678"/>
            <a:ext cx="3966358" cy="23572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16852"/>
          <a:stretch/>
        </p:blipFill>
        <p:spPr>
          <a:xfrm>
            <a:off x="4762006" y="4231677"/>
            <a:ext cx="3716976" cy="23572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19749" y="0"/>
            <a:ext cx="80095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Напрямки в організації освітньої </a:t>
            </a:r>
            <a:endParaRPr lang="uk-UA" sz="36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uk-UA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роботи </a:t>
            </a:r>
            <a:r>
              <a:rPr lang="uk-UA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 питань </a:t>
            </a:r>
            <a:endParaRPr lang="uk-UA" sz="36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uk-UA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безпеки </a:t>
            </a:r>
            <a:r>
              <a:rPr lang="uk-UA" sz="36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життєдіяльності дошкільників</a:t>
            </a:r>
          </a:p>
        </p:txBody>
      </p:sp>
    </p:spTree>
    <p:extLst>
      <p:ext uri="{BB962C8B-B14F-4D97-AF65-F5344CB8AC3E}">
        <p14:creationId xmlns:p14="http://schemas.microsoft.com/office/powerpoint/2010/main" val="173565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227" y="117257"/>
            <a:ext cx="79398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Традиційні форми  </a:t>
            </a:r>
            <a:r>
              <a:rPr lang="uk-UA" sz="3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роботи з батьками </a:t>
            </a:r>
            <a:endParaRPr lang="ru-RU" sz="36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47851989"/>
              </p:ext>
            </p:extLst>
          </p:nvPr>
        </p:nvGraphicFramePr>
        <p:xfrm>
          <a:off x="451262" y="1242620"/>
          <a:ext cx="8336477" cy="5063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D:\З ВІНЧЕСТЕРА 10.01.19\з робочого 01.01.2019\атестація 2018-2019\дитинство малюнки\deti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4" y="2087088"/>
            <a:ext cx="2607760" cy="28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71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55" y="1923802"/>
            <a:ext cx="4564881" cy="34236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3245" y="212260"/>
            <a:ext cx="84375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Нетрадиційні </a:t>
            </a:r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форми  </a:t>
            </a:r>
            <a:r>
              <a:rPr lang="uk-UA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роботи з </a:t>
            </a:r>
            <a:r>
              <a:rPr lang="uk-UA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батьками</a:t>
            </a:r>
            <a:endParaRPr lang="ru-RU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7011444"/>
              </p:ext>
            </p:extLst>
          </p:nvPr>
        </p:nvGraphicFramePr>
        <p:xfrm>
          <a:off x="405343" y="1175657"/>
          <a:ext cx="8477400" cy="5367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99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9830" y="0"/>
            <a:ext cx="496058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Шлях до підвищення моєї </a:t>
            </a:r>
            <a:endParaRPr lang="uk-UA" sz="32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uk-UA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професійної </a:t>
            </a:r>
            <a:r>
              <a:rPr lang="uk-UA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майстерності </a:t>
            </a:r>
            <a:endParaRPr lang="ru-RU" sz="3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23" y="3521516"/>
            <a:ext cx="4382770" cy="3157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rgbClr val="B380DA">
                <a:alpha val="60000"/>
              </a:srgb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628">
            <a:off x="4530699" y="865057"/>
            <a:ext cx="4186566" cy="2989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rgbClr val="B380DA">
                <a:alpha val="60000"/>
              </a:srgb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435">
            <a:off x="147924" y="3794444"/>
            <a:ext cx="4028961" cy="2849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rgbClr val="B380DA">
                <a:alpha val="60000"/>
              </a:srgb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C:\Users\Oksana\Downloads\16.до свідоцтв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4" r="5710" b="33830"/>
          <a:stretch/>
        </p:blipFill>
        <p:spPr bwMode="auto">
          <a:xfrm>
            <a:off x="369232" y="1139799"/>
            <a:ext cx="3586349" cy="2713512"/>
          </a:xfrm>
          <a:prstGeom prst="rect">
            <a:avLst/>
          </a:prstGeom>
          <a:ln>
            <a:noFill/>
          </a:ln>
          <a:effectLst>
            <a:glow rad="101600">
              <a:srgbClr val="B380DA">
                <a:alpha val="60000"/>
              </a:srgb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2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3590" y="236010"/>
            <a:ext cx="3225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Висновки </a:t>
            </a:r>
            <a:endParaRPr lang="ru-RU" sz="5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3127" y="1045030"/>
            <a:ext cx="8953995" cy="5664528"/>
          </a:xfrm>
          <a:prstGeom prst="horizontalScroll">
            <a:avLst/>
          </a:prstGeom>
          <a:gradFill flip="none" rotWithShape="1">
            <a:gsLst>
              <a:gs pos="0">
                <a:srgbClr val="B380DA">
                  <a:tint val="66000"/>
                  <a:satMod val="160000"/>
                </a:srgbClr>
              </a:gs>
              <a:gs pos="50000">
                <a:srgbClr val="B380DA">
                  <a:tint val="44500"/>
                  <a:satMod val="160000"/>
                </a:srgbClr>
              </a:gs>
              <a:gs pos="100000">
                <a:srgbClr val="B380D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 algn="just"/>
            <a:r>
              <a:rPr lang="uk-UA" sz="2400" dirty="0">
                <a:solidFill>
                  <a:schemeClr val="tx1"/>
                </a:solidFill>
              </a:rPr>
              <a:t>Вивчивши роботу по даному напрямку, </a:t>
            </a:r>
            <a:r>
              <a:rPr lang="uk-UA" sz="2400" dirty="0" smtClean="0">
                <a:solidFill>
                  <a:schemeClr val="tx1"/>
                </a:solidFill>
              </a:rPr>
              <a:t>можу </a:t>
            </a:r>
            <a:r>
              <a:rPr lang="uk-UA" sz="2400" dirty="0">
                <a:solidFill>
                  <a:schemeClr val="tx1"/>
                </a:solidFill>
              </a:rPr>
              <a:t>зробити висновок, що </a:t>
            </a:r>
            <a:r>
              <a:rPr lang="uk-UA" sz="2400" dirty="0" smtClean="0">
                <a:solidFill>
                  <a:schemeClr val="tx1"/>
                </a:solidFill>
              </a:rPr>
              <a:t>системний </a:t>
            </a:r>
            <a:r>
              <a:rPr lang="uk-UA" sz="2400" dirty="0">
                <a:solidFill>
                  <a:schemeClr val="tx1"/>
                </a:solidFill>
              </a:rPr>
              <a:t>підхід до </a:t>
            </a:r>
            <a:r>
              <a:rPr lang="uk-UA" sz="2400" dirty="0" smtClean="0">
                <a:solidFill>
                  <a:schemeClr val="tx1"/>
                </a:solidFill>
              </a:rPr>
              <a:t>цієї </a:t>
            </a:r>
            <a:r>
              <a:rPr lang="uk-UA" sz="2400" dirty="0">
                <a:solidFill>
                  <a:schemeClr val="tx1"/>
                </a:solidFill>
              </a:rPr>
              <a:t>проблеми, який включає цілий ряд форм організації та видів діяльності </a:t>
            </a:r>
            <a:r>
              <a:rPr lang="uk-UA" sz="2400" dirty="0" smtClean="0">
                <a:solidFill>
                  <a:schemeClr val="tx1"/>
                </a:solidFill>
              </a:rPr>
              <a:t>в </a:t>
            </a:r>
            <a:r>
              <a:rPr lang="uk-UA" sz="2400" dirty="0">
                <a:solidFill>
                  <a:schemeClr val="tx1"/>
                </a:solidFill>
              </a:rPr>
              <a:t>навчанні дітей основ безпеки життєдіяльності на основі елементів інноваційних технологій, традиційних та нетрадиційних форм роботи, дає змогу відстежити, що діти здобули чіткі знання та навички з різних видів безпеки життєдіяльності. </a:t>
            </a:r>
            <a:endParaRPr lang="en-US" sz="2400" dirty="0" smtClean="0">
              <a:solidFill>
                <a:schemeClr val="tx1"/>
              </a:solidFill>
            </a:endParaRPr>
          </a:p>
          <a:p>
            <a:pPr indent="360000" algn="just"/>
            <a:r>
              <a:rPr lang="uk-UA" sz="2400" dirty="0" smtClean="0">
                <a:solidFill>
                  <a:schemeClr val="tx1"/>
                </a:solidFill>
              </a:rPr>
              <a:t>У </a:t>
            </a:r>
            <a:r>
              <a:rPr lang="uk-UA" sz="2400" dirty="0">
                <a:solidFill>
                  <a:schemeClr val="tx1"/>
                </a:solidFill>
              </a:rPr>
              <a:t>результаті проведеної роботи дошкільнята отримали базу знань та умінь, як правильно діяти </a:t>
            </a:r>
            <a:r>
              <a:rPr lang="uk-UA" sz="2400" dirty="0" smtClean="0">
                <a:solidFill>
                  <a:schemeClr val="tx1"/>
                </a:solidFill>
              </a:rPr>
              <a:t>в небезпечних </a:t>
            </a:r>
            <a:r>
              <a:rPr lang="uk-UA" sz="2400" dirty="0">
                <a:solidFill>
                  <a:schemeClr val="tx1"/>
                </a:solidFill>
              </a:rPr>
              <a:t>для них </a:t>
            </a:r>
            <a:r>
              <a:rPr lang="uk-UA" sz="2400" dirty="0" smtClean="0">
                <a:solidFill>
                  <a:schemeClr val="tx1"/>
                </a:solidFill>
              </a:rPr>
              <a:t>ситуаціях </a:t>
            </a:r>
            <a:r>
              <a:rPr lang="uk-UA" sz="2400" dirty="0">
                <a:solidFill>
                  <a:schemeClr val="tx1"/>
                </a:solidFill>
              </a:rPr>
              <a:t>та як цих ситуацій уникати.</a:t>
            </a:r>
          </a:p>
          <a:p>
            <a:pPr algn="ctr"/>
            <a:endParaRPr lang="uk-U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320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З ВІНЧЕСТЕРА 10.01.19\атестація 2018-2019\дитинство малюнки\1656ea462e3b2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93" y="1888177"/>
            <a:ext cx="3032732" cy="30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8685" y="1780811"/>
            <a:ext cx="6304931" cy="2882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75000"/>
              </a:lnSpc>
            </a:pP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 </a:t>
            </a: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дорослим</a:t>
            </a: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і </a:t>
            </a: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малечі</a:t>
            </a:r>
            <a:endParaRPr lang="ru-RU" sz="4000" b="1" i="1" dirty="0">
              <a:ln w="11430">
                <a:solidFill>
                  <a:schemeClr val="tx1"/>
                </a:solidFill>
              </a:ln>
              <a:solidFill>
                <a:srgbClr val="FF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lnSpc>
                <a:spcPct val="75000"/>
              </a:lnSpc>
            </a:pP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Варто</a:t>
            </a: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знати </a:t>
            </a: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певні</a:t>
            </a: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речі</a:t>
            </a: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>
              <a:lnSpc>
                <a:spcPct val="75000"/>
              </a:lnSpc>
            </a:pP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Щоб</a:t>
            </a: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здоров'я</a:t>
            </a: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вберегти</a:t>
            </a:r>
            <a:endParaRPr lang="ru-RU" sz="4000" b="1" i="1" dirty="0">
              <a:ln w="11430">
                <a:solidFill>
                  <a:schemeClr val="tx1"/>
                </a:solidFill>
              </a:ln>
              <a:solidFill>
                <a:srgbClr val="FF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>
              <a:lnSpc>
                <a:spcPct val="75000"/>
              </a:lnSpc>
            </a:pP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Й не довести до </a:t>
            </a: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біди</a:t>
            </a: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>
              <a:lnSpc>
                <a:spcPct val="75000"/>
              </a:lnSpc>
            </a:pP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 </a:t>
            </a: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безпеку</a:t>
            </a: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треба знати,</a:t>
            </a:r>
          </a:p>
          <a:p>
            <a:pPr>
              <a:lnSpc>
                <a:spcPct val="75000"/>
              </a:lnSpc>
            </a:pP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 </a:t>
            </a: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безпеку</a:t>
            </a: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треба </a:t>
            </a:r>
            <a:r>
              <a:rPr lang="ru-RU" sz="4000" b="1" i="1" dirty="0" err="1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дбати</a:t>
            </a:r>
            <a:r>
              <a:rPr lang="ru-RU" sz="4000" b="1" i="1" dirty="0">
                <a:ln w="11430"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1026" name="Picture 2" descr="D:\З ВІНЧЕСТЕРА 10.01.19\атестація 2018-2019\дитинство малюнки\802281606003cedc60b012252a0aea4e9ccc7ec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0910"/>
            <a:ext cx="9144000" cy="193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4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45" y="4323597"/>
            <a:ext cx="5974861" cy="22192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1292" y="1828800"/>
            <a:ext cx="860961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Тема: </a:t>
            </a:r>
          </a:p>
          <a:p>
            <a:pPr algn="ctr"/>
            <a:r>
              <a:rPr lang="uk-UA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57257D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</a:t>
            </a:r>
            <a:r>
              <a:rPr lang="uk-UA" sz="3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57257D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Безпека життєдіяльності – </a:t>
            </a:r>
          </a:p>
          <a:p>
            <a:pPr algn="ctr"/>
            <a:r>
              <a:rPr lang="uk-UA" sz="3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57257D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важливий </a:t>
            </a:r>
            <a:r>
              <a:rPr lang="uk-UA" sz="3600" b="1" i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57257D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аспект освітнього процесу в </a:t>
            </a:r>
            <a:endParaRPr lang="uk-UA" sz="3600" b="1" i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57257D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3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57257D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закладі </a:t>
            </a:r>
            <a:r>
              <a:rPr lang="uk-UA" sz="3600" b="1" i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57257D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дошкільної </a:t>
            </a:r>
            <a:r>
              <a:rPr lang="uk-UA" sz="3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57257D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освіти»</a:t>
            </a:r>
            <a:endParaRPr lang="uk-UA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57257D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377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3193" y="3209990"/>
            <a:ext cx="39837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dirty="0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Щиро д</a:t>
            </a:r>
            <a:r>
              <a:rPr lang="ru-RU" sz="5400" b="1" i="1" cap="none" spc="0" dirty="0" err="1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якую</a:t>
            </a:r>
            <a:endParaRPr lang="ru-RU" sz="5400" b="1" i="1" cap="none" spc="0" dirty="0" smtClean="0">
              <a:ln w="1778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</a:ln>
              <a:solidFill>
                <a:srgbClr val="FF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5400" b="1" i="1" cap="none" spc="0" dirty="0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за </a:t>
            </a:r>
            <a:r>
              <a:rPr lang="ru-RU" sz="5400" b="1" i="1" cap="none" spc="0" dirty="0" err="1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увагу</a:t>
            </a:r>
            <a:r>
              <a:rPr lang="ru-RU" sz="5400" b="1" cap="none" spc="0" dirty="0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!</a:t>
            </a:r>
            <a:endParaRPr lang="ru-RU" sz="5400" b="1" cap="none" spc="0" dirty="0">
              <a:ln w="1778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</a:ln>
              <a:solidFill>
                <a:srgbClr val="FF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 descr="D:\З ВІНЧЕСТЕРА 10.01.19\атестація 2018-2019\дитинство малюнки\perlunk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24" y="2361630"/>
            <a:ext cx="3287424" cy="354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7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12918885"/>
              </p:ext>
            </p:extLst>
          </p:nvPr>
        </p:nvGraphicFramePr>
        <p:xfrm>
          <a:off x="434924" y="1312840"/>
          <a:ext cx="8388419" cy="3620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1" y="5111137"/>
            <a:ext cx="8259707" cy="166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380DA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582745" y="3981131"/>
            <a:ext cx="8174182" cy="555625"/>
            <a:chOff x="1248" y="1440"/>
            <a:chExt cx="3216" cy="350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gray">
            <a:xfrm>
              <a:off x="2256" y="1482"/>
              <a:ext cx="7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4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17207" y="1750585"/>
            <a:ext cx="8174182" cy="584200"/>
            <a:chOff x="1248" y="2017"/>
            <a:chExt cx="3216" cy="368"/>
          </a:xfrm>
        </p:grpSpPr>
        <p:sp>
          <p:nvSpPr>
            <p:cNvPr id="11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gray">
            <a:xfrm>
              <a:off x="1692" y="2017"/>
              <a:ext cx="185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lvl="1"/>
              <a:r>
                <a:rPr lang="uk-UA" sz="3200" dirty="0"/>
                <a:t>Дитина і природа</a:t>
              </a:r>
              <a:r>
                <a:rPr lang="uk-UA" sz="2400" dirty="0" smtClean="0"/>
                <a:t>.</a:t>
              </a:r>
              <a:endParaRPr lang="en-US" sz="2400" dirty="0"/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417207" y="2533850"/>
            <a:ext cx="8174182" cy="555625"/>
            <a:chOff x="1248" y="2640"/>
            <a:chExt cx="3216" cy="350"/>
          </a:xfrm>
        </p:grpSpPr>
        <p:sp>
          <p:nvSpPr>
            <p:cNvPr id="16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gray">
            <a:xfrm>
              <a:off x="1717" y="2682"/>
              <a:ext cx="195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uk-UA" sz="2400" dirty="0" smtClean="0"/>
                <a:t> </a:t>
              </a:r>
              <a:endParaRPr lang="en-US" sz="2400" dirty="0"/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2</a:t>
              </a:r>
            </a:p>
          </p:txBody>
        </p:sp>
      </p:grp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523369" y="3283349"/>
            <a:ext cx="8174182" cy="555625"/>
            <a:chOff x="1248" y="3230"/>
            <a:chExt cx="3216" cy="350"/>
          </a:xfrm>
        </p:grpSpPr>
        <p:sp>
          <p:nvSpPr>
            <p:cNvPr id="21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gray">
            <a:xfrm>
              <a:off x="2256" y="3272"/>
              <a:ext cx="7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3</a:t>
              </a:r>
            </a:p>
          </p:txBody>
        </p:sp>
      </p:grpSp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596478" y="4707666"/>
            <a:ext cx="8174182" cy="555625"/>
            <a:chOff x="1248" y="3230"/>
            <a:chExt cx="3216" cy="350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9900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9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5</a:t>
              </a: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1619558" y="2494668"/>
            <a:ext cx="3895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Небезпечний вогник.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619558" y="3190981"/>
            <a:ext cx="5297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uk-UA" sz="3200" dirty="0"/>
              <a:t>Коли сам вдома. Свої – чужі.</a:t>
            </a:r>
          </a:p>
        </p:txBody>
      </p:sp>
      <p:grpSp>
        <p:nvGrpSpPr>
          <p:cNvPr id="39" name="Group 7"/>
          <p:cNvGrpSpPr>
            <a:grpSpLocks/>
          </p:cNvGrpSpPr>
          <p:nvPr/>
        </p:nvGrpSpPr>
        <p:grpSpPr bwMode="auto">
          <a:xfrm>
            <a:off x="600444" y="5479922"/>
            <a:ext cx="8174182" cy="555625"/>
            <a:chOff x="1248" y="2030"/>
            <a:chExt cx="3216" cy="350"/>
          </a:xfrm>
        </p:grpSpPr>
        <p:sp>
          <p:nvSpPr>
            <p:cNvPr id="4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13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2400" b="1" dirty="0" smtClean="0"/>
                <a:t>6</a:t>
              </a:r>
              <a:endParaRPr lang="en-US" sz="2400" b="1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1619558" y="3941949"/>
            <a:ext cx="6589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uk-UA" sz="3200" dirty="0"/>
              <a:t>Правила дорожні має знати кожний.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699665" y="4668484"/>
            <a:ext cx="56019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uk-UA" sz="3200" dirty="0"/>
              <a:t>Дитина і небезпечні предмети.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715947" y="5375490"/>
            <a:ext cx="6214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uk-UA" sz="3200" dirty="0"/>
              <a:t>Коли війна постукала у наші двері.</a:t>
            </a:r>
          </a:p>
        </p:txBody>
      </p:sp>
      <p:grpSp>
        <p:nvGrpSpPr>
          <p:cNvPr id="47" name="Group 12"/>
          <p:cNvGrpSpPr>
            <a:grpSpLocks/>
          </p:cNvGrpSpPr>
          <p:nvPr/>
        </p:nvGrpSpPr>
        <p:grpSpPr bwMode="auto">
          <a:xfrm>
            <a:off x="663353" y="6147575"/>
            <a:ext cx="8174182" cy="555625"/>
            <a:chOff x="1248" y="2640"/>
            <a:chExt cx="3216" cy="350"/>
          </a:xfrm>
        </p:grpSpPr>
        <p:sp>
          <p:nvSpPr>
            <p:cNvPr id="48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50" name="Text Box 15"/>
            <p:cNvSpPr txBox="1">
              <a:spLocks noChangeArrowheads="1"/>
            </p:cNvSpPr>
            <p:nvPr/>
          </p:nvSpPr>
          <p:spPr bwMode="gray">
            <a:xfrm>
              <a:off x="1717" y="2682"/>
              <a:ext cx="195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uk-UA" sz="2400" dirty="0" smtClean="0"/>
                <a:t> </a:t>
              </a:r>
              <a:endParaRPr lang="en-US" sz="2400" dirty="0"/>
            </a:p>
          </p:txBody>
        </p:sp>
        <p:sp>
          <p:nvSpPr>
            <p:cNvPr id="51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13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2400" b="1" dirty="0"/>
                <a:t>7</a:t>
              </a:r>
              <a:endParaRPr lang="en-US" sz="2400" b="1" dirty="0"/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1840773" y="6091438"/>
            <a:ext cx="6368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uk-UA" sz="3200" dirty="0"/>
              <a:t>Здорова дитина – щаслива родина.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940211" y="0"/>
            <a:ext cx="74666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7780" cmpd="sng">
                  <a:solidFill>
                    <a:srgbClr val="57257D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Пріоритетні  </a:t>
            </a:r>
            <a:r>
              <a:rPr lang="uk-UA" sz="4000" b="1" dirty="0">
                <a:ln w="17780" cmpd="sng">
                  <a:solidFill>
                    <a:srgbClr val="57257D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напрямки навчання </a:t>
            </a:r>
            <a:br>
              <a:rPr lang="uk-UA" sz="4000" b="1" dirty="0">
                <a:ln w="17780" cmpd="sng">
                  <a:solidFill>
                    <a:srgbClr val="57257D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uk-UA" sz="4000" b="1" dirty="0">
                <a:ln w="17780" cmpd="sng">
                  <a:solidFill>
                    <a:srgbClr val="57257D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дітей безпеки життєдіяльності</a:t>
            </a:r>
          </a:p>
        </p:txBody>
      </p:sp>
    </p:spTree>
    <p:extLst>
      <p:ext uri="{BB962C8B-B14F-4D97-AF65-F5344CB8AC3E}">
        <p14:creationId xmlns:p14="http://schemas.microsoft.com/office/powerpoint/2010/main" val="297151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927" y="152884"/>
            <a:ext cx="84281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Коли в наш </a:t>
            </a:r>
            <a:r>
              <a:rPr lang="ru-RU" sz="4400" b="1" cap="none" spc="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дім</a:t>
            </a:r>
            <a:r>
              <a:rPr lang="ru-RU" sz="44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постукала </a:t>
            </a:r>
            <a:r>
              <a:rPr lang="ru-RU" sz="4400" b="1" cap="none" spc="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війна</a:t>
            </a:r>
            <a:r>
              <a:rPr lang="ru-RU" sz="44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...</a:t>
            </a:r>
            <a:endParaRPr lang="uk-UA" sz="44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8" y="1147956"/>
            <a:ext cx="5030737" cy="3133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77" y="2918583"/>
            <a:ext cx="4333893" cy="3855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9"/>
          <a:stretch/>
        </p:blipFill>
        <p:spPr>
          <a:xfrm>
            <a:off x="1034110" y="4120825"/>
            <a:ext cx="3051001" cy="2398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024">
            <a:off x="6768936" y="1270216"/>
            <a:ext cx="2054428" cy="1713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9559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84" y="1306285"/>
            <a:ext cx="3590632" cy="26272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64" y="1631435"/>
            <a:ext cx="3026483" cy="221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4" y="1821750"/>
            <a:ext cx="3026483" cy="221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97" y="4036250"/>
            <a:ext cx="4364571" cy="2455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130283" y="77082"/>
            <a:ext cx="7000635" cy="11757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b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 </a:t>
            </a:r>
            <a:r>
              <a:rPr lang="ru-RU" sz="4400" b="1" cap="none" spc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військових</a:t>
            </a:r>
            <a:r>
              <a:rPr lang="ru-RU" sz="4400" b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cap="none" spc="0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пам</a:t>
            </a:r>
            <a:r>
              <a:rPr lang="en-US" sz="44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`</a:t>
            </a:r>
            <a:r>
              <a:rPr lang="ru-RU" sz="4400" b="1" cap="none" spc="0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ятаєм</a:t>
            </a:r>
            <a:r>
              <a:rPr lang="ru-RU" sz="4400" b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endParaRPr lang="en-US" sz="4400" b="1" cap="none" spc="0" dirty="0" smtClean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4400" b="1" cap="none" spc="0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їм</a:t>
            </a:r>
            <a:r>
              <a:rPr lang="ru-RU" sz="4400" b="1" cap="none" spc="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cap="none" spc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даруночки</a:t>
            </a:r>
            <a:r>
              <a:rPr lang="ru-RU" sz="4400" b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cap="none" spc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збираєм</a:t>
            </a:r>
            <a:endParaRPr lang="uk-UA" sz="4400" b="1" cap="none" spc="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6" y="4036250"/>
            <a:ext cx="4352000" cy="24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187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3"/>
          <a:stretch/>
        </p:blipFill>
        <p:spPr>
          <a:xfrm>
            <a:off x="6460176" y="156791"/>
            <a:ext cx="2396329" cy="36670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0" r="7041"/>
          <a:stretch/>
        </p:blipFill>
        <p:spPr>
          <a:xfrm>
            <a:off x="4377617" y="3515126"/>
            <a:ext cx="4766383" cy="32775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4" t="12992" b="7256"/>
          <a:stretch/>
        </p:blipFill>
        <p:spPr>
          <a:xfrm>
            <a:off x="528451" y="1234599"/>
            <a:ext cx="4785757" cy="31309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 t="29264" r="20649"/>
          <a:stretch/>
        </p:blipFill>
        <p:spPr>
          <a:xfrm>
            <a:off x="172191" y="3911330"/>
            <a:ext cx="3639787" cy="28814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-125317" y="155295"/>
            <a:ext cx="6754221" cy="103566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75000"/>
              </a:lnSpc>
            </a:pPr>
            <a:r>
              <a:rPr lang="uk-UA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Співпраця з представниками </a:t>
            </a:r>
            <a:endParaRPr lang="uk-UA" sz="40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lnSpc>
                <a:spcPct val="75000"/>
              </a:lnSpc>
            </a:pPr>
            <a:r>
              <a:rPr lang="uk-UA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екстрених </a:t>
            </a:r>
            <a:r>
              <a:rPr lang="uk-UA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служб</a:t>
            </a:r>
          </a:p>
        </p:txBody>
      </p:sp>
    </p:spTree>
    <p:extLst>
      <p:ext uri="{BB962C8B-B14F-4D97-AF65-F5344CB8AC3E}">
        <p14:creationId xmlns:p14="http://schemas.microsoft.com/office/powerpoint/2010/main" val="336203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130" y="22255"/>
            <a:ext cx="8716488" cy="14973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Традиційні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форми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організації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40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lnSpc>
                <a:spcPct val="75000"/>
              </a:lnSpc>
            </a:pPr>
            <a:r>
              <a:rPr lang="ru-RU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навчанн</a:t>
            </a:r>
            <a:r>
              <a:rPr lang="uk-UA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</a:t>
            </a:r>
            <a:r>
              <a:rPr lang="ru-RU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дітей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40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lnSpc>
                <a:spcPct val="75000"/>
              </a:lnSpc>
            </a:pPr>
            <a:r>
              <a:rPr lang="ru-RU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 </a:t>
            </a:r>
            <a:r>
              <a:rPr lang="ru-RU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безпеки</a:t>
            </a:r>
            <a:r>
              <a:rPr lang="ru-RU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життєдіяльності</a:t>
            </a:r>
            <a:r>
              <a:rPr lang="ru-RU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0" y="4167087"/>
            <a:ext cx="3685584" cy="24574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94" y="1469752"/>
            <a:ext cx="3948840" cy="2632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8"/>
          <a:stretch/>
        </p:blipFill>
        <p:spPr>
          <a:xfrm>
            <a:off x="4444375" y="3932765"/>
            <a:ext cx="4639294" cy="26918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0" y="1519589"/>
            <a:ext cx="2582724" cy="25827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4170489" y="1686946"/>
            <a:ext cx="15155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заняття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60" y="4297538"/>
            <a:ext cx="1751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екскурсії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2060" y="3354704"/>
            <a:ext cx="2335115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75000"/>
              </a:lnSpc>
            </a:pP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</a:t>
            </a: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идактичні </a:t>
            </a:r>
          </a:p>
          <a:p>
            <a:pPr algn="ctr">
              <a:lnSpc>
                <a:spcPct val="75000"/>
              </a:lnSpc>
            </a:pPr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ігри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3530" y="5871940"/>
            <a:ext cx="4060984" cy="7526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</a:t>
            </a:r>
            <a:r>
              <a:rPr lang="ru-RU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роведення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тематичних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75000"/>
              </a:lnSpc>
            </a:pPr>
            <a:r>
              <a:rPr lang="ru-RU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днів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 </a:t>
            </a:r>
            <a:r>
              <a:rPr lang="ru-RU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тижні</a:t>
            </a: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99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" y="1369609"/>
            <a:ext cx="4964696" cy="26987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" y="4162319"/>
            <a:ext cx="5645977" cy="25771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/>
          <p:cNvSpPr/>
          <p:nvPr/>
        </p:nvSpPr>
        <p:spPr>
          <a:xfrm>
            <a:off x="745129" y="22254"/>
            <a:ext cx="7962500" cy="14973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Художньо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-продуктивна </a:t>
            </a: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діяльність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40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lnSpc>
                <a:spcPct val="75000"/>
              </a:lnSpc>
            </a:pPr>
            <a:r>
              <a:rPr lang="ru-RU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</a:t>
            </a: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навчанні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дітей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40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lnSpc>
                <a:spcPct val="75000"/>
              </a:lnSpc>
            </a:pPr>
            <a:r>
              <a:rPr lang="ru-RU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 </a:t>
            </a:r>
            <a:r>
              <a:rPr lang="ru-RU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безпеки</a:t>
            </a:r>
            <a:r>
              <a:rPr lang="ru-RU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життєдіяльності</a:t>
            </a:r>
            <a:endParaRPr lang="ru-RU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0" y="3913216"/>
            <a:ext cx="3706815" cy="25208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0" y="1417299"/>
            <a:ext cx="3990109" cy="23940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2960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520</Words>
  <Application>Microsoft Office PowerPoint</Application>
  <PresentationFormat>Экран (4:3)</PresentationFormat>
  <Paragraphs>106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Презентація педагогічного досвіду вихователя   Лабівської Тетяни Зіновіївни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Tanya</cp:lastModifiedBy>
  <cp:revision>139</cp:revision>
  <dcterms:created xsi:type="dcterms:W3CDTF">2014-11-21T11:00:06Z</dcterms:created>
  <dcterms:modified xsi:type="dcterms:W3CDTF">2019-02-05T19:08:31Z</dcterms:modified>
</cp:coreProperties>
</file>