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3" r:id="rId3"/>
    <p:sldId id="279" r:id="rId4"/>
    <p:sldId id="288" r:id="rId5"/>
    <p:sldId id="282" r:id="rId6"/>
    <p:sldId id="275" r:id="rId7"/>
    <p:sldId id="284" r:id="rId8"/>
    <p:sldId id="285" r:id="rId9"/>
    <p:sldId id="265" r:id="rId10"/>
    <p:sldId id="264" r:id="rId11"/>
    <p:sldId id="266" r:id="rId12"/>
    <p:sldId id="256" r:id="rId13"/>
    <p:sldId id="268" r:id="rId14"/>
    <p:sldId id="262" r:id="rId15"/>
    <p:sldId id="267" r:id="rId16"/>
    <p:sldId id="286" r:id="rId17"/>
    <p:sldId id="271" r:id="rId18"/>
    <p:sldId id="272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24" autoAdjust="0"/>
  </p:normalViewPr>
  <p:slideViewPr>
    <p:cSldViewPr>
      <p:cViewPr>
        <p:scale>
          <a:sx n="70" d="100"/>
          <a:sy n="7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7375-0BFE-49B9-979E-450AE36932F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85914-F657-4A6F-9185-698F0B096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G:\&#1083;&#1080;&#1089;&#1090;&#1086;&#1087;&#1072;&#1076;%20&#1074;&#1110;&#1076;&#1082;&#1088;%20&#1091;&#1088;&#1086;&#1082;%20&#1084;&#1072;&#1090;&#1077;&#1084;&#1072;&#1090;\&#1076;&#1103;&#1090;&#1077;&#1083;.wm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&#1083;&#1080;&#1089;&#1090;&#1086;&#1087;&#1072;&#1076;%20&#1074;&#1110;&#1076;&#1082;&#1088;%20&#1091;&#1088;&#1086;&#1082;%20&#1084;&#1072;&#1090;&#1077;&#1084;&#1072;&#1090;\&#1047;&#1080;&#1084;&#1072;.wmv" TargetMode="External"/><Relationship Id="rId4" Type="http://schemas.openxmlformats.org/officeDocument/2006/relationships/hyperlink" Target="file:///G:\&#1083;&#1080;&#1089;&#1090;&#1086;&#1087;&#1072;&#1076;%20&#1074;&#1110;&#1076;&#1082;&#1088;%20&#1091;&#1088;&#1086;&#1082;%20&#1084;&#1072;&#1090;&#1077;&#1084;&#1072;&#1090;\&#1089;&#1086;&#1074;&#1072;.wm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83;&#1080;&#1089;&#1090;&#1086;&#1087;&#1072;&#1076;%20&#1074;&#1110;&#1076;&#1082;&#1088;%20&#1091;&#1088;&#1086;&#1082;%20&#1084;&#1072;&#1090;&#1077;&#1084;&#1072;&#1090;\&#1043;&#1086;&#1088;.wm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a.rice.ua/katalog/krupy/krupa-grechana-yadrytsya/grechana-krupa-yadrytsy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zakaz.ua/ru/04820101711676/%D0%BA%D1%80%D1%83%D0%BF%D0%B0-%D1%80%D0%B8%D1%81-%D1%85%D1%83%D1%82%D0%BE%D1%80%D0%BE%D0%BA_%D0%BF%D0%B0%D0%BD%D1%81%D0%BA%D0%B8%D0%B9-1000%D0%B3-%D1%83%D0%BA%D1%80%D0%B0%D0%B8%D0%BD%D0%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5922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/priroda/Les-2.files/0007-013-Zimni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00488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6345"/>
            <a:ext cx="6105045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223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b7d0b8d0bcd0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242192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7525"/>
            <a:ext cx="6192688" cy="6192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звук 3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755576" y="5589240"/>
            <a:ext cx="1512168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589548" y="5750004"/>
            <a:ext cx="45544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с. 64, № 362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scy;&amp;ocy;&amp;vcy;&amp;acy; &amp;vcy;&amp;zcy;&amp;icy;&amp;mcy;&amp;kcy;&amp;u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69" t="-8231" r="17727" b="8231"/>
          <a:stretch/>
        </p:blipFill>
        <p:spPr bwMode="auto">
          <a:xfrm>
            <a:off x="2771800" y="-322181"/>
            <a:ext cx="5184576" cy="7180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звук 3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467544" y="3356992"/>
            <a:ext cx="1152128" cy="6480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фильм 4">
            <a:hlinkClick r:id="rId5" action="ppaction://hlinkfile" highlightClick="1"/>
          </p:cNvPr>
          <p:cNvSpPr/>
          <p:nvPr/>
        </p:nvSpPr>
        <p:spPr>
          <a:xfrm>
            <a:off x="755576" y="5301208"/>
            <a:ext cx="1656184" cy="86409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7874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cy;&amp;icy;&amp;ncy;&amp;icy;&amp;chcy;&amp;kcy;&amp;icy; &amp;vcy;&amp;zcy;&amp;icy;&amp;mcy;&amp;kcy;&amp;u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342265" cy="5688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4876" y="5786454"/>
            <a:ext cx="442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c.65, №364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katop.com/wp-content/uploads/2009/12/vorobey_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805264" cy="4595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509203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uk-UA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фильм 5">
            <a:hlinkClick r:id="rId3" action="ppaction://hlinkfile" highlightClick="1"/>
          </p:cNvPr>
          <p:cNvSpPr/>
          <p:nvPr/>
        </p:nvSpPr>
        <p:spPr>
          <a:xfrm>
            <a:off x="755576" y="4077072"/>
            <a:ext cx="1152128" cy="7200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8015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&amp;Kcy;&amp;acy;&amp;rcy;&amp;tcy;&amp;icy;&amp;ncy;&amp;kcy;&amp;icy; &amp;pcy;&amp;ocy; &amp;zcy;&amp;acy;&amp;pcy;&amp;rcy;&amp;ocy;&amp;scy;&amp;ucy; &amp;pcy;&amp;iecy;&amp;ncy;&amp;a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3571876"/>
            <a:ext cx="348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35 </a:t>
            </a:r>
            <a:r>
              <a:rPr lang="uk-UA" sz="5400" b="1" dirty="0" smtClean="0">
                <a:solidFill>
                  <a:srgbClr val="FF0000"/>
                </a:solidFill>
              </a:rPr>
              <a:t>пакетів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328612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?, на 12 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r>
              <a:rPr lang="uk-UA" sz="6000" b="1" dirty="0" smtClean="0">
                <a:solidFill>
                  <a:srgbClr val="FF0000"/>
                </a:solidFill>
              </a:rPr>
              <a:t>пакетів </a:t>
            </a:r>
            <a:r>
              <a:rPr lang="en-US" sz="6000" b="1" dirty="0" smtClean="0">
                <a:solidFill>
                  <a:srgbClr val="FF0000"/>
                </a:solidFill>
              </a:rPr>
              <a:t>&gt;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835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Результат пошуку зображень за запитом &quot;гречані крупи малюнок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3143272" cy="3143274"/>
          </a:xfrm>
          <a:prstGeom prst="rect">
            <a:avLst/>
          </a:prstGeom>
          <a:noFill/>
        </p:spPr>
      </p:pic>
      <p:pic>
        <p:nvPicPr>
          <p:cNvPr id="9222" name="Picture 6" descr="Результат пошуку зображень за запитом &quot;рис в пакетах малюнок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14290"/>
            <a:ext cx="2409825" cy="3143271"/>
          </a:xfrm>
          <a:prstGeom prst="rect">
            <a:avLst/>
          </a:prstGeom>
          <a:noFill/>
        </p:spPr>
      </p:pic>
      <p:sp>
        <p:nvSpPr>
          <p:cNvPr id="12" name="Правая фигурная скобка 11"/>
          <p:cNvSpPr/>
          <p:nvPr/>
        </p:nvSpPr>
        <p:spPr>
          <a:xfrm rot="5400000">
            <a:off x="4071934" y="1571612"/>
            <a:ext cx="928694" cy="7500990"/>
          </a:xfrm>
          <a:prstGeom prst="rightBrace">
            <a:avLst>
              <a:gd name="adj1" fmla="val 90745"/>
              <a:gd name="adj2" fmla="val 49081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4612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Kcy;&amp;acy;&amp;rcy;&amp;tcy;&amp;icy;&amp;ncy;&amp;kcy;&amp;icy; &amp;pcy;&amp;ocy; &amp;zcy;&amp;acy;&amp;pcy;&amp;rcy;&amp;ocy;&amp;scy;&amp;ucy; &amp;Scy;&amp;Ncy;&amp;Iukcy;&amp;Gcy;&amp;Ucy;&amp;Rcy;&amp;Iukcy; &amp;Vcy;&amp;Zcy;&amp;Icy;&amp;Mcy;&amp;Kcy;&amp;U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60840" cy="6046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693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79712" y="1516997"/>
            <a:ext cx="5846529" cy="3662139"/>
            <a:chOff x="2312859" y="2143125"/>
            <a:chExt cx="4080904" cy="2857500"/>
          </a:xfrm>
          <a:solidFill>
            <a:schemeClr val="accent1"/>
          </a:solidFill>
        </p:grpSpPr>
        <p:sp>
          <p:nvSpPr>
            <p:cNvPr id="3" name="Прямоугольник 2"/>
            <p:cNvSpPr/>
            <p:nvPr/>
          </p:nvSpPr>
          <p:spPr>
            <a:xfrm flipH="1" flipV="1">
              <a:off x="3643313" y="3000375"/>
              <a:ext cx="1143000" cy="10715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728913" y="2986088"/>
              <a:ext cx="914400" cy="9858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6200000">
              <a:off x="2384297" y="3264693"/>
              <a:ext cx="285750" cy="428625"/>
            </a:xfrm>
            <a:prstGeom prst="triangle">
              <a:avLst>
                <a:gd name="adj" fmla="val 483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7940195" flipH="1">
              <a:off x="4998379" y="2828847"/>
              <a:ext cx="1457074" cy="1333695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714750" y="4071938"/>
              <a:ext cx="1060450" cy="92868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flipV="1">
              <a:off x="3643313" y="2143125"/>
              <a:ext cx="1060450" cy="84296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0664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551396"/>
            <a:ext cx="7848872" cy="575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3400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2" y="-2"/>
            <a:ext cx="9218341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703049"/>
            <a:ext cx="5357621" cy="1200329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ЗИМОНЬКА,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480" y="1903378"/>
            <a:ext cx="3286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ЗИМА…</a:t>
            </a:r>
          </a:p>
        </p:txBody>
      </p:sp>
    </p:spTree>
    <p:extLst>
      <p:ext uri="{BB962C8B-B14F-4D97-AF65-F5344CB8AC3E}">
        <p14:creationId xmlns="" xmlns:p14="http://schemas.microsoft.com/office/powerpoint/2010/main" val="155441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4" descr="C:\Users\Настюша\Desktop\Новая папка (2)\229346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6350"/>
            <a:ext cx="94694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9312" y="188640"/>
            <a:ext cx="5985934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i="1" dirty="0" err="1" smtClean="0">
                <a:ln w="11430">
                  <a:solidFill>
                    <a:srgbClr val="0000FF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Дякую</a:t>
            </a:r>
            <a:r>
              <a:rPr lang="ru-RU" sz="11500" b="1" i="1" dirty="0" smtClean="0">
                <a:ln w="11430">
                  <a:solidFill>
                    <a:srgbClr val="0000FF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11500" b="1" i="1" dirty="0">
              <a:ln w="11430">
                <a:solidFill>
                  <a:srgbClr val="0000FF"/>
                </a:solidFill>
              </a:ln>
              <a:solidFill>
                <a:srgbClr val="A5C249">
                  <a:lumMod val="60000"/>
                  <a:lumOff val="4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005" y="4419867"/>
            <a:ext cx="867568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 </a:t>
            </a:r>
            <a:r>
              <a:rPr lang="ru-RU" sz="8000" b="1" i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подорож</a:t>
            </a:r>
            <a:r>
              <a:rPr lang="ru-RU" sz="8000" b="1" i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…</a:t>
            </a:r>
            <a:endParaRPr lang="ru-RU" sz="8000" b="1" i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9" name="Picture 15" descr="C:\Users\Настюша\Desktop\Новая папка (2)\8191330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1892"/>
            <a:ext cx="13906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C:\Users\Настюша\Desktop\Новая папка (2)\81913309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88913"/>
            <a:ext cx="895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C:\Users\Настюша\Desktop\Новая папка (2)\81913309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92600"/>
            <a:ext cx="13906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C:\Users\Настюша\Desktop\Новая папка (2)\81913309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04913"/>
            <a:ext cx="10207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C:\Users\Настюша\Desktop\Новая папка (2)\81913309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45224"/>
            <a:ext cx="1282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860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3348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u="sng" dirty="0" smtClean="0">
                <a:solidFill>
                  <a:srgbClr val="FF0000"/>
                </a:solidFill>
              </a:rPr>
              <a:t>Домашнє завдання </a:t>
            </a:r>
          </a:p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с. </a:t>
            </a:r>
            <a:r>
              <a:rPr lang="en-US" sz="7200" b="1" dirty="0" smtClean="0">
                <a:solidFill>
                  <a:srgbClr val="FF0000"/>
                </a:solidFill>
              </a:rPr>
              <a:t>65</a:t>
            </a:r>
            <a:r>
              <a:rPr lang="uk-UA" sz="7200" b="1" dirty="0" smtClean="0">
                <a:solidFill>
                  <a:srgbClr val="FF0000"/>
                </a:solidFill>
              </a:rPr>
              <a:t>, № </a:t>
            </a:r>
            <a:r>
              <a:rPr lang="en-US" sz="7200" b="1" dirty="0" smtClean="0">
                <a:solidFill>
                  <a:srgbClr val="FF0000"/>
                </a:solidFill>
              </a:rPr>
              <a:t>368</a:t>
            </a:r>
            <a:r>
              <a:rPr lang="uk-UA" sz="7200" b="1" dirty="0" smtClean="0">
                <a:solidFill>
                  <a:srgbClr val="FF0000"/>
                </a:solidFill>
              </a:rPr>
              <a:t>, </a:t>
            </a:r>
            <a:r>
              <a:rPr lang="en-US" sz="7200" b="1" smtClean="0">
                <a:solidFill>
                  <a:srgbClr val="FF0000"/>
                </a:solidFill>
              </a:rPr>
              <a:t>369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396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980728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7030A0"/>
                </a:solidFill>
              </a:rPr>
              <a:t>49</a:t>
            </a:r>
          </a:p>
          <a:p>
            <a:r>
              <a:rPr lang="en-US" sz="12000" b="1" dirty="0" smtClean="0">
                <a:solidFill>
                  <a:srgbClr val="7030A0"/>
                </a:solidFill>
              </a:rPr>
              <a:t>66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1000108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7030A0"/>
                </a:solidFill>
              </a:rPr>
              <a:t>84</a:t>
            </a:r>
          </a:p>
          <a:p>
            <a:r>
              <a:rPr lang="en-US" sz="12000" b="1" dirty="0" smtClean="0">
                <a:solidFill>
                  <a:srgbClr val="7030A0"/>
                </a:solidFill>
              </a:rPr>
              <a:t> 9</a:t>
            </a:r>
          </a:p>
        </p:txBody>
      </p:sp>
    </p:spTree>
    <p:extLst>
      <p:ext uri="{BB962C8B-B14F-4D97-AF65-F5344CB8AC3E}">
        <p14:creationId xmlns="" xmlns:p14="http://schemas.microsoft.com/office/powerpoint/2010/main" val="124976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59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rgbClr val="7030A0"/>
                </a:solidFill>
              </a:rPr>
              <a:t>(7 + 8) + 15 = 30</a:t>
            </a:r>
            <a:r>
              <a:rPr lang="uk-UA" sz="9000" b="1" dirty="0" smtClean="0">
                <a:solidFill>
                  <a:srgbClr val="7030A0"/>
                </a:solidFill>
              </a:rPr>
              <a:t>кн.</a:t>
            </a:r>
            <a:endParaRPr lang="ru-RU" sz="9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5931"/>
            <a:ext cx="3528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9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9</a:t>
            </a:r>
            <a:endParaRPr lang="en-US" sz="5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- 11</a:t>
            </a:r>
          </a:p>
          <a:p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100-90</a:t>
            </a:r>
          </a:p>
          <a:p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32 - 30</a:t>
            </a:r>
          </a:p>
          <a:p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8 + 4</a:t>
            </a:r>
          </a:p>
          <a:p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11 - 2 </a:t>
            </a:r>
          </a:p>
          <a:p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74 - 60</a:t>
            </a:r>
          </a:p>
          <a:p>
            <a:r>
              <a:rPr lang="uk-UA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48 - 40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8500898"/>
              </p:ext>
            </p:extLst>
          </p:nvPr>
        </p:nvGraphicFramePr>
        <p:xfrm>
          <a:off x="3347864" y="188640"/>
          <a:ext cx="1944216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8  </a:t>
                      </a:r>
                      <a:r>
                        <a:rPr lang="uk-UA" sz="4000" b="1" baseline="0" dirty="0" smtClean="0">
                          <a:solidFill>
                            <a:srgbClr val="FF0000"/>
                          </a:solidFill>
                        </a:rPr>
                        <a:t> і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14   а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9   г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12   к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2    с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10   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6   Н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FF0000"/>
                          </a:solidFill>
                        </a:rPr>
                        <a:t>18    т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9073570"/>
              </p:ext>
            </p:extLst>
          </p:nvPr>
        </p:nvGraphicFramePr>
        <p:xfrm>
          <a:off x="6300192" y="260648"/>
          <a:ext cx="208823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8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9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12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18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4986" y="544522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0332" y="80709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н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655" y="321297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5699" y="55931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750" y="4005064"/>
            <a:ext cx="68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6655" y="2481584"/>
            <a:ext cx="77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6668" y="4781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990" y="173046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і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599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scy;&amp;ncy;&amp;iukcy;&amp;gcy;&amp;ocy;&amp;kcy;&amp;a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46082" cy="6751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838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714348" y="1142984"/>
            <a:ext cx="774544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6600" b="1" dirty="0" smtClean="0">
                <a:solidFill>
                  <a:srgbClr val="FFFF00"/>
                </a:solidFill>
              </a:rPr>
              <a:t>13 + __ = 18</a:t>
            </a:r>
          </a:p>
          <a:p>
            <a:pPr algn="ctr" eaLnBrk="1" hangingPunct="1"/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00" y="3714752"/>
            <a:ext cx="7172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6600" b="1" dirty="0" smtClean="0">
                <a:solidFill>
                  <a:srgbClr val="FF0000"/>
                </a:solidFill>
              </a:rPr>
              <a:t>__ + 9 = 79</a:t>
            </a:r>
            <a:endParaRPr lang="uk-UA" sz="6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7" y="2428868"/>
            <a:ext cx="607223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/>
            <a:r>
              <a:rPr lang="uk-UA" sz="8000" b="1" dirty="0" smtClean="0">
                <a:solidFill>
                  <a:srgbClr val="7030A0"/>
                </a:solidFill>
              </a:rPr>
              <a:t>__ + 6 = 20</a:t>
            </a:r>
            <a:endParaRPr lang="uk-UA" sz="8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908720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FF0000"/>
                </a:solidFill>
              </a:rPr>
              <a:t>5</a:t>
            </a:r>
            <a:endParaRPr lang="uk-UA" sz="8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204864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14</a:t>
            </a:r>
            <a:endParaRPr lang="uk-UA" sz="8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645024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</a:rPr>
              <a:t>70</a:t>
            </a:r>
            <a:endParaRPr lang="uk-UA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532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20" y="857232"/>
            <a:ext cx="85725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5" algn="ctr" eaLnBrk="0" hangingPunct="0">
              <a:lnSpc>
                <a:spcPct val="150000"/>
              </a:lnSpc>
              <a:defRPr/>
            </a:pPr>
            <a:r>
              <a:rPr lang="uk-UA" sz="66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36 + 4 = 40</a:t>
            </a:r>
          </a:p>
          <a:p>
            <a:pPr marL="0" lvl="5" algn="ctr" eaLnBrk="0" hangingPunct="0">
              <a:lnSpc>
                <a:spcPct val="150000"/>
              </a:lnSpc>
              <a:defRPr/>
            </a:pPr>
            <a:r>
              <a:rPr lang="uk-UA" sz="6600" b="1" dirty="0" smtClean="0">
                <a:solidFill>
                  <a:srgbClr val="FF0000"/>
                </a:solidFill>
                <a:cs typeface="Arial" pitchFamily="34" charset="0"/>
              </a:rPr>
              <a:t>40 - __ = __</a:t>
            </a:r>
          </a:p>
          <a:p>
            <a:pPr marL="0" lvl="5" algn="ctr" eaLnBrk="0" hangingPunct="0">
              <a:lnSpc>
                <a:spcPct val="150000"/>
              </a:lnSpc>
              <a:defRPr/>
            </a:pPr>
            <a:r>
              <a:rPr lang="uk-UA" sz="6600" b="1" dirty="0" smtClean="0">
                <a:solidFill>
                  <a:srgbClr val="FF0000"/>
                </a:solidFill>
                <a:cs typeface="Arial" pitchFamily="34" charset="0"/>
              </a:rPr>
              <a:t>40 - __ = __</a:t>
            </a:r>
            <a:endParaRPr lang="uk-UA" sz="54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726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3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435400" y="6732240"/>
            <a:ext cx="45719" cy="125760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pic>
        <p:nvPicPr>
          <p:cNvPr id="9" name="Зима - Скрипучий снег.mp3">
            <a:hlinkClick r:id="" action="ppaction://media"/>
          </p:cNvPr>
          <p:cNvPicPr>
            <a:picLocks noGrp="1" noChangeAspect="1"/>
          </p:cNvPicPr>
          <p:nvPr>
            <p:ph sz="quarter" idx="4294967295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0213" y="6021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07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061702255SlideId26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142</Words>
  <Application>Microsoft Office PowerPoint</Application>
  <PresentationFormat>Экран (4:3)</PresentationFormat>
  <Paragraphs>59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збирається в дорогу</dc:title>
  <dc:creator>Admin</dc:creator>
  <cp:lastModifiedBy>user</cp:lastModifiedBy>
  <cp:revision>69</cp:revision>
  <dcterms:created xsi:type="dcterms:W3CDTF">2012-02-21T18:43:31Z</dcterms:created>
  <dcterms:modified xsi:type="dcterms:W3CDTF">2017-11-28T19:10:57Z</dcterms:modified>
</cp:coreProperties>
</file>